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8" r:id="rId3"/>
    <p:sldId id="270" r:id="rId4"/>
    <p:sldId id="257" r:id="rId5"/>
    <p:sldId id="287" r:id="rId6"/>
    <p:sldId id="296" r:id="rId7"/>
    <p:sldId id="271" r:id="rId8"/>
    <p:sldId id="265" r:id="rId9"/>
    <p:sldId id="279" r:id="rId10"/>
    <p:sldId id="272" r:id="rId11"/>
    <p:sldId id="281" r:id="rId12"/>
    <p:sldId id="269" r:id="rId13"/>
    <p:sldId id="277" r:id="rId14"/>
    <p:sldId id="288" r:id="rId15"/>
    <p:sldId id="289" r:id="rId16"/>
    <p:sldId id="290" r:id="rId17"/>
    <p:sldId id="291" r:id="rId18"/>
    <p:sldId id="259" r:id="rId19"/>
    <p:sldId id="294" r:id="rId20"/>
    <p:sldId id="273" r:id="rId21"/>
    <p:sldId id="286" r:id="rId22"/>
    <p:sldId id="263" r:id="rId23"/>
    <p:sldId id="274" r:id="rId24"/>
    <p:sldId id="292" r:id="rId25"/>
    <p:sldId id="298" r:id="rId26"/>
    <p:sldId id="262"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开始" id="{5821CFE0-3107-4A5A-97D9-2E0A9A850ABA}">
          <p14:sldIdLst>
            <p14:sldId id="256"/>
            <p14:sldId id="258"/>
          </p14:sldIdLst>
        </p14:section>
        <p14:section name="1、背景介绍" id="{EF7C628B-E50B-44A9-97D9-EF80D54A4AE5}">
          <p14:sldIdLst>
            <p14:sldId id="270"/>
            <p14:sldId id="257"/>
            <p14:sldId id="287"/>
            <p14:sldId id="296"/>
          </p14:sldIdLst>
        </p14:section>
        <p14:section name="2、系统介绍" id="{D0190BA3-582A-4400-9D0F-3B9CA4E4B53F}">
          <p14:sldIdLst>
            <p14:sldId id="271"/>
            <p14:sldId id="265"/>
            <p14:sldId id="279"/>
          </p14:sldIdLst>
        </p14:section>
        <p14:section name="3、项目实现" id="{08834CD8-E277-43A9-89FB-0ADD3CFD304D}">
          <p14:sldIdLst>
            <p14:sldId id="272"/>
            <p14:sldId id="281"/>
            <p14:sldId id="269"/>
            <p14:sldId id="277"/>
            <p14:sldId id="288"/>
            <p14:sldId id="289"/>
            <p14:sldId id="290"/>
            <p14:sldId id="291"/>
            <p14:sldId id="259"/>
            <p14:sldId id="294"/>
          </p14:sldIdLst>
        </p14:section>
        <p14:section name="4、应用前景" id="{74555536-7132-4441-AFAD-1D3DBF585A5C}">
          <p14:sldIdLst>
            <p14:sldId id="273"/>
            <p14:sldId id="286"/>
            <p14:sldId id="263"/>
          </p14:sldIdLst>
        </p14:section>
        <p14:section name="5、未来规划" id="{43A3B412-15F9-403D-B356-187E35F7314C}">
          <p14:sldIdLst>
            <p14:sldId id="274"/>
            <p14:sldId id="292"/>
            <p14:sldId id="298"/>
            <p14:sldId id="262"/>
          </p14:sldIdLst>
        </p14:section>
      </p14:sectionLst>
    </p:ex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002060"/>
    <a:srgbClr val="323F4F"/>
    <a:srgbClr val="757575"/>
    <a:srgbClr val="9FB0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08" autoAdjust="0"/>
    <p:restoredTop sz="94681"/>
  </p:normalViewPr>
  <p:slideViewPr>
    <p:cSldViewPr snapToGrid="0" showGuides="1">
      <p:cViewPr varScale="1">
        <p:scale>
          <a:sx n="77" d="100"/>
          <a:sy n="77" d="100"/>
        </p:scale>
        <p:origin x="821" y="62"/>
      </p:cViewPr>
      <p:guideLst>
        <p:guide orient="horz" pos="2183"/>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jp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jpg>
</file>

<file path=ppt/media/image3.jpg>
</file>

<file path=ppt/media/image30.jpg>
</file>

<file path=ppt/media/image31.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64667B-710E-4887-9384-544E87197A89}" type="datetimeFigureOut">
              <a:rPr lang="zh-CN" altLang="en-US" smtClean="0"/>
              <a:t>2022/5/13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DBC7E8-383E-4B34-B3FA-6B61D1556C97}" type="slidenum">
              <a:rPr lang="zh-CN" altLang="en-US" smtClean="0"/>
              <a:t>‹#›</a:t>
            </a:fld>
            <a:endParaRPr lang="zh-CN" altLang="en-US"/>
          </a:p>
        </p:txBody>
      </p:sp>
    </p:spTree>
    <p:extLst>
      <p:ext uri="{BB962C8B-B14F-4D97-AF65-F5344CB8AC3E}">
        <p14:creationId xmlns:p14="http://schemas.microsoft.com/office/powerpoint/2010/main" val="28012257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7DBC7E8-383E-4B34-B3FA-6B61D1556C97}" type="slidenum">
              <a:rPr lang="zh-CN" altLang="en-US" smtClean="0"/>
              <a:t>8</a:t>
            </a:fld>
            <a:endParaRPr lang="zh-CN" altLang="en-US"/>
          </a:p>
        </p:txBody>
      </p:sp>
    </p:spTree>
    <p:extLst>
      <p:ext uri="{BB962C8B-B14F-4D97-AF65-F5344CB8AC3E}">
        <p14:creationId xmlns:p14="http://schemas.microsoft.com/office/powerpoint/2010/main" val="25094331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7DBC7E8-383E-4B34-B3FA-6B61D1556C97}" type="slidenum">
              <a:rPr lang="zh-CN" altLang="en-US" smtClean="0"/>
              <a:t>15</a:t>
            </a:fld>
            <a:endParaRPr lang="zh-CN" altLang="en-US"/>
          </a:p>
        </p:txBody>
      </p:sp>
    </p:spTree>
    <p:extLst>
      <p:ext uri="{BB962C8B-B14F-4D97-AF65-F5344CB8AC3E}">
        <p14:creationId xmlns:p14="http://schemas.microsoft.com/office/powerpoint/2010/main" val="3408608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7DBC7E8-383E-4B34-B3FA-6B61D1556C97}" type="slidenum">
              <a:rPr lang="zh-CN" altLang="en-US" smtClean="0"/>
              <a:t>16</a:t>
            </a:fld>
            <a:endParaRPr lang="zh-CN" altLang="en-US"/>
          </a:p>
        </p:txBody>
      </p:sp>
    </p:spTree>
    <p:extLst>
      <p:ext uri="{BB962C8B-B14F-4D97-AF65-F5344CB8AC3E}">
        <p14:creationId xmlns:p14="http://schemas.microsoft.com/office/powerpoint/2010/main" val="1048312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4AD8E000-3D31-4A0B-8DE3-3929AFA7FAD7}" type="datetimeFigureOut">
              <a:rPr lang="zh-CN" altLang="en-US" smtClean="0"/>
              <a:t>2022/5/13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3220688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AD8E000-3D31-4A0B-8DE3-3929AFA7FAD7}" type="datetimeFigureOut">
              <a:rPr lang="zh-CN" altLang="en-US" smtClean="0"/>
              <a:t>2022/5/13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341635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AD8E000-3D31-4A0B-8DE3-3929AFA7FAD7}" type="datetimeFigureOut">
              <a:rPr lang="zh-CN" altLang="en-US" smtClean="0"/>
              <a:t>2022/5/13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2365701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AD8E000-3D31-4A0B-8DE3-3929AFA7FAD7}" type="datetimeFigureOut">
              <a:rPr lang="zh-CN" altLang="en-US" smtClean="0"/>
              <a:t>2022/5/13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2443462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4AD8E000-3D31-4A0B-8DE3-3929AFA7FAD7}" type="datetimeFigureOut">
              <a:rPr lang="zh-CN" altLang="en-US" smtClean="0"/>
              <a:t>2022/5/13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1374439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AD8E000-3D31-4A0B-8DE3-3929AFA7FAD7}" type="datetimeFigureOut">
              <a:rPr lang="zh-CN" altLang="en-US" smtClean="0"/>
              <a:t>2022/5/13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483279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AD8E000-3D31-4A0B-8DE3-3929AFA7FAD7}" type="datetimeFigureOut">
              <a:rPr lang="zh-CN" altLang="en-US" smtClean="0"/>
              <a:t>2022/5/13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27526810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AD8E000-3D31-4A0B-8DE3-3929AFA7FAD7}" type="datetimeFigureOut">
              <a:rPr lang="zh-CN" altLang="en-US" smtClean="0"/>
              <a:t>2022/5/13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353150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AD8E000-3D31-4A0B-8DE3-3929AFA7FAD7}" type="datetimeFigureOut">
              <a:rPr lang="zh-CN" altLang="en-US" smtClean="0"/>
              <a:t>2022/5/13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3372831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AD8E000-3D31-4A0B-8DE3-3929AFA7FAD7}" type="datetimeFigureOut">
              <a:rPr lang="zh-CN" altLang="en-US" smtClean="0"/>
              <a:t>2022/5/13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1099390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AD8E000-3D31-4A0B-8DE3-3929AFA7FAD7}" type="datetimeFigureOut">
              <a:rPr lang="zh-CN" altLang="en-US" smtClean="0"/>
              <a:t>2022/5/13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37554317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D8E000-3D31-4A0B-8DE3-3929AFA7FAD7}" type="datetimeFigureOut">
              <a:rPr lang="zh-CN" altLang="en-US" smtClean="0"/>
              <a:t>2022/5/13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CDCE1B-1FC0-4483-B069-64475759EEE7}" type="slidenum">
              <a:rPr lang="zh-CN" altLang="en-US" smtClean="0"/>
              <a:t>‹#›</a:t>
            </a:fld>
            <a:endParaRPr lang="zh-CN" altLang="en-US"/>
          </a:p>
        </p:txBody>
      </p:sp>
    </p:spTree>
    <p:extLst>
      <p:ext uri="{BB962C8B-B14F-4D97-AF65-F5344CB8AC3E}">
        <p14:creationId xmlns:p14="http://schemas.microsoft.com/office/powerpoint/2010/main" val="3116726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jp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7"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4.jpg"/><Relationship Id="rId5" Type="http://schemas.openxmlformats.org/officeDocument/2006/relationships/image" Target="../media/image13.png"/><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39" name="组合 38"/>
          <p:cNvGrpSpPr/>
          <p:nvPr/>
        </p:nvGrpSpPr>
        <p:grpSpPr>
          <a:xfrm>
            <a:off x="5244238" y="673561"/>
            <a:ext cx="1703523" cy="1706783"/>
            <a:chOff x="4438650" y="1768475"/>
            <a:chExt cx="3317875" cy="3324225"/>
          </a:xfrm>
          <a:solidFill>
            <a:srgbClr val="002060"/>
          </a:solidFill>
        </p:grpSpPr>
        <p:sp>
          <p:nvSpPr>
            <p:cNvPr id="7" name="Freeform 5"/>
            <p:cNvSpPr>
              <a:spLocks noEditPoints="1"/>
            </p:cNvSpPr>
            <p:nvPr/>
          </p:nvSpPr>
          <p:spPr bwMode="auto">
            <a:xfrm>
              <a:off x="4713288" y="2043113"/>
              <a:ext cx="2768600" cy="2773363"/>
            </a:xfrm>
            <a:custGeom>
              <a:avLst/>
              <a:gdLst>
                <a:gd name="T0" fmla="*/ 509 w 1017"/>
                <a:gd name="T1" fmla="*/ 0 h 1017"/>
                <a:gd name="T2" fmla="*/ 1017 w 1017"/>
                <a:gd name="T3" fmla="*/ 508 h 1017"/>
                <a:gd name="T4" fmla="*/ 509 w 1017"/>
                <a:gd name="T5" fmla="*/ 1017 h 1017"/>
                <a:gd name="T6" fmla="*/ 0 w 1017"/>
                <a:gd name="T7" fmla="*/ 508 h 1017"/>
                <a:gd name="T8" fmla="*/ 509 w 1017"/>
                <a:gd name="T9" fmla="*/ 0 h 1017"/>
                <a:gd name="T10" fmla="*/ 509 w 1017"/>
                <a:gd name="T11" fmla="*/ 14 h 1017"/>
                <a:gd name="T12" fmla="*/ 14 w 1017"/>
                <a:gd name="T13" fmla="*/ 508 h 1017"/>
                <a:gd name="T14" fmla="*/ 509 w 1017"/>
                <a:gd name="T15" fmla="*/ 1003 h 1017"/>
                <a:gd name="T16" fmla="*/ 1003 w 1017"/>
                <a:gd name="T17" fmla="*/ 508 h 1017"/>
                <a:gd name="T18" fmla="*/ 509 w 1017"/>
                <a:gd name="T19" fmla="*/ 14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7" h="1017">
                  <a:moveTo>
                    <a:pt x="509" y="0"/>
                  </a:moveTo>
                  <a:cubicBezTo>
                    <a:pt x="789" y="0"/>
                    <a:pt x="1017" y="228"/>
                    <a:pt x="1017" y="508"/>
                  </a:cubicBezTo>
                  <a:cubicBezTo>
                    <a:pt x="1017" y="788"/>
                    <a:pt x="789" y="1017"/>
                    <a:pt x="509" y="1017"/>
                  </a:cubicBezTo>
                  <a:cubicBezTo>
                    <a:pt x="229" y="1017"/>
                    <a:pt x="0" y="788"/>
                    <a:pt x="0" y="508"/>
                  </a:cubicBezTo>
                  <a:cubicBezTo>
                    <a:pt x="0" y="228"/>
                    <a:pt x="229" y="0"/>
                    <a:pt x="509" y="0"/>
                  </a:cubicBezTo>
                  <a:close/>
                  <a:moveTo>
                    <a:pt x="509" y="14"/>
                  </a:moveTo>
                  <a:cubicBezTo>
                    <a:pt x="236" y="14"/>
                    <a:pt x="14" y="236"/>
                    <a:pt x="14" y="508"/>
                  </a:cubicBezTo>
                  <a:cubicBezTo>
                    <a:pt x="14" y="781"/>
                    <a:pt x="236" y="1003"/>
                    <a:pt x="509" y="1003"/>
                  </a:cubicBezTo>
                  <a:cubicBezTo>
                    <a:pt x="781" y="1003"/>
                    <a:pt x="1003" y="781"/>
                    <a:pt x="1003" y="508"/>
                  </a:cubicBezTo>
                  <a:cubicBezTo>
                    <a:pt x="1003" y="236"/>
                    <a:pt x="781" y="14"/>
                    <a:pt x="50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8" name="Freeform 6"/>
            <p:cNvSpPr>
              <a:spLocks noEditPoints="1"/>
            </p:cNvSpPr>
            <p:nvPr/>
          </p:nvSpPr>
          <p:spPr bwMode="auto">
            <a:xfrm>
              <a:off x="4438650" y="1768475"/>
              <a:ext cx="3317875" cy="3324225"/>
            </a:xfrm>
            <a:custGeom>
              <a:avLst/>
              <a:gdLst>
                <a:gd name="T0" fmla="*/ 413 w 1219"/>
                <a:gd name="T1" fmla="*/ 1106 h 1219"/>
                <a:gd name="T2" fmla="*/ 275 w 1219"/>
                <a:gd name="T3" fmla="*/ 1080 h 1219"/>
                <a:gd name="T4" fmla="*/ 139 w 1219"/>
                <a:gd name="T5" fmla="*/ 929 h 1219"/>
                <a:gd name="T6" fmla="*/ 127 w 1219"/>
                <a:gd name="T7" fmla="*/ 843 h 1219"/>
                <a:gd name="T8" fmla="*/ 0 w 1219"/>
                <a:gd name="T9" fmla="*/ 609 h 1219"/>
                <a:gd name="T10" fmla="*/ 51 w 1219"/>
                <a:gd name="T11" fmla="*/ 503 h 1219"/>
                <a:gd name="T12" fmla="*/ 113 w 1219"/>
                <a:gd name="T13" fmla="*/ 414 h 1219"/>
                <a:gd name="T14" fmla="*/ 119 w 1219"/>
                <a:gd name="T15" fmla="*/ 399 h 1219"/>
                <a:gd name="T16" fmla="*/ 262 w 1219"/>
                <a:gd name="T17" fmla="*/ 139 h 1219"/>
                <a:gd name="T18" fmla="*/ 359 w 1219"/>
                <a:gd name="T19" fmla="*/ 131 h 1219"/>
                <a:gd name="T20" fmla="*/ 610 w 1219"/>
                <a:gd name="T21" fmla="*/ 0 h 1219"/>
                <a:gd name="T22" fmla="*/ 716 w 1219"/>
                <a:gd name="T23" fmla="*/ 50 h 1219"/>
                <a:gd name="T24" fmla="*/ 721 w 1219"/>
                <a:gd name="T25" fmla="*/ 55 h 1219"/>
                <a:gd name="T26" fmla="*/ 944 w 1219"/>
                <a:gd name="T27" fmla="*/ 138 h 1219"/>
                <a:gd name="T28" fmla="*/ 1080 w 1219"/>
                <a:gd name="T29" fmla="*/ 275 h 1219"/>
                <a:gd name="T30" fmla="*/ 1097 w 1219"/>
                <a:gd name="T31" fmla="*/ 391 h 1219"/>
                <a:gd name="T32" fmla="*/ 1179 w 1219"/>
                <a:gd name="T33" fmla="*/ 513 h 1219"/>
                <a:gd name="T34" fmla="*/ 1179 w 1219"/>
                <a:gd name="T35" fmla="*/ 706 h 1219"/>
                <a:gd name="T36" fmla="*/ 1116 w 1219"/>
                <a:gd name="T37" fmla="*/ 786 h 1219"/>
                <a:gd name="T38" fmla="*/ 1041 w 1219"/>
                <a:gd name="T39" fmla="*/ 1040 h 1219"/>
                <a:gd name="T40" fmla="*/ 930 w 1219"/>
                <a:gd name="T41" fmla="*/ 1080 h 1219"/>
                <a:gd name="T42" fmla="*/ 921 w 1219"/>
                <a:gd name="T43" fmla="*/ 1080 h 1219"/>
                <a:gd name="T44" fmla="*/ 830 w 1219"/>
                <a:gd name="T45" fmla="*/ 1096 h 1219"/>
                <a:gd name="T46" fmla="*/ 808 w 1219"/>
                <a:gd name="T47" fmla="*/ 1105 h 1219"/>
                <a:gd name="T48" fmla="*/ 518 w 1219"/>
                <a:gd name="T49" fmla="*/ 1183 h 1219"/>
                <a:gd name="T50" fmla="*/ 816 w 1219"/>
                <a:gd name="T51" fmla="*/ 131 h 1219"/>
                <a:gd name="T52" fmla="*/ 718 w 1219"/>
                <a:gd name="T53" fmla="*/ 70 h 1219"/>
                <a:gd name="T54" fmla="*/ 520 w 1219"/>
                <a:gd name="T55" fmla="*/ 51 h 1219"/>
                <a:gd name="T56" fmla="*/ 406 w 1219"/>
                <a:gd name="T57" fmla="*/ 130 h 1219"/>
                <a:gd name="T58" fmla="*/ 263 w 1219"/>
                <a:gd name="T59" fmla="*/ 152 h 1219"/>
                <a:gd name="T60" fmla="*/ 152 w 1219"/>
                <a:gd name="T61" fmla="*/ 293 h 1219"/>
                <a:gd name="T62" fmla="*/ 123 w 1219"/>
                <a:gd name="T63" fmla="*/ 424 h 1219"/>
                <a:gd name="T64" fmla="*/ 68 w 1219"/>
                <a:gd name="T65" fmla="*/ 503 h 1219"/>
                <a:gd name="T66" fmla="*/ 14 w 1219"/>
                <a:gd name="T67" fmla="*/ 609 h 1219"/>
                <a:gd name="T68" fmla="*/ 62 w 1219"/>
                <a:gd name="T69" fmla="*/ 709 h 1219"/>
                <a:gd name="T70" fmla="*/ 152 w 1219"/>
                <a:gd name="T71" fmla="*/ 914 h 1219"/>
                <a:gd name="T72" fmla="*/ 151 w 1219"/>
                <a:gd name="T73" fmla="*/ 941 h 1219"/>
                <a:gd name="T74" fmla="*/ 293 w 1219"/>
                <a:gd name="T75" fmla="*/ 1067 h 1219"/>
                <a:gd name="T76" fmla="*/ 424 w 1219"/>
                <a:gd name="T77" fmla="*/ 1096 h 1219"/>
                <a:gd name="T78" fmla="*/ 700 w 1219"/>
                <a:gd name="T79" fmla="*/ 1167 h 1219"/>
                <a:gd name="T80" fmla="*/ 815 w 1219"/>
                <a:gd name="T81" fmla="*/ 1088 h 1219"/>
                <a:gd name="T82" fmla="*/ 915 w 1219"/>
                <a:gd name="T83" fmla="*/ 1067 h 1219"/>
                <a:gd name="T84" fmla="*/ 919 w 1219"/>
                <a:gd name="T85" fmla="*/ 1067 h 1219"/>
                <a:gd name="T86" fmla="*/ 1068 w 1219"/>
                <a:gd name="T87" fmla="*/ 926 h 1219"/>
                <a:gd name="T88" fmla="*/ 1149 w 1219"/>
                <a:gd name="T89" fmla="*/ 718 h 1219"/>
                <a:gd name="T90" fmla="*/ 1168 w 1219"/>
                <a:gd name="T91" fmla="*/ 699 h 1219"/>
                <a:gd name="T92" fmla="*/ 1157 w 1219"/>
                <a:gd name="T93" fmla="*/ 509 h 1219"/>
                <a:gd name="T94" fmla="*/ 1089 w 1219"/>
                <a:gd name="T95" fmla="*/ 405 h 1219"/>
                <a:gd name="T96" fmla="*/ 941 w 1219"/>
                <a:gd name="T97" fmla="*/ 151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19" h="1219">
                  <a:moveTo>
                    <a:pt x="482" y="1149"/>
                  </a:moveTo>
                  <a:cubicBezTo>
                    <a:pt x="462" y="1132"/>
                    <a:pt x="439" y="1117"/>
                    <a:pt x="414" y="1106"/>
                  </a:cubicBezTo>
                  <a:cubicBezTo>
                    <a:pt x="414" y="1106"/>
                    <a:pt x="414" y="1106"/>
                    <a:pt x="414" y="1106"/>
                  </a:cubicBezTo>
                  <a:cubicBezTo>
                    <a:pt x="414" y="1106"/>
                    <a:pt x="413" y="1106"/>
                    <a:pt x="413" y="1106"/>
                  </a:cubicBezTo>
                  <a:cubicBezTo>
                    <a:pt x="413" y="1106"/>
                    <a:pt x="413" y="1106"/>
                    <a:pt x="413" y="1106"/>
                  </a:cubicBezTo>
                  <a:cubicBezTo>
                    <a:pt x="408" y="1104"/>
                    <a:pt x="404" y="1102"/>
                    <a:pt x="399" y="1100"/>
                  </a:cubicBezTo>
                  <a:cubicBezTo>
                    <a:pt x="360" y="1085"/>
                    <a:pt x="317" y="1078"/>
                    <a:pt x="275" y="1080"/>
                  </a:cubicBezTo>
                  <a:cubicBezTo>
                    <a:pt x="275" y="1080"/>
                    <a:pt x="275" y="1080"/>
                    <a:pt x="275" y="1080"/>
                  </a:cubicBezTo>
                  <a:cubicBezTo>
                    <a:pt x="238" y="1080"/>
                    <a:pt x="204" y="1065"/>
                    <a:pt x="179" y="1040"/>
                  </a:cubicBezTo>
                  <a:cubicBezTo>
                    <a:pt x="154" y="1016"/>
                    <a:pt x="139" y="982"/>
                    <a:pt x="139" y="944"/>
                  </a:cubicBezTo>
                  <a:cubicBezTo>
                    <a:pt x="139" y="944"/>
                    <a:pt x="139" y="944"/>
                    <a:pt x="139" y="944"/>
                  </a:cubicBezTo>
                  <a:cubicBezTo>
                    <a:pt x="139" y="939"/>
                    <a:pt x="139" y="934"/>
                    <a:pt x="139" y="929"/>
                  </a:cubicBezTo>
                  <a:cubicBezTo>
                    <a:pt x="139" y="929"/>
                    <a:pt x="139" y="929"/>
                    <a:pt x="139" y="929"/>
                  </a:cubicBezTo>
                  <a:cubicBezTo>
                    <a:pt x="139" y="928"/>
                    <a:pt x="139" y="927"/>
                    <a:pt x="139" y="925"/>
                  </a:cubicBezTo>
                  <a:cubicBezTo>
                    <a:pt x="139" y="925"/>
                    <a:pt x="139" y="924"/>
                    <a:pt x="139" y="924"/>
                  </a:cubicBezTo>
                  <a:cubicBezTo>
                    <a:pt x="139" y="897"/>
                    <a:pt x="135" y="869"/>
                    <a:pt x="127" y="843"/>
                  </a:cubicBezTo>
                  <a:cubicBezTo>
                    <a:pt x="123" y="831"/>
                    <a:pt x="119" y="819"/>
                    <a:pt x="114" y="807"/>
                  </a:cubicBezTo>
                  <a:cubicBezTo>
                    <a:pt x="97" y="768"/>
                    <a:pt x="71" y="734"/>
                    <a:pt x="40" y="706"/>
                  </a:cubicBezTo>
                  <a:cubicBezTo>
                    <a:pt x="40" y="706"/>
                    <a:pt x="40" y="706"/>
                    <a:pt x="40" y="706"/>
                  </a:cubicBezTo>
                  <a:cubicBezTo>
                    <a:pt x="14" y="679"/>
                    <a:pt x="0" y="644"/>
                    <a:pt x="0" y="609"/>
                  </a:cubicBezTo>
                  <a:cubicBezTo>
                    <a:pt x="0" y="575"/>
                    <a:pt x="14" y="540"/>
                    <a:pt x="40" y="513"/>
                  </a:cubicBezTo>
                  <a:cubicBezTo>
                    <a:pt x="40" y="513"/>
                    <a:pt x="40" y="513"/>
                    <a:pt x="40" y="513"/>
                  </a:cubicBezTo>
                  <a:cubicBezTo>
                    <a:pt x="44" y="510"/>
                    <a:pt x="47" y="506"/>
                    <a:pt x="51" y="503"/>
                  </a:cubicBezTo>
                  <a:cubicBezTo>
                    <a:pt x="51" y="503"/>
                    <a:pt x="51" y="503"/>
                    <a:pt x="51" y="503"/>
                  </a:cubicBezTo>
                  <a:cubicBezTo>
                    <a:pt x="52" y="502"/>
                    <a:pt x="53" y="501"/>
                    <a:pt x="54" y="500"/>
                  </a:cubicBezTo>
                  <a:cubicBezTo>
                    <a:pt x="54" y="500"/>
                    <a:pt x="54" y="500"/>
                    <a:pt x="54" y="500"/>
                  </a:cubicBezTo>
                  <a:cubicBezTo>
                    <a:pt x="54" y="500"/>
                    <a:pt x="54" y="500"/>
                    <a:pt x="54" y="499"/>
                  </a:cubicBezTo>
                  <a:cubicBezTo>
                    <a:pt x="79" y="475"/>
                    <a:pt x="98" y="446"/>
                    <a:pt x="113" y="414"/>
                  </a:cubicBezTo>
                  <a:cubicBezTo>
                    <a:pt x="113" y="414"/>
                    <a:pt x="113" y="413"/>
                    <a:pt x="113" y="413"/>
                  </a:cubicBezTo>
                  <a:cubicBezTo>
                    <a:pt x="113" y="413"/>
                    <a:pt x="113" y="413"/>
                    <a:pt x="113" y="413"/>
                  </a:cubicBezTo>
                  <a:cubicBezTo>
                    <a:pt x="113" y="413"/>
                    <a:pt x="113" y="413"/>
                    <a:pt x="113" y="413"/>
                  </a:cubicBezTo>
                  <a:cubicBezTo>
                    <a:pt x="115" y="408"/>
                    <a:pt x="117" y="403"/>
                    <a:pt x="119" y="399"/>
                  </a:cubicBezTo>
                  <a:cubicBezTo>
                    <a:pt x="134" y="359"/>
                    <a:pt x="141" y="317"/>
                    <a:pt x="139" y="275"/>
                  </a:cubicBezTo>
                  <a:cubicBezTo>
                    <a:pt x="139" y="275"/>
                    <a:pt x="139" y="275"/>
                    <a:pt x="139" y="275"/>
                  </a:cubicBezTo>
                  <a:cubicBezTo>
                    <a:pt x="139" y="237"/>
                    <a:pt x="154" y="203"/>
                    <a:pt x="179" y="179"/>
                  </a:cubicBezTo>
                  <a:cubicBezTo>
                    <a:pt x="200" y="157"/>
                    <a:pt x="229" y="142"/>
                    <a:pt x="262" y="139"/>
                  </a:cubicBezTo>
                  <a:cubicBezTo>
                    <a:pt x="271" y="138"/>
                    <a:pt x="280" y="139"/>
                    <a:pt x="290" y="139"/>
                  </a:cubicBezTo>
                  <a:cubicBezTo>
                    <a:pt x="290" y="139"/>
                    <a:pt x="290" y="139"/>
                    <a:pt x="290" y="139"/>
                  </a:cubicBezTo>
                  <a:cubicBezTo>
                    <a:pt x="294" y="139"/>
                    <a:pt x="298" y="139"/>
                    <a:pt x="302" y="139"/>
                  </a:cubicBezTo>
                  <a:cubicBezTo>
                    <a:pt x="321" y="138"/>
                    <a:pt x="340" y="135"/>
                    <a:pt x="359" y="131"/>
                  </a:cubicBezTo>
                  <a:cubicBezTo>
                    <a:pt x="377" y="127"/>
                    <a:pt x="395" y="121"/>
                    <a:pt x="412" y="114"/>
                  </a:cubicBezTo>
                  <a:cubicBezTo>
                    <a:pt x="450" y="96"/>
                    <a:pt x="485" y="71"/>
                    <a:pt x="513" y="40"/>
                  </a:cubicBezTo>
                  <a:cubicBezTo>
                    <a:pt x="513" y="40"/>
                    <a:pt x="513" y="40"/>
                    <a:pt x="513" y="40"/>
                  </a:cubicBezTo>
                  <a:cubicBezTo>
                    <a:pt x="540" y="13"/>
                    <a:pt x="575" y="0"/>
                    <a:pt x="610" y="0"/>
                  </a:cubicBezTo>
                  <a:cubicBezTo>
                    <a:pt x="644" y="0"/>
                    <a:pt x="679" y="13"/>
                    <a:pt x="706" y="40"/>
                  </a:cubicBezTo>
                  <a:cubicBezTo>
                    <a:pt x="706" y="40"/>
                    <a:pt x="706" y="40"/>
                    <a:pt x="706" y="40"/>
                  </a:cubicBezTo>
                  <a:cubicBezTo>
                    <a:pt x="709" y="44"/>
                    <a:pt x="713" y="47"/>
                    <a:pt x="716" y="51"/>
                  </a:cubicBezTo>
                  <a:cubicBezTo>
                    <a:pt x="716" y="50"/>
                    <a:pt x="716" y="50"/>
                    <a:pt x="716" y="50"/>
                  </a:cubicBezTo>
                  <a:cubicBezTo>
                    <a:pt x="717" y="51"/>
                    <a:pt x="718" y="52"/>
                    <a:pt x="719" y="53"/>
                  </a:cubicBezTo>
                  <a:cubicBezTo>
                    <a:pt x="719" y="54"/>
                    <a:pt x="719" y="54"/>
                    <a:pt x="720" y="54"/>
                  </a:cubicBezTo>
                  <a:cubicBezTo>
                    <a:pt x="720" y="54"/>
                    <a:pt x="720" y="54"/>
                    <a:pt x="720" y="54"/>
                  </a:cubicBezTo>
                  <a:cubicBezTo>
                    <a:pt x="720" y="54"/>
                    <a:pt x="720" y="55"/>
                    <a:pt x="721" y="55"/>
                  </a:cubicBezTo>
                  <a:cubicBezTo>
                    <a:pt x="721" y="55"/>
                    <a:pt x="721" y="56"/>
                    <a:pt x="721" y="56"/>
                  </a:cubicBezTo>
                  <a:cubicBezTo>
                    <a:pt x="742" y="76"/>
                    <a:pt x="766" y="93"/>
                    <a:pt x="793" y="106"/>
                  </a:cubicBezTo>
                  <a:cubicBezTo>
                    <a:pt x="802" y="111"/>
                    <a:pt x="811" y="115"/>
                    <a:pt x="820" y="119"/>
                  </a:cubicBezTo>
                  <a:cubicBezTo>
                    <a:pt x="860" y="134"/>
                    <a:pt x="902" y="141"/>
                    <a:pt x="944" y="138"/>
                  </a:cubicBezTo>
                  <a:cubicBezTo>
                    <a:pt x="944" y="138"/>
                    <a:pt x="944" y="138"/>
                    <a:pt x="944" y="138"/>
                  </a:cubicBezTo>
                  <a:cubicBezTo>
                    <a:pt x="982" y="138"/>
                    <a:pt x="1016" y="154"/>
                    <a:pt x="1040" y="178"/>
                  </a:cubicBezTo>
                  <a:cubicBezTo>
                    <a:pt x="1065" y="203"/>
                    <a:pt x="1080" y="237"/>
                    <a:pt x="1080" y="275"/>
                  </a:cubicBezTo>
                  <a:cubicBezTo>
                    <a:pt x="1080" y="275"/>
                    <a:pt x="1080" y="275"/>
                    <a:pt x="1080" y="275"/>
                  </a:cubicBezTo>
                  <a:cubicBezTo>
                    <a:pt x="1080" y="288"/>
                    <a:pt x="1080" y="301"/>
                    <a:pt x="1081" y="315"/>
                  </a:cubicBezTo>
                  <a:cubicBezTo>
                    <a:pt x="1083" y="340"/>
                    <a:pt x="1088" y="365"/>
                    <a:pt x="1096" y="389"/>
                  </a:cubicBezTo>
                  <a:cubicBezTo>
                    <a:pt x="1097" y="389"/>
                    <a:pt x="1097" y="390"/>
                    <a:pt x="1097" y="390"/>
                  </a:cubicBezTo>
                  <a:cubicBezTo>
                    <a:pt x="1097" y="390"/>
                    <a:pt x="1097" y="391"/>
                    <a:pt x="1097" y="391"/>
                  </a:cubicBezTo>
                  <a:cubicBezTo>
                    <a:pt x="1097" y="391"/>
                    <a:pt x="1098" y="392"/>
                    <a:pt x="1098" y="392"/>
                  </a:cubicBezTo>
                  <a:cubicBezTo>
                    <a:pt x="1098" y="392"/>
                    <a:pt x="1098" y="392"/>
                    <a:pt x="1098" y="392"/>
                  </a:cubicBezTo>
                  <a:cubicBezTo>
                    <a:pt x="1100" y="399"/>
                    <a:pt x="1103" y="405"/>
                    <a:pt x="1105" y="411"/>
                  </a:cubicBezTo>
                  <a:cubicBezTo>
                    <a:pt x="1123" y="450"/>
                    <a:pt x="1148" y="485"/>
                    <a:pt x="1179" y="513"/>
                  </a:cubicBezTo>
                  <a:cubicBezTo>
                    <a:pt x="1179" y="513"/>
                    <a:pt x="1179" y="513"/>
                    <a:pt x="1179" y="513"/>
                  </a:cubicBezTo>
                  <a:cubicBezTo>
                    <a:pt x="1206" y="539"/>
                    <a:pt x="1219" y="574"/>
                    <a:pt x="1219" y="609"/>
                  </a:cubicBezTo>
                  <a:cubicBezTo>
                    <a:pt x="1219" y="644"/>
                    <a:pt x="1206" y="679"/>
                    <a:pt x="1179" y="706"/>
                  </a:cubicBezTo>
                  <a:cubicBezTo>
                    <a:pt x="1179" y="706"/>
                    <a:pt x="1179" y="706"/>
                    <a:pt x="1179" y="706"/>
                  </a:cubicBezTo>
                  <a:cubicBezTo>
                    <a:pt x="1175" y="709"/>
                    <a:pt x="1172" y="712"/>
                    <a:pt x="1168" y="716"/>
                  </a:cubicBezTo>
                  <a:cubicBezTo>
                    <a:pt x="1168" y="716"/>
                    <a:pt x="1168" y="716"/>
                    <a:pt x="1168" y="716"/>
                  </a:cubicBezTo>
                  <a:cubicBezTo>
                    <a:pt x="1168" y="717"/>
                    <a:pt x="1167" y="717"/>
                    <a:pt x="1166" y="718"/>
                  </a:cubicBezTo>
                  <a:cubicBezTo>
                    <a:pt x="1146" y="738"/>
                    <a:pt x="1129" y="761"/>
                    <a:pt x="1116" y="786"/>
                  </a:cubicBezTo>
                  <a:cubicBezTo>
                    <a:pt x="1110" y="797"/>
                    <a:pt x="1105" y="808"/>
                    <a:pt x="1100" y="820"/>
                  </a:cubicBezTo>
                  <a:cubicBezTo>
                    <a:pt x="1085" y="859"/>
                    <a:pt x="1078" y="902"/>
                    <a:pt x="1081" y="944"/>
                  </a:cubicBezTo>
                  <a:cubicBezTo>
                    <a:pt x="1081" y="944"/>
                    <a:pt x="1081" y="944"/>
                    <a:pt x="1081" y="944"/>
                  </a:cubicBezTo>
                  <a:cubicBezTo>
                    <a:pt x="1081" y="981"/>
                    <a:pt x="1065" y="1015"/>
                    <a:pt x="1041" y="1040"/>
                  </a:cubicBezTo>
                  <a:cubicBezTo>
                    <a:pt x="1016" y="1065"/>
                    <a:pt x="982" y="1080"/>
                    <a:pt x="944" y="1080"/>
                  </a:cubicBezTo>
                  <a:cubicBezTo>
                    <a:pt x="944" y="1080"/>
                    <a:pt x="944" y="1080"/>
                    <a:pt x="944" y="1080"/>
                  </a:cubicBezTo>
                  <a:cubicBezTo>
                    <a:pt x="939" y="1080"/>
                    <a:pt x="934" y="1080"/>
                    <a:pt x="930" y="1080"/>
                  </a:cubicBezTo>
                  <a:cubicBezTo>
                    <a:pt x="930" y="1080"/>
                    <a:pt x="930" y="1080"/>
                    <a:pt x="930" y="1080"/>
                  </a:cubicBezTo>
                  <a:cubicBezTo>
                    <a:pt x="928" y="1080"/>
                    <a:pt x="925" y="1080"/>
                    <a:pt x="923" y="1080"/>
                  </a:cubicBezTo>
                  <a:cubicBezTo>
                    <a:pt x="923" y="1080"/>
                    <a:pt x="923" y="1080"/>
                    <a:pt x="922" y="1080"/>
                  </a:cubicBezTo>
                  <a:cubicBezTo>
                    <a:pt x="922" y="1080"/>
                    <a:pt x="922" y="1080"/>
                    <a:pt x="922" y="1080"/>
                  </a:cubicBezTo>
                  <a:cubicBezTo>
                    <a:pt x="922" y="1080"/>
                    <a:pt x="921" y="1080"/>
                    <a:pt x="921" y="1080"/>
                  </a:cubicBezTo>
                  <a:cubicBezTo>
                    <a:pt x="921" y="1080"/>
                    <a:pt x="921" y="1080"/>
                    <a:pt x="921" y="1080"/>
                  </a:cubicBezTo>
                  <a:cubicBezTo>
                    <a:pt x="920" y="1080"/>
                    <a:pt x="920" y="1080"/>
                    <a:pt x="919" y="1080"/>
                  </a:cubicBezTo>
                  <a:cubicBezTo>
                    <a:pt x="919" y="1080"/>
                    <a:pt x="919" y="1080"/>
                    <a:pt x="919" y="1080"/>
                  </a:cubicBezTo>
                  <a:cubicBezTo>
                    <a:pt x="889" y="1081"/>
                    <a:pt x="859" y="1086"/>
                    <a:pt x="830" y="1096"/>
                  </a:cubicBezTo>
                  <a:cubicBezTo>
                    <a:pt x="830" y="1096"/>
                    <a:pt x="830" y="1096"/>
                    <a:pt x="830" y="1096"/>
                  </a:cubicBezTo>
                  <a:cubicBezTo>
                    <a:pt x="829" y="1096"/>
                    <a:pt x="829" y="1097"/>
                    <a:pt x="829" y="1097"/>
                  </a:cubicBezTo>
                  <a:cubicBezTo>
                    <a:pt x="829" y="1097"/>
                    <a:pt x="829" y="1097"/>
                    <a:pt x="829" y="1097"/>
                  </a:cubicBezTo>
                  <a:cubicBezTo>
                    <a:pt x="822" y="1099"/>
                    <a:pt x="815" y="1102"/>
                    <a:pt x="808" y="1105"/>
                  </a:cubicBezTo>
                  <a:cubicBezTo>
                    <a:pt x="769" y="1122"/>
                    <a:pt x="734" y="1148"/>
                    <a:pt x="706" y="1179"/>
                  </a:cubicBezTo>
                  <a:cubicBezTo>
                    <a:pt x="706" y="1179"/>
                    <a:pt x="706" y="1179"/>
                    <a:pt x="706" y="1179"/>
                  </a:cubicBezTo>
                  <a:cubicBezTo>
                    <a:pt x="680" y="1205"/>
                    <a:pt x="645" y="1219"/>
                    <a:pt x="610" y="1219"/>
                  </a:cubicBezTo>
                  <a:cubicBezTo>
                    <a:pt x="577" y="1219"/>
                    <a:pt x="544" y="1207"/>
                    <a:pt x="518" y="1183"/>
                  </a:cubicBezTo>
                  <a:cubicBezTo>
                    <a:pt x="506" y="1172"/>
                    <a:pt x="495" y="1160"/>
                    <a:pt x="482" y="1149"/>
                  </a:cubicBezTo>
                  <a:close/>
                  <a:moveTo>
                    <a:pt x="926" y="151"/>
                  </a:moveTo>
                  <a:cubicBezTo>
                    <a:pt x="926" y="151"/>
                    <a:pt x="926" y="151"/>
                    <a:pt x="926" y="151"/>
                  </a:cubicBezTo>
                  <a:cubicBezTo>
                    <a:pt x="887" y="152"/>
                    <a:pt x="850" y="145"/>
                    <a:pt x="816" y="131"/>
                  </a:cubicBezTo>
                  <a:cubicBezTo>
                    <a:pt x="806" y="127"/>
                    <a:pt x="795" y="123"/>
                    <a:pt x="785" y="117"/>
                  </a:cubicBezTo>
                  <a:cubicBezTo>
                    <a:pt x="761" y="105"/>
                    <a:pt x="739" y="90"/>
                    <a:pt x="719" y="71"/>
                  </a:cubicBezTo>
                  <a:cubicBezTo>
                    <a:pt x="719" y="71"/>
                    <a:pt x="719" y="70"/>
                    <a:pt x="718" y="70"/>
                  </a:cubicBezTo>
                  <a:cubicBezTo>
                    <a:pt x="718" y="70"/>
                    <a:pt x="718" y="70"/>
                    <a:pt x="718" y="70"/>
                  </a:cubicBezTo>
                  <a:cubicBezTo>
                    <a:pt x="712" y="64"/>
                    <a:pt x="705" y="58"/>
                    <a:pt x="699" y="51"/>
                  </a:cubicBezTo>
                  <a:cubicBezTo>
                    <a:pt x="675" y="26"/>
                    <a:pt x="642" y="14"/>
                    <a:pt x="610" y="14"/>
                  </a:cubicBezTo>
                  <a:cubicBezTo>
                    <a:pt x="577" y="14"/>
                    <a:pt x="544" y="26"/>
                    <a:pt x="520" y="51"/>
                  </a:cubicBezTo>
                  <a:cubicBezTo>
                    <a:pt x="520" y="51"/>
                    <a:pt x="520" y="51"/>
                    <a:pt x="520" y="51"/>
                  </a:cubicBezTo>
                  <a:cubicBezTo>
                    <a:pt x="517" y="55"/>
                    <a:pt x="513" y="58"/>
                    <a:pt x="510" y="62"/>
                  </a:cubicBezTo>
                  <a:cubicBezTo>
                    <a:pt x="510" y="62"/>
                    <a:pt x="510" y="62"/>
                    <a:pt x="510" y="62"/>
                  </a:cubicBezTo>
                  <a:cubicBezTo>
                    <a:pt x="479" y="92"/>
                    <a:pt x="444" y="115"/>
                    <a:pt x="406" y="130"/>
                  </a:cubicBezTo>
                  <a:cubicBezTo>
                    <a:pt x="406" y="130"/>
                    <a:pt x="406" y="130"/>
                    <a:pt x="406" y="130"/>
                  </a:cubicBezTo>
                  <a:cubicBezTo>
                    <a:pt x="406" y="130"/>
                    <a:pt x="406" y="130"/>
                    <a:pt x="405" y="130"/>
                  </a:cubicBezTo>
                  <a:cubicBezTo>
                    <a:pt x="391" y="136"/>
                    <a:pt x="375" y="141"/>
                    <a:pt x="360" y="145"/>
                  </a:cubicBezTo>
                  <a:cubicBezTo>
                    <a:pt x="341" y="149"/>
                    <a:pt x="321" y="151"/>
                    <a:pt x="302" y="151"/>
                  </a:cubicBezTo>
                  <a:cubicBezTo>
                    <a:pt x="289" y="152"/>
                    <a:pt x="276" y="150"/>
                    <a:pt x="263" y="152"/>
                  </a:cubicBezTo>
                  <a:cubicBezTo>
                    <a:pt x="234" y="155"/>
                    <a:pt x="208" y="169"/>
                    <a:pt x="189" y="188"/>
                  </a:cubicBezTo>
                  <a:cubicBezTo>
                    <a:pt x="166" y="211"/>
                    <a:pt x="151" y="243"/>
                    <a:pt x="151" y="278"/>
                  </a:cubicBezTo>
                  <a:cubicBezTo>
                    <a:pt x="152" y="283"/>
                    <a:pt x="152" y="288"/>
                    <a:pt x="152" y="293"/>
                  </a:cubicBezTo>
                  <a:cubicBezTo>
                    <a:pt x="152" y="293"/>
                    <a:pt x="152" y="293"/>
                    <a:pt x="152" y="293"/>
                  </a:cubicBezTo>
                  <a:cubicBezTo>
                    <a:pt x="152" y="337"/>
                    <a:pt x="143" y="379"/>
                    <a:pt x="126" y="417"/>
                  </a:cubicBezTo>
                  <a:cubicBezTo>
                    <a:pt x="125" y="419"/>
                    <a:pt x="124" y="421"/>
                    <a:pt x="123" y="423"/>
                  </a:cubicBezTo>
                  <a:cubicBezTo>
                    <a:pt x="123" y="423"/>
                    <a:pt x="123" y="423"/>
                    <a:pt x="123" y="423"/>
                  </a:cubicBezTo>
                  <a:cubicBezTo>
                    <a:pt x="123" y="424"/>
                    <a:pt x="123" y="424"/>
                    <a:pt x="123" y="424"/>
                  </a:cubicBezTo>
                  <a:cubicBezTo>
                    <a:pt x="109" y="452"/>
                    <a:pt x="92" y="478"/>
                    <a:pt x="70" y="502"/>
                  </a:cubicBezTo>
                  <a:cubicBezTo>
                    <a:pt x="70" y="502"/>
                    <a:pt x="69" y="502"/>
                    <a:pt x="69" y="502"/>
                  </a:cubicBezTo>
                  <a:cubicBezTo>
                    <a:pt x="69" y="502"/>
                    <a:pt x="69" y="502"/>
                    <a:pt x="69" y="502"/>
                  </a:cubicBezTo>
                  <a:cubicBezTo>
                    <a:pt x="69" y="503"/>
                    <a:pt x="68" y="503"/>
                    <a:pt x="68" y="503"/>
                  </a:cubicBezTo>
                  <a:cubicBezTo>
                    <a:pt x="68" y="504"/>
                    <a:pt x="68" y="504"/>
                    <a:pt x="68" y="504"/>
                  </a:cubicBezTo>
                  <a:cubicBezTo>
                    <a:pt x="68" y="504"/>
                    <a:pt x="67" y="504"/>
                    <a:pt x="67" y="504"/>
                  </a:cubicBezTo>
                  <a:cubicBezTo>
                    <a:pt x="62" y="510"/>
                    <a:pt x="57" y="515"/>
                    <a:pt x="51" y="520"/>
                  </a:cubicBezTo>
                  <a:cubicBezTo>
                    <a:pt x="27" y="544"/>
                    <a:pt x="14" y="577"/>
                    <a:pt x="14" y="609"/>
                  </a:cubicBezTo>
                  <a:cubicBezTo>
                    <a:pt x="14" y="642"/>
                    <a:pt x="27" y="675"/>
                    <a:pt x="52" y="699"/>
                  </a:cubicBezTo>
                  <a:cubicBezTo>
                    <a:pt x="51" y="699"/>
                    <a:pt x="51" y="699"/>
                    <a:pt x="51" y="699"/>
                  </a:cubicBezTo>
                  <a:cubicBezTo>
                    <a:pt x="55" y="702"/>
                    <a:pt x="59" y="706"/>
                    <a:pt x="62" y="709"/>
                  </a:cubicBezTo>
                  <a:cubicBezTo>
                    <a:pt x="62" y="709"/>
                    <a:pt x="62" y="709"/>
                    <a:pt x="62" y="709"/>
                  </a:cubicBezTo>
                  <a:cubicBezTo>
                    <a:pt x="93" y="740"/>
                    <a:pt x="116" y="775"/>
                    <a:pt x="131" y="813"/>
                  </a:cubicBezTo>
                  <a:cubicBezTo>
                    <a:pt x="131" y="813"/>
                    <a:pt x="131" y="813"/>
                    <a:pt x="131" y="813"/>
                  </a:cubicBezTo>
                  <a:cubicBezTo>
                    <a:pt x="131" y="813"/>
                    <a:pt x="131" y="814"/>
                    <a:pt x="131" y="814"/>
                  </a:cubicBezTo>
                  <a:cubicBezTo>
                    <a:pt x="143" y="845"/>
                    <a:pt x="150" y="879"/>
                    <a:pt x="152" y="914"/>
                  </a:cubicBezTo>
                  <a:cubicBezTo>
                    <a:pt x="152" y="915"/>
                    <a:pt x="152" y="915"/>
                    <a:pt x="152" y="915"/>
                  </a:cubicBezTo>
                  <a:cubicBezTo>
                    <a:pt x="152" y="916"/>
                    <a:pt x="152" y="916"/>
                    <a:pt x="152" y="916"/>
                  </a:cubicBezTo>
                  <a:cubicBezTo>
                    <a:pt x="152" y="916"/>
                    <a:pt x="152" y="916"/>
                    <a:pt x="152" y="917"/>
                  </a:cubicBezTo>
                  <a:cubicBezTo>
                    <a:pt x="152" y="925"/>
                    <a:pt x="152" y="933"/>
                    <a:pt x="151" y="941"/>
                  </a:cubicBezTo>
                  <a:cubicBezTo>
                    <a:pt x="151" y="976"/>
                    <a:pt x="166" y="1007"/>
                    <a:pt x="189" y="1030"/>
                  </a:cubicBezTo>
                  <a:cubicBezTo>
                    <a:pt x="212" y="1053"/>
                    <a:pt x="243" y="1068"/>
                    <a:pt x="278" y="1068"/>
                  </a:cubicBezTo>
                  <a:cubicBezTo>
                    <a:pt x="283" y="1067"/>
                    <a:pt x="288" y="1067"/>
                    <a:pt x="293" y="1067"/>
                  </a:cubicBezTo>
                  <a:cubicBezTo>
                    <a:pt x="293" y="1067"/>
                    <a:pt x="293" y="1067"/>
                    <a:pt x="293" y="1067"/>
                  </a:cubicBezTo>
                  <a:cubicBezTo>
                    <a:pt x="337" y="1067"/>
                    <a:pt x="379" y="1076"/>
                    <a:pt x="417" y="1093"/>
                  </a:cubicBezTo>
                  <a:cubicBezTo>
                    <a:pt x="419" y="1094"/>
                    <a:pt x="421" y="1095"/>
                    <a:pt x="423" y="1096"/>
                  </a:cubicBezTo>
                  <a:cubicBezTo>
                    <a:pt x="424" y="1096"/>
                    <a:pt x="424" y="1096"/>
                    <a:pt x="424" y="1096"/>
                  </a:cubicBezTo>
                  <a:cubicBezTo>
                    <a:pt x="424" y="1096"/>
                    <a:pt x="424" y="1096"/>
                    <a:pt x="424" y="1096"/>
                  </a:cubicBezTo>
                  <a:cubicBezTo>
                    <a:pt x="447" y="1107"/>
                    <a:pt x="468" y="1120"/>
                    <a:pt x="488" y="1137"/>
                  </a:cubicBezTo>
                  <a:cubicBezTo>
                    <a:pt x="499" y="1146"/>
                    <a:pt x="510" y="1157"/>
                    <a:pt x="520" y="1168"/>
                  </a:cubicBezTo>
                  <a:cubicBezTo>
                    <a:pt x="545" y="1192"/>
                    <a:pt x="577" y="1205"/>
                    <a:pt x="610" y="1205"/>
                  </a:cubicBezTo>
                  <a:cubicBezTo>
                    <a:pt x="642" y="1205"/>
                    <a:pt x="675" y="1192"/>
                    <a:pt x="700" y="1167"/>
                  </a:cubicBezTo>
                  <a:cubicBezTo>
                    <a:pt x="700" y="1168"/>
                    <a:pt x="700" y="1168"/>
                    <a:pt x="700" y="1168"/>
                  </a:cubicBezTo>
                  <a:cubicBezTo>
                    <a:pt x="703" y="1164"/>
                    <a:pt x="706" y="1160"/>
                    <a:pt x="710" y="1157"/>
                  </a:cubicBezTo>
                  <a:cubicBezTo>
                    <a:pt x="710" y="1157"/>
                    <a:pt x="710" y="1157"/>
                    <a:pt x="710" y="1157"/>
                  </a:cubicBezTo>
                  <a:cubicBezTo>
                    <a:pt x="741" y="1126"/>
                    <a:pt x="777" y="1102"/>
                    <a:pt x="815" y="1088"/>
                  </a:cubicBezTo>
                  <a:cubicBezTo>
                    <a:pt x="816" y="1087"/>
                    <a:pt x="816" y="1087"/>
                    <a:pt x="816" y="1087"/>
                  </a:cubicBezTo>
                  <a:cubicBezTo>
                    <a:pt x="816" y="1087"/>
                    <a:pt x="817" y="1087"/>
                    <a:pt x="817" y="1087"/>
                  </a:cubicBezTo>
                  <a:cubicBezTo>
                    <a:pt x="817" y="1087"/>
                    <a:pt x="817" y="1087"/>
                    <a:pt x="817" y="1087"/>
                  </a:cubicBezTo>
                  <a:cubicBezTo>
                    <a:pt x="848" y="1075"/>
                    <a:pt x="881" y="1068"/>
                    <a:pt x="915" y="1067"/>
                  </a:cubicBezTo>
                  <a:cubicBezTo>
                    <a:pt x="915" y="1067"/>
                    <a:pt x="916" y="1067"/>
                    <a:pt x="916" y="1067"/>
                  </a:cubicBezTo>
                  <a:cubicBezTo>
                    <a:pt x="916" y="1067"/>
                    <a:pt x="917" y="1067"/>
                    <a:pt x="917" y="1067"/>
                  </a:cubicBezTo>
                  <a:cubicBezTo>
                    <a:pt x="917" y="1067"/>
                    <a:pt x="918" y="1067"/>
                    <a:pt x="918" y="1067"/>
                  </a:cubicBezTo>
                  <a:cubicBezTo>
                    <a:pt x="918" y="1067"/>
                    <a:pt x="919" y="1067"/>
                    <a:pt x="919" y="1067"/>
                  </a:cubicBezTo>
                  <a:cubicBezTo>
                    <a:pt x="926" y="1067"/>
                    <a:pt x="934" y="1067"/>
                    <a:pt x="941" y="1068"/>
                  </a:cubicBezTo>
                  <a:cubicBezTo>
                    <a:pt x="976" y="1068"/>
                    <a:pt x="1008" y="1053"/>
                    <a:pt x="1031" y="1030"/>
                  </a:cubicBezTo>
                  <a:cubicBezTo>
                    <a:pt x="1054" y="1007"/>
                    <a:pt x="1068" y="975"/>
                    <a:pt x="1068" y="941"/>
                  </a:cubicBezTo>
                  <a:cubicBezTo>
                    <a:pt x="1068" y="936"/>
                    <a:pt x="1068" y="931"/>
                    <a:pt x="1068" y="926"/>
                  </a:cubicBezTo>
                  <a:cubicBezTo>
                    <a:pt x="1067" y="926"/>
                    <a:pt x="1067" y="926"/>
                    <a:pt x="1067" y="926"/>
                  </a:cubicBezTo>
                  <a:cubicBezTo>
                    <a:pt x="1067" y="882"/>
                    <a:pt x="1077" y="840"/>
                    <a:pt x="1093" y="802"/>
                  </a:cubicBezTo>
                  <a:cubicBezTo>
                    <a:pt x="1097" y="793"/>
                    <a:pt x="1102" y="784"/>
                    <a:pt x="1107" y="775"/>
                  </a:cubicBezTo>
                  <a:cubicBezTo>
                    <a:pt x="1119" y="754"/>
                    <a:pt x="1133" y="735"/>
                    <a:pt x="1149" y="718"/>
                  </a:cubicBezTo>
                  <a:cubicBezTo>
                    <a:pt x="1149" y="717"/>
                    <a:pt x="1149" y="717"/>
                    <a:pt x="1150" y="717"/>
                  </a:cubicBezTo>
                  <a:cubicBezTo>
                    <a:pt x="1150" y="717"/>
                    <a:pt x="1150" y="717"/>
                    <a:pt x="1150" y="717"/>
                  </a:cubicBezTo>
                  <a:cubicBezTo>
                    <a:pt x="1150" y="717"/>
                    <a:pt x="1150" y="717"/>
                    <a:pt x="1150" y="716"/>
                  </a:cubicBezTo>
                  <a:cubicBezTo>
                    <a:pt x="1156" y="710"/>
                    <a:pt x="1162" y="705"/>
                    <a:pt x="1168" y="699"/>
                  </a:cubicBezTo>
                  <a:cubicBezTo>
                    <a:pt x="1193" y="674"/>
                    <a:pt x="1205" y="642"/>
                    <a:pt x="1205" y="609"/>
                  </a:cubicBezTo>
                  <a:cubicBezTo>
                    <a:pt x="1205" y="577"/>
                    <a:pt x="1193" y="544"/>
                    <a:pt x="1168" y="519"/>
                  </a:cubicBezTo>
                  <a:cubicBezTo>
                    <a:pt x="1168" y="519"/>
                    <a:pt x="1168" y="519"/>
                    <a:pt x="1168" y="519"/>
                  </a:cubicBezTo>
                  <a:cubicBezTo>
                    <a:pt x="1164" y="516"/>
                    <a:pt x="1161" y="513"/>
                    <a:pt x="1157" y="509"/>
                  </a:cubicBezTo>
                  <a:cubicBezTo>
                    <a:pt x="1157" y="509"/>
                    <a:pt x="1157" y="509"/>
                    <a:pt x="1157" y="509"/>
                  </a:cubicBezTo>
                  <a:cubicBezTo>
                    <a:pt x="1127" y="479"/>
                    <a:pt x="1104" y="444"/>
                    <a:pt x="1089" y="406"/>
                  </a:cubicBezTo>
                  <a:cubicBezTo>
                    <a:pt x="1089" y="406"/>
                    <a:pt x="1089" y="405"/>
                    <a:pt x="1089" y="405"/>
                  </a:cubicBezTo>
                  <a:cubicBezTo>
                    <a:pt x="1089" y="405"/>
                    <a:pt x="1089" y="405"/>
                    <a:pt x="1089" y="405"/>
                  </a:cubicBezTo>
                  <a:cubicBezTo>
                    <a:pt x="1078" y="378"/>
                    <a:pt x="1071" y="349"/>
                    <a:pt x="1068" y="319"/>
                  </a:cubicBezTo>
                  <a:cubicBezTo>
                    <a:pt x="1067" y="305"/>
                    <a:pt x="1067" y="292"/>
                    <a:pt x="1068" y="278"/>
                  </a:cubicBezTo>
                  <a:cubicBezTo>
                    <a:pt x="1068" y="243"/>
                    <a:pt x="1054" y="211"/>
                    <a:pt x="1031" y="188"/>
                  </a:cubicBezTo>
                  <a:cubicBezTo>
                    <a:pt x="1008" y="165"/>
                    <a:pt x="976" y="151"/>
                    <a:pt x="941" y="151"/>
                  </a:cubicBezTo>
                  <a:cubicBezTo>
                    <a:pt x="936" y="151"/>
                    <a:pt x="931" y="151"/>
                    <a:pt x="926" y="1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9" name="Oval 7"/>
            <p:cNvSpPr>
              <a:spLocks noChangeArrowheads="1"/>
            </p:cNvSpPr>
            <p:nvPr/>
          </p:nvSpPr>
          <p:spPr bwMode="auto">
            <a:xfrm>
              <a:off x="5559425" y="2573338"/>
              <a:ext cx="209550" cy="2095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0" name="Freeform 8"/>
            <p:cNvSpPr>
              <a:spLocks noEditPoints="1"/>
            </p:cNvSpPr>
            <p:nvPr/>
          </p:nvSpPr>
          <p:spPr bwMode="auto">
            <a:xfrm>
              <a:off x="5326063" y="2333625"/>
              <a:ext cx="263525" cy="288925"/>
            </a:xfrm>
            <a:custGeom>
              <a:avLst/>
              <a:gdLst>
                <a:gd name="T0" fmla="*/ 44 w 97"/>
                <a:gd name="T1" fmla="*/ 91 h 106"/>
                <a:gd name="T2" fmla="*/ 49 w 97"/>
                <a:gd name="T3" fmla="*/ 74 h 106"/>
                <a:gd name="T4" fmla="*/ 43 w 97"/>
                <a:gd name="T5" fmla="*/ 85 h 106"/>
                <a:gd name="T6" fmla="*/ 48 w 97"/>
                <a:gd name="T7" fmla="*/ 78 h 106"/>
                <a:gd name="T8" fmla="*/ 77 w 97"/>
                <a:gd name="T9" fmla="*/ 55 h 106"/>
                <a:gd name="T10" fmla="*/ 31 w 97"/>
                <a:gd name="T11" fmla="*/ 80 h 106"/>
                <a:gd name="T12" fmla="*/ 35 w 97"/>
                <a:gd name="T13" fmla="*/ 65 h 106"/>
                <a:gd name="T14" fmla="*/ 35 w 97"/>
                <a:gd name="T15" fmla="*/ 65 h 106"/>
                <a:gd name="T16" fmla="*/ 28 w 97"/>
                <a:gd name="T17" fmla="*/ 44 h 106"/>
                <a:gd name="T18" fmla="*/ 28 w 97"/>
                <a:gd name="T19" fmla="*/ 45 h 106"/>
                <a:gd name="T20" fmla="*/ 28 w 97"/>
                <a:gd name="T21" fmla="*/ 50 h 106"/>
                <a:gd name="T22" fmla="*/ 31 w 97"/>
                <a:gd name="T23" fmla="*/ 38 h 106"/>
                <a:gd name="T24" fmla="*/ 36 w 97"/>
                <a:gd name="T25" fmla="*/ 3 h 106"/>
                <a:gd name="T26" fmla="*/ 26 w 97"/>
                <a:gd name="T27" fmla="*/ 20 h 106"/>
                <a:gd name="T28" fmla="*/ 20 w 97"/>
                <a:gd name="T29" fmla="*/ 30 h 106"/>
                <a:gd name="T30" fmla="*/ 19 w 97"/>
                <a:gd name="T31" fmla="*/ 49 h 106"/>
                <a:gd name="T32" fmla="*/ 27 w 97"/>
                <a:gd name="T33" fmla="*/ 38 h 106"/>
                <a:gd name="T34" fmla="*/ 34 w 97"/>
                <a:gd name="T35" fmla="*/ 29 h 106"/>
                <a:gd name="T36" fmla="*/ 38 w 97"/>
                <a:gd name="T37" fmla="*/ 45 h 106"/>
                <a:gd name="T38" fmla="*/ 30 w 97"/>
                <a:gd name="T39" fmla="*/ 62 h 106"/>
                <a:gd name="T40" fmla="*/ 43 w 97"/>
                <a:gd name="T41" fmla="*/ 59 h 106"/>
                <a:gd name="T42" fmla="*/ 39 w 97"/>
                <a:gd name="T43" fmla="*/ 73 h 106"/>
                <a:gd name="T44" fmla="*/ 35 w 97"/>
                <a:gd name="T45" fmla="*/ 85 h 106"/>
                <a:gd name="T46" fmla="*/ 39 w 97"/>
                <a:gd name="T47" fmla="*/ 83 h 106"/>
                <a:gd name="T48" fmla="*/ 45 w 97"/>
                <a:gd name="T49" fmla="*/ 73 h 106"/>
                <a:gd name="T50" fmla="*/ 59 w 97"/>
                <a:gd name="T51" fmla="*/ 72 h 106"/>
                <a:gd name="T52" fmla="*/ 56 w 97"/>
                <a:gd name="T53" fmla="*/ 85 h 106"/>
                <a:gd name="T54" fmla="*/ 55 w 97"/>
                <a:gd name="T55" fmla="*/ 97 h 106"/>
                <a:gd name="T56" fmla="*/ 66 w 97"/>
                <a:gd name="T57" fmla="*/ 97 h 106"/>
                <a:gd name="T58" fmla="*/ 76 w 97"/>
                <a:gd name="T59" fmla="*/ 90 h 106"/>
                <a:gd name="T60" fmla="*/ 86 w 97"/>
                <a:gd name="T61" fmla="*/ 79 h 106"/>
                <a:gd name="T62" fmla="*/ 81 w 97"/>
                <a:gd name="T63" fmla="*/ 65 h 106"/>
                <a:gd name="T64" fmla="*/ 73 w 97"/>
                <a:gd name="T65" fmla="*/ 53 h 106"/>
                <a:gd name="T66" fmla="*/ 79 w 97"/>
                <a:gd name="T67" fmla="*/ 58 h 106"/>
                <a:gd name="T68" fmla="*/ 84 w 97"/>
                <a:gd name="T69" fmla="*/ 64 h 106"/>
                <a:gd name="T70" fmla="*/ 91 w 97"/>
                <a:gd name="T71" fmla="*/ 71 h 106"/>
                <a:gd name="T72" fmla="*/ 96 w 97"/>
                <a:gd name="T73" fmla="*/ 80 h 106"/>
                <a:gd name="T74" fmla="*/ 84 w 97"/>
                <a:gd name="T75" fmla="*/ 91 h 106"/>
                <a:gd name="T76" fmla="*/ 73 w 97"/>
                <a:gd name="T77" fmla="*/ 98 h 106"/>
                <a:gd name="T78" fmla="*/ 57 w 97"/>
                <a:gd name="T79" fmla="*/ 106 h 106"/>
                <a:gd name="T80" fmla="*/ 46 w 97"/>
                <a:gd name="T81" fmla="*/ 97 h 106"/>
                <a:gd name="T82" fmla="*/ 39 w 97"/>
                <a:gd name="T83" fmla="*/ 97 h 106"/>
                <a:gd name="T84" fmla="*/ 30 w 97"/>
                <a:gd name="T85" fmla="*/ 97 h 106"/>
                <a:gd name="T86" fmla="*/ 31 w 97"/>
                <a:gd name="T87" fmla="*/ 84 h 106"/>
                <a:gd name="T88" fmla="*/ 26 w 97"/>
                <a:gd name="T89" fmla="*/ 73 h 106"/>
                <a:gd name="T90" fmla="*/ 19 w 97"/>
                <a:gd name="T91" fmla="*/ 76 h 106"/>
                <a:gd name="T92" fmla="*/ 7 w 97"/>
                <a:gd name="T93" fmla="*/ 87 h 106"/>
                <a:gd name="T94" fmla="*/ 6 w 97"/>
                <a:gd name="T95" fmla="*/ 77 h 106"/>
                <a:gd name="T96" fmla="*/ 17 w 97"/>
                <a:gd name="T97" fmla="*/ 57 h 106"/>
                <a:gd name="T98" fmla="*/ 10 w 97"/>
                <a:gd name="T99" fmla="*/ 46 h 106"/>
                <a:gd name="T100" fmla="*/ 9 w 97"/>
                <a:gd name="T101" fmla="*/ 33 h 106"/>
                <a:gd name="T102" fmla="*/ 0 w 97"/>
                <a:gd name="T103" fmla="*/ 33 h 106"/>
                <a:gd name="T104" fmla="*/ 14 w 97"/>
                <a:gd name="T105" fmla="*/ 1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7" h="106">
                  <a:moveTo>
                    <a:pt x="44" y="91"/>
                  </a:moveTo>
                  <a:cubicBezTo>
                    <a:pt x="44" y="93"/>
                    <a:pt x="44" y="93"/>
                    <a:pt x="45" y="94"/>
                  </a:cubicBezTo>
                  <a:cubicBezTo>
                    <a:pt x="45" y="94"/>
                    <a:pt x="46" y="94"/>
                    <a:pt x="46" y="94"/>
                  </a:cubicBezTo>
                  <a:cubicBezTo>
                    <a:pt x="46" y="93"/>
                    <a:pt x="46" y="93"/>
                    <a:pt x="47" y="93"/>
                  </a:cubicBezTo>
                  <a:cubicBezTo>
                    <a:pt x="47" y="92"/>
                    <a:pt x="46" y="91"/>
                    <a:pt x="45" y="91"/>
                  </a:cubicBezTo>
                  <a:cubicBezTo>
                    <a:pt x="45" y="91"/>
                    <a:pt x="44" y="91"/>
                    <a:pt x="44" y="91"/>
                  </a:cubicBezTo>
                  <a:close/>
                  <a:moveTo>
                    <a:pt x="79" y="56"/>
                  </a:moveTo>
                  <a:cubicBezTo>
                    <a:pt x="79" y="56"/>
                    <a:pt x="79" y="56"/>
                    <a:pt x="80" y="56"/>
                  </a:cubicBezTo>
                  <a:cubicBezTo>
                    <a:pt x="80" y="55"/>
                    <a:pt x="81" y="56"/>
                    <a:pt x="81" y="57"/>
                  </a:cubicBezTo>
                  <a:cubicBezTo>
                    <a:pt x="80" y="57"/>
                    <a:pt x="80" y="57"/>
                    <a:pt x="79" y="57"/>
                  </a:cubicBezTo>
                  <a:cubicBezTo>
                    <a:pt x="79" y="57"/>
                    <a:pt x="79" y="56"/>
                    <a:pt x="79" y="56"/>
                  </a:cubicBezTo>
                  <a:close/>
                  <a:moveTo>
                    <a:pt x="49" y="74"/>
                  </a:moveTo>
                  <a:cubicBezTo>
                    <a:pt x="48" y="74"/>
                    <a:pt x="48" y="75"/>
                    <a:pt x="47" y="76"/>
                  </a:cubicBezTo>
                  <a:cubicBezTo>
                    <a:pt x="47" y="77"/>
                    <a:pt x="47" y="78"/>
                    <a:pt x="47" y="78"/>
                  </a:cubicBezTo>
                  <a:cubicBezTo>
                    <a:pt x="47" y="79"/>
                    <a:pt x="46" y="80"/>
                    <a:pt x="46" y="81"/>
                  </a:cubicBezTo>
                  <a:cubicBezTo>
                    <a:pt x="46" y="82"/>
                    <a:pt x="45" y="82"/>
                    <a:pt x="45" y="83"/>
                  </a:cubicBezTo>
                  <a:cubicBezTo>
                    <a:pt x="44" y="84"/>
                    <a:pt x="44" y="84"/>
                    <a:pt x="44" y="84"/>
                  </a:cubicBezTo>
                  <a:cubicBezTo>
                    <a:pt x="44" y="85"/>
                    <a:pt x="43" y="85"/>
                    <a:pt x="43" y="85"/>
                  </a:cubicBezTo>
                  <a:cubicBezTo>
                    <a:pt x="43" y="86"/>
                    <a:pt x="43" y="86"/>
                    <a:pt x="42" y="86"/>
                  </a:cubicBezTo>
                  <a:cubicBezTo>
                    <a:pt x="42" y="87"/>
                    <a:pt x="41" y="87"/>
                    <a:pt x="42" y="88"/>
                  </a:cubicBezTo>
                  <a:cubicBezTo>
                    <a:pt x="43" y="88"/>
                    <a:pt x="44" y="87"/>
                    <a:pt x="44" y="87"/>
                  </a:cubicBezTo>
                  <a:cubicBezTo>
                    <a:pt x="45" y="87"/>
                    <a:pt x="47" y="87"/>
                    <a:pt x="47" y="86"/>
                  </a:cubicBezTo>
                  <a:cubicBezTo>
                    <a:pt x="48" y="86"/>
                    <a:pt x="49" y="81"/>
                    <a:pt x="49" y="80"/>
                  </a:cubicBezTo>
                  <a:cubicBezTo>
                    <a:pt x="49" y="80"/>
                    <a:pt x="48" y="79"/>
                    <a:pt x="48" y="78"/>
                  </a:cubicBezTo>
                  <a:cubicBezTo>
                    <a:pt x="48" y="77"/>
                    <a:pt x="49" y="77"/>
                    <a:pt x="49" y="76"/>
                  </a:cubicBezTo>
                  <a:cubicBezTo>
                    <a:pt x="49" y="76"/>
                    <a:pt x="49" y="75"/>
                    <a:pt x="50" y="75"/>
                  </a:cubicBezTo>
                  <a:cubicBezTo>
                    <a:pt x="50" y="75"/>
                    <a:pt x="50" y="73"/>
                    <a:pt x="49" y="73"/>
                  </a:cubicBezTo>
                  <a:cubicBezTo>
                    <a:pt x="49" y="73"/>
                    <a:pt x="49" y="73"/>
                    <a:pt x="49" y="74"/>
                  </a:cubicBezTo>
                  <a:close/>
                  <a:moveTo>
                    <a:pt x="76" y="54"/>
                  </a:moveTo>
                  <a:cubicBezTo>
                    <a:pt x="77" y="54"/>
                    <a:pt x="77" y="54"/>
                    <a:pt x="77" y="55"/>
                  </a:cubicBezTo>
                  <a:cubicBezTo>
                    <a:pt x="77" y="55"/>
                    <a:pt x="77" y="55"/>
                    <a:pt x="77" y="55"/>
                  </a:cubicBezTo>
                  <a:cubicBezTo>
                    <a:pt x="76" y="55"/>
                    <a:pt x="76" y="54"/>
                    <a:pt x="76" y="54"/>
                  </a:cubicBezTo>
                  <a:cubicBezTo>
                    <a:pt x="76" y="54"/>
                    <a:pt x="76" y="54"/>
                    <a:pt x="76" y="54"/>
                  </a:cubicBezTo>
                  <a:close/>
                  <a:moveTo>
                    <a:pt x="28" y="77"/>
                  </a:moveTo>
                  <a:cubicBezTo>
                    <a:pt x="28" y="78"/>
                    <a:pt x="27" y="80"/>
                    <a:pt x="27" y="81"/>
                  </a:cubicBezTo>
                  <a:cubicBezTo>
                    <a:pt x="27" y="82"/>
                    <a:pt x="30" y="81"/>
                    <a:pt x="31" y="80"/>
                  </a:cubicBezTo>
                  <a:cubicBezTo>
                    <a:pt x="31" y="80"/>
                    <a:pt x="32" y="79"/>
                    <a:pt x="32" y="79"/>
                  </a:cubicBezTo>
                  <a:cubicBezTo>
                    <a:pt x="32" y="79"/>
                    <a:pt x="32" y="78"/>
                    <a:pt x="32" y="78"/>
                  </a:cubicBezTo>
                  <a:cubicBezTo>
                    <a:pt x="32" y="78"/>
                    <a:pt x="31" y="78"/>
                    <a:pt x="31" y="78"/>
                  </a:cubicBezTo>
                  <a:cubicBezTo>
                    <a:pt x="30" y="78"/>
                    <a:pt x="29" y="77"/>
                    <a:pt x="29" y="77"/>
                  </a:cubicBezTo>
                  <a:cubicBezTo>
                    <a:pt x="28" y="77"/>
                    <a:pt x="28" y="77"/>
                    <a:pt x="28" y="77"/>
                  </a:cubicBezTo>
                  <a:close/>
                  <a:moveTo>
                    <a:pt x="35" y="65"/>
                  </a:moveTo>
                  <a:cubicBezTo>
                    <a:pt x="34" y="66"/>
                    <a:pt x="33" y="69"/>
                    <a:pt x="34" y="70"/>
                  </a:cubicBezTo>
                  <a:cubicBezTo>
                    <a:pt x="34" y="71"/>
                    <a:pt x="35" y="71"/>
                    <a:pt x="35" y="71"/>
                  </a:cubicBezTo>
                  <a:cubicBezTo>
                    <a:pt x="35" y="71"/>
                    <a:pt x="36" y="70"/>
                    <a:pt x="36" y="70"/>
                  </a:cubicBezTo>
                  <a:cubicBezTo>
                    <a:pt x="36" y="69"/>
                    <a:pt x="36" y="68"/>
                    <a:pt x="36" y="68"/>
                  </a:cubicBezTo>
                  <a:cubicBezTo>
                    <a:pt x="37" y="67"/>
                    <a:pt x="38" y="66"/>
                    <a:pt x="37" y="65"/>
                  </a:cubicBezTo>
                  <a:cubicBezTo>
                    <a:pt x="37" y="63"/>
                    <a:pt x="35" y="64"/>
                    <a:pt x="35" y="65"/>
                  </a:cubicBezTo>
                  <a:close/>
                  <a:moveTo>
                    <a:pt x="31" y="38"/>
                  </a:moveTo>
                  <a:cubicBezTo>
                    <a:pt x="30" y="40"/>
                    <a:pt x="30" y="40"/>
                    <a:pt x="28" y="41"/>
                  </a:cubicBezTo>
                  <a:cubicBezTo>
                    <a:pt x="28" y="41"/>
                    <a:pt x="28" y="42"/>
                    <a:pt x="28" y="42"/>
                  </a:cubicBezTo>
                  <a:cubicBezTo>
                    <a:pt x="28" y="42"/>
                    <a:pt x="28" y="42"/>
                    <a:pt x="28" y="42"/>
                  </a:cubicBezTo>
                  <a:cubicBezTo>
                    <a:pt x="29" y="42"/>
                    <a:pt x="30" y="41"/>
                    <a:pt x="30" y="42"/>
                  </a:cubicBezTo>
                  <a:cubicBezTo>
                    <a:pt x="31" y="43"/>
                    <a:pt x="29" y="44"/>
                    <a:pt x="28" y="44"/>
                  </a:cubicBezTo>
                  <a:cubicBezTo>
                    <a:pt x="28" y="44"/>
                    <a:pt x="27" y="44"/>
                    <a:pt x="28" y="44"/>
                  </a:cubicBezTo>
                  <a:cubicBezTo>
                    <a:pt x="28" y="43"/>
                    <a:pt x="28" y="43"/>
                    <a:pt x="28" y="43"/>
                  </a:cubicBezTo>
                  <a:cubicBezTo>
                    <a:pt x="28" y="43"/>
                    <a:pt x="28" y="43"/>
                    <a:pt x="28" y="42"/>
                  </a:cubicBezTo>
                  <a:cubicBezTo>
                    <a:pt x="27" y="43"/>
                    <a:pt x="26" y="43"/>
                    <a:pt x="27" y="44"/>
                  </a:cubicBezTo>
                  <a:cubicBezTo>
                    <a:pt x="27" y="44"/>
                    <a:pt x="27" y="44"/>
                    <a:pt x="27" y="45"/>
                  </a:cubicBezTo>
                  <a:cubicBezTo>
                    <a:pt x="27" y="45"/>
                    <a:pt x="28" y="45"/>
                    <a:pt x="28" y="45"/>
                  </a:cubicBezTo>
                  <a:cubicBezTo>
                    <a:pt x="27" y="45"/>
                    <a:pt x="27" y="46"/>
                    <a:pt x="27" y="46"/>
                  </a:cubicBezTo>
                  <a:cubicBezTo>
                    <a:pt x="27" y="46"/>
                    <a:pt x="26" y="47"/>
                    <a:pt x="26" y="47"/>
                  </a:cubicBezTo>
                  <a:cubicBezTo>
                    <a:pt x="26" y="48"/>
                    <a:pt x="26" y="48"/>
                    <a:pt x="26" y="49"/>
                  </a:cubicBezTo>
                  <a:cubicBezTo>
                    <a:pt x="25" y="50"/>
                    <a:pt x="25" y="52"/>
                    <a:pt x="24" y="52"/>
                  </a:cubicBezTo>
                  <a:cubicBezTo>
                    <a:pt x="24" y="53"/>
                    <a:pt x="27" y="52"/>
                    <a:pt x="27" y="52"/>
                  </a:cubicBezTo>
                  <a:cubicBezTo>
                    <a:pt x="27" y="51"/>
                    <a:pt x="27" y="51"/>
                    <a:pt x="28" y="50"/>
                  </a:cubicBezTo>
                  <a:cubicBezTo>
                    <a:pt x="30" y="51"/>
                    <a:pt x="30" y="47"/>
                    <a:pt x="30" y="45"/>
                  </a:cubicBezTo>
                  <a:cubicBezTo>
                    <a:pt x="31" y="44"/>
                    <a:pt x="32" y="43"/>
                    <a:pt x="32" y="42"/>
                  </a:cubicBezTo>
                  <a:cubicBezTo>
                    <a:pt x="32" y="41"/>
                    <a:pt x="31" y="41"/>
                    <a:pt x="31" y="40"/>
                  </a:cubicBezTo>
                  <a:cubicBezTo>
                    <a:pt x="31" y="40"/>
                    <a:pt x="31" y="39"/>
                    <a:pt x="31" y="39"/>
                  </a:cubicBezTo>
                  <a:cubicBezTo>
                    <a:pt x="31" y="39"/>
                    <a:pt x="31" y="38"/>
                    <a:pt x="31" y="38"/>
                  </a:cubicBezTo>
                  <a:cubicBezTo>
                    <a:pt x="31" y="38"/>
                    <a:pt x="31" y="38"/>
                    <a:pt x="31" y="38"/>
                  </a:cubicBezTo>
                  <a:cubicBezTo>
                    <a:pt x="31" y="38"/>
                    <a:pt x="31" y="38"/>
                    <a:pt x="31" y="38"/>
                  </a:cubicBezTo>
                  <a:cubicBezTo>
                    <a:pt x="31" y="38"/>
                    <a:pt x="31" y="38"/>
                    <a:pt x="31" y="38"/>
                  </a:cubicBezTo>
                  <a:close/>
                  <a:moveTo>
                    <a:pt x="26" y="2"/>
                  </a:moveTo>
                  <a:cubicBezTo>
                    <a:pt x="27" y="1"/>
                    <a:pt x="28" y="1"/>
                    <a:pt x="29" y="0"/>
                  </a:cubicBezTo>
                  <a:cubicBezTo>
                    <a:pt x="30" y="0"/>
                    <a:pt x="34" y="0"/>
                    <a:pt x="34" y="1"/>
                  </a:cubicBezTo>
                  <a:cubicBezTo>
                    <a:pt x="35" y="1"/>
                    <a:pt x="36" y="2"/>
                    <a:pt x="36" y="3"/>
                  </a:cubicBezTo>
                  <a:cubicBezTo>
                    <a:pt x="36" y="4"/>
                    <a:pt x="35" y="4"/>
                    <a:pt x="35" y="4"/>
                  </a:cubicBezTo>
                  <a:cubicBezTo>
                    <a:pt x="34" y="7"/>
                    <a:pt x="32" y="8"/>
                    <a:pt x="31" y="11"/>
                  </a:cubicBezTo>
                  <a:cubicBezTo>
                    <a:pt x="31" y="11"/>
                    <a:pt x="30" y="12"/>
                    <a:pt x="30" y="13"/>
                  </a:cubicBezTo>
                  <a:cubicBezTo>
                    <a:pt x="29" y="14"/>
                    <a:pt x="29" y="14"/>
                    <a:pt x="29" y="14"/>
                  </a:cubicBezTo>
                  <a:cubicBezTo>
                    <a:pt x="28" y="15"/>
                    <a:pt x="28" y="16"/>
                    <a:pt x="28" y="17"/>
                  </a:cubicBezTo>
                  <a:cubicBezTo>
                    <a:pt x="27" y="18"/>
                    <a:pt x="26" y="19"/>
                    <a:pt x="26" y="20"/>
                  </a:cubicBezTo>
                  <a:cubicBezTo>
                    <a:pt x="25" y="21"/>
                    <a:pt x="25" y="22"/>
                    <a:pt x="24" y="23"/>
                  </a:cubicBezTo>
                  <a:cubicBezTo>
                    <a:pt x="23" y="24"/>
                    <a:pt x="23" y="24"/>
                    <a:pt x="23" y="25"/>
                  </a:cubicBezTo>
                  <a:cubicBezTo>
                    <a:pt x="22" y="26"/>
                    <a:pt x="20" y="28"/>
                    <a:pt x="20" y="30"/>
                  </a:cubicBezTo>
                  <a:cubicBezTo>
                    <a:pt x="21" y="30"/>
                    <a:pt x="21" y="30"/>
                    <a:pt x="20" y="30"/>
                  </a:cubicBezTo>
                  <a:cubicBezTo>
                    <a:pt x="20" y="30"/>
                    <a:pt x="21" y="30"/>
                    <a:pt x="21" y="30"/>
                  </a:cubicBezTo>
                  <a:cubicBezTo>
                    <a:pt x="20" y="30"/>
                    <a:pt x="20" y="30"/>
                    <a:pt x="20" y="30"/>
                  </a:cubicBezTo>
                  <a:cubicBezTo>
                    <a:pt x="20" y="30"/>
                    <a:pt x="19" y="31"/>
                    <a:pt x="19" y="31"/>
                  </a:cubicBezTo>
                  <a:cubicBezTo>
                    <a:pt x="18" y="32"/>
                    <a:pt x="15" y="38"/>
                    <a:pt x="16" y="40"/>
                  </a:cubicBezTo>
                  <a:cubicBezTo>
                    <a:pt x="16" y="41"/>
                    <a:pt x="17" y="41"/>
                    <a:pt x="18" y="41"/>
                  </a:cubicBezTo>
                  <a:cubicBezTo>
                    <a:pt x="18" y="42"/>
                    <a:pt x="19" y="43"/>
                    <a:pt x="19" y="44"/>
                  </a:cubicBezTo>
                  <a:cubicBezTo>
                    <a:pt x="19" y="44"/>
                    <a:pt x="19" y="44"/>
                    <a:pt x="19" y="45"/>
                  </a:cubicBezTo>
                  <a:cubicBezTo>
                    <a:pt x="19" y="46"/>
                    <a:pt x="18" y="48"/>
                    <a:pt x="19" y="49"/>
                  </a:cubicBezTo>
                  <a:cubicBezTo>
                    <a:pt x="19" y="49"/>
                    <a:pt x="19" y="50"/>
                    <a:pt x="20" y="50"/>
                  </a:cubicBezTo>
                  <a:cubicBezTo>
                    <a:pt x="20" y="50"/>
                    <a:pt x="21" y="49"/>
                    <a:pt x="21" y="49"/>
                  </a:cubicBezTo>
                  <a:cubicBezTo>
                    <a:pt x="22" y="48"/>
                    <a:pt x="22" y="46"/>
                    <a:pt x="23" y="45"/>
                  </a:cubicBezTo>
                  <a:cubicBezTo>
                    <a:pt x="23" y="44"/>
                    <a:pt x="24" y="43"/>
                    <a:pt x="24" y="43"/>
                  </a:cubicBezTo>
                  <a:cubicBezTo>
                    <a:pt x="25" y="42"/>
                    <a:pt x="25" y="42"/>
                    <a:pt x="25" y="42"/>
                  </a:cubicBezTo>
                  <a:cubicBezTo>
                    <a:pt x="25" y="40"/>
                    <a:pt x="26" y="39"/>
                    <a:pt x="27" y="38"/>
                  </a:cubicBezTo>
                  <a:cubicBezTo>
                    <a:pt x="27" y="37"/>
                    <a:pt x="28" y="36"/>
                    <a:pt x="29" y="35"/>
                  </a:cubicBezTo>
                  <a:cubicBezTo>
                    <a:pt x="29" y="35"/>
                    <a:pt x="29" y="34"/>
                    <a:pt x="29" y="34"/>
                  </a:cubicBezTo>
                  <a:cubicBezTo>
                    <a:pt x="30" y="33"/>
                    <a:pt x="30" y="33"/>
                    <a:pt x="30" y="33"/>
                  </a:cubicBezTo>
                  <a:cubicBezTo>
                    <a:pt x="31" y="32"/>
                    <a:pt x="31" y="31"/>
                    <a:pt x="32" y="31"/>
                  </a:cubicBezTo>
                  <a:cubicBezTo>
                    <a:pt x="32" y="30"/>
                    <a:pt x="32" y="30"/>
                    <a:pt x="32" y="30"/>
                  </a:cubicBezTo>
                  <a:cubicBezTo>
                    <a:pt x="33" y="30"/>
                    <a:pt x="34" y="29"/>
                    <a:pt x="34" y="29"/>
                  </a:cubicBezTo>
                  <a:cubicBezTo>
                    <a:pt x="34" y="29"/>
                    <a:pt x="35" y="28"/>
                    <a:pt x="35" y="28"/>
                  </a:cubicBezTo>
                  <a:cubicBezTo>
                    <a:pt x="36" y="28"/>
                    <a:pt x="39" y="28"/>
                    <a:pt x="40" y="29"/>
                  </a:cubicBezTo>
                  <a:cubicBezTo>
                    <a:pt x="42" y="30"/>
                    <a:pt x="42" y="32"/>
                    <a:pt x="42" y="34"/>
                  </a:cubicBezTo>
                  <a:cubicBezTo>
                    <a:pt x="42" y="36"/>
                    <a:pt x="41" y="37"/>
                    <a:pt x="40" y="38"/>
                  </a:cubicBezTo>
                  <a:cubicBezTo>
                    <a:pt x="40" y="39"/>
                    <a:pt x="40" y="40"/>
                    <a:pt x="40" y="40"/>
                  </a:cubicBezTo>
                  <a:cubicBezTo>
                    <a:pt x="39" y="42"/>
                    <a:pt x="38" y="43"/>
                    <a:pt x="38" y="45"/>
                  </a:cubicBezTo>
                  <a:cubicBezTo>
                    <a:pt x="37" y="45"/>
                    <a:pt x="37" y="46"/>
                    <a:pt x="37" y="46"/>
                  </a:cubicBezTo>
                  <a:cubicBezTo>
                    <a:pt x="36" y="49"/>
                    <a:pt x="36" y="51"/>
                    <a:pt x="34" y="53"/>
                  </a:cubicBezTo>
                  <a:cubicBezTo>
                    <a:pt x="34" y="54"/>
                    <a:pt x="33" y="55"/>
                    <a:pt x="32" y="55"/>
                  </a:cubicBezTo>
                  <a:cubicBezTo>
                    <a:pt x="31" y="56"/>
                    <a:pt x="28" y="57"/>
                    <a:pt x="28" y="58"/>
                  </a:cubicBezTo>
                  <a:cubicBezTo>
                    <a:pt x="28" y="59"/>
                    <a:pt x="28" y="59"/>
                    <a:pt x="28" y="59"/>
                  </a:cubicBezTo>
                  <a:cubicBezTo>
                    <a:pt x="28" y="61"/>
                    <a:pt x="29" y="61"/>
                    <a:pt x="30" y="62"/>
                  </a:cubicBezTo>
                  <a:cubicBezTo>
                    <a:pt x="30" y="62"/>
                    <a:pt x="30" y="63"/>
                    <a:pt x="30" y="64"/>
                  </a:cubicBezTo>
                  <a:cubicBezTo>
                    <a:pt x="30" y="64"/>
                    <a:pt x="30" y="65"/>
                    <a:pt x="30" y="64"/>
                  </a:cubicBezTo>
                  <a:cubicBezTo>
                    <a:pt x="31" y="64"/>
                    <a:pt x="31" y="64"/>
                    <a:pt x="32" y="63"/>
                  </a:cubicBezTo>
                  <a:cubicBezTo>
                    <a:pt x="33" y="61"/>
                    <a:pt x="33" y="59"/>
                    <a:pt x="36" y="58"/>
                  </a:cubicBezTo>
                  <a:cubicBezTo>
                    <a:pt x="37" y="58"/>
                    <a:pt x="38" y="59"/>
                    <a:pt x="39" y="59"/>
                  </a:cubicBezTo>
                  <a:cubicBezTo>
                    <a:pt x="40" y="59"/>
                    <a:pt x="41" y="58"/>
                    <a:pt x="43" y="59"/>
                  </a:cubicBezTo>
                  <a:cubicBezTo>
                    <a:pt x="43" y="59"/>
                    <a:pt x="43" y="61"/>
                    <a:pt x="43" y="61"/>
                  </a:cubicBezTo>
                  <a:cubicBezTo>
                    <a:pt x="43" y="63"/>
                    <a:pt x="42" y="64"/>
                    <a:pt x="42" y="66"/>
                  </a:cubicBezTo>
                  <a:cubicBezTo>
                    <a:pt x="41" y="67"/>
                    <a:pt x="41" y="68"/>
                    <a:pt x="41" y="69"/>
                  </a:cubicBezTo>
                  <a:cubicBezTo>
                    <a:pt x="40" y="70"/>
                    <a:pt x="40" y="70"/>
                    <a:pt x="40" y="71"/>
                  </a:cubicBezTo>
                  <a:cubicBezTo>
                    <a:pt x="40" y="71"/>
                    <a:pt x="40" y="71"/>
                    <a:pt x="40" y="72"/>
                  </a:cubicBezTo>
                  <a:cubicBezTo>
                    <a:pt x="40" y="72"/>
                    <a:pt x="39" y="73"/>
                    <a:pt x="39" y="73"/>
                  </a:cubicBezTo>
                  <a:cubicBezTo>
                    <a:pt x="39" y="73"/>
                    <a:pt x="39" y="73"/>
                    <a:pt x="39" y="73"/>
                  </a:cubicBezTo>
                  <a:cubicBezTo>
                    <a:pt x="40" y="75"/>
                    <a:pt x="38" y="76"/>
                    <a:pt x="37" y="78"/>
                  </a:cubicBezTo>
                  <a:cubicBezTo>
                    <a:pt x="37" y="78"/>
                    <a:pt x="37" y="79"/>
                    <a:pt x="37" y="80"/>
                  </a:cubicBezTo>
                  <a:cubicBezTo>
                    <a:pt x="37" y="81"/>
                    <a:pt x="36" y="82"/>
                    <a:pt x="36" y="82"/>
                  </a:cubicBezTo>
                  <a:cubicBezTo>
                    <a:pt x="36" y="83"/>
                    <a:pt x="36" y="83"/>
                    <a:pt x="36" y="83"/>
                  </a:cubicBezTo>
                  <a:cubicBezTo>
                    <a:pt x="35" y="84"/>
                    <a:pt x="35" y="85"/>
                    <a:pt x="35" y="85"/>
                  </a:cubicBezTo>
                  <a:cubicBezTo>
                    <a:pt x="35" y="86"/>
                    <a:pt x="34" y="86"/>
                    <a:pt x="34" y="87"/>
                  </a:cubicBezTo>
                  <a:cubicBezTo>
                    <a:pt x="34" y="88"/>
                    <a:pt x="34" y="88"/>
                    <a:pt x="34" y="88"/>
                  </a:cubicBezTo>
                  <a:cubicBezTo>
                    <a:pt x="34" y="89"/>
                    <a:pt x="34" y="90"/>
                    <a:pt x="34" y="91"/>
                  </a:cubicBezTo>
                  <a:cubicBezTo>
                    <a:pt x="34" y="91"/>
                    <a:pt x="34" y="91"/>
                    <a:pt x="34" y="91"/>
                  </a:cubicBezTo>
                  <a:cubicBezTo>
                    <a:pt x="35" y="91"/>
                    <a:pt x="37" y="87"/>
                    <a:pt x="37" y="87"/>
                  </a:cubicBezTo>
                  <a:cubicBezTo>
                    <a:pt x="37" y="86"/>
                    <a:pt x="38" y="85"/>
                    <a:pt x="39" y="83"/>
                  </a:cubicBezTo>
                  <a:cubicBezTo>
                    <a:pt x="39" y="83"/>
                    <a:pt x="39" y="82"/>
                    <a:pt x="40" y="82"/>
                  </a:cubicBezTo>
                  <a:cubicBezTo>
                    <a:pt x="40" y="81"/>
                    <a:pt x="41" y="81"/>
                    <a:pt x="41" y="80"/>
                  </a:cubicBezTo>
                  <a:cubicBezTo>
                    <a:pt x="42" y="80"/>
                    <a:pt x="42" y="79"/>
                    <a:pt x="42" y="78"/>
                  </a:cubicBezTo>
                  <a:cubicBezTo>
                    <a:pt x="43" y="77"/>
                    <a:pt x="43" y="77"/>
                    <a:pt x="44" y="76"/>
                  </a:cubicBezTo>
                  <a:cubicBezTo>
                    <a:pt x="44" y="75"/>
                    <a:pt x="45" y="75"/>
                    <a:pt x="45" y="75"/>
                  </a:cubicBezTo>
                  <a:cubicBezTo>
                    <a:pt x="45" y="74"/>
                    <a:pt x="45" y="74"/>
                    <a:pt x="45" y="73"/>
                  </a:cubicBezTo>
                  <a:cubicBezTo>
                    <a:pt x="46" y="73"/>
                    <a:pt x="46" y="72"/>
                    <a:pt x="46" y="72"/>
                  </a:cubicBezTo>
                  <a:cubicBezTo>
                    <a:pt x="47" y="71"/>
                    <a:pt x="48" y="69"/>
                    <a:pt x="49" y="69"/>
                  </a:cubicBezTo>
                  <a:cubicBezTo>
                    <a:pt x="49" y="67"/>
                    <a:pt x="51" y="66"/>
                    <a:pt x="53" y="66"/>
                  </a:cubicBezTo>
                  <a:cubicBezTo>
                    <a:pt x="53" y="66"/>
                    <a:pt x="54" y="66"/>
                    <a:pt x="54" y="66"/>
                  </a:cubicBezTo>
                  <a:cubicBezTo>
                    <a:pt x="56" y="66"/>
                    <a:pt x="59" y="67"/>
                    <a:pt x="59" y="69"/>
                  </a:cubicBezTo>
                  <a:cubicBezTo>
                    <a:pt x="60" y="70"/>
                    <a:pt x="59" y="71"/>
                    <a:pt x="59" y="72"/>
                  </a:cubicBezTo>
                  <a:cubicBezTo>
                    <a:pt x="59" y="73"/>
                    <a:pt x="59" y="74"/>
                    <a:pt x="59" y="75"/>
                  </a:cubicBezTo>
                  <a:cubicBezTo>
                    <a:pt x="58" y="76"/>
                    <a:pt x="58" y="76"/>
                    <a:pt x="58" y="77"/>
                  </a:cubicBezTo>
                  <a:cubicBezTo>
                    <a:pt x="57" y="78"/>
                    <a:pt x="57" y="79"/>
                    <a:pt x="57" y="80"/>
                  </a:cubicBezTo>
                  <a:cubicBezTo>
                    <a:pt x="58" y="80"/>
                    <a:pt x="58" y="81"/>
                    <a:pt x="58" y="82"/>
                  </a:cubicBezTo>
                  <a:cubicBezTo>
                    <a:pt x="57" y="83"/>
                    <a:pt x="57" y="83"/>
                    <a:pt x="57" y="83"/>
                  </a:cubicBezTo>
                  <a:cubicBezTo>
                    <a:pt x="57" y="84"/>
                    <a:pt x="56" y="84"/>
                    <a:pt x="56" y="85"/>
                  </a:cubicBezTo>
                  <a:cubicBezTo>
                    <a:pt x="56" y="85"/>
                    <a:pt x="56" y="86"/>
                    <a:pt x="55" y="86"/>
                  </a:cubicBezTo>
                  <a:cubicBezTo>
                    <a:pt x="55" y="87"/>
                    <a:pt x="56" y="87"/>
                    <a:pt x="56" y="88"/>
                  </a:cubicBezTo>
                  <a:cubicBezTo>
                    <a:pt x="55" y="88"/>
                    <a:pt x="55" y="89"/>
                    <a:pt x="55" y="90"/>
                  </a:cubicBezTo>
                  <a:cubicBezTo>
                    <a:pt x="55" y="90"/>
                    <a:pt x="55" y="90"/>
                    <a:pt x="55" y="91"/>
                  </a:cubicBezTo>
                  <a:cubicBezTo>
                    <a:pt x="54" y="91"/>
                    <a:pt x="54" y="92"/>
                    <a:pt x="54" y="93"/>
                  </a:cubicBezTo>
                  <a:cubicBezTo>
                    <a:pt x="54" y="94"/>
                    <a:pt x="55" y="96"/>
                    <a:pt x="55" y="97"/>
                  </a:cubicBezTo>
                  <a:cubicBezTo>
                    <a:pt x="56" y="97"/>
                    <a:pt x="57" y="99"/>
                    <a:pt x="57" y="99"/>
                  </a:cubicBezTo>
                  <a:cubicBezTo>
                    <a:pt x="58" y="100"/>
                    <a:pt x="59" y="99"/>
                    <a:pt x="60" y="99"/>
                  </a:cubicBezTo>
                  <a:cubicBezTo>
                    <a:pt x="61" y="99"/>
                    <a:pt x="61" y="99"/>
                    <a:pt x="61" y="99"/>
                  </a:cubicBezTo>
                  <a:cubicBezTo>
                    <a:pt x="62" y="99"/>
                    <a:pt x="62" y="98"/>
                    <a:pt x="62" y="98"/>
                  </a:cubicBezTo>
                  <a:cubicBezTo>
                    <a:pt x="63" y="98"/>
                    <a:pt x="63" y="98"/>
                    <a:pt x="64" y="98"/>
                  </a:cubicBezTo>
                  <a:cubicBezTo>
                    <a:pt x="65" y="98"/>
                    <a:pt x="65" y="97"/>
                    <a:pt x="66" y="97"/>
                  </a:cubicBezTo>
                  <a:cubicBezTo>
                    <a:pt x="66" y="96"/>
                    <a:pt x="67" y="96"/>
                    <a:pt x="68" y="96"/>
                  </a:cubicBezTo>
                  <a:cubicBezTo>
                    <a:pt x="68" y="95"/>
                    <a:pt x="68" y="95"/>
                    <a:pt x="68" y="95"/>
                  </a:cubicBezTo>
                  <a:cubicBezTo>
                    <a:pt x="69" y="94"/>
                    <a:pt x="69" y="94"/>
                    <a:pt x="70" y="94"/>
                  </a:cubicBezTo>
                  <a:cubicBezTo>
                    <a:pt x="71" y="94"/>
                    <a:pt x="71" y="93"/>
                    <a:pt x="72" y="93"/>
                  </a:cubicBezTo>
                  <a:cubicBezTo>
                    <a:pt x="72" y="92"/>
                    <a:pt x="73" y="92"/>
                    <a:pt x="73" y="92"/>
                  </a:cubicBezTo>
                  <a:cubicBezTo>
                    <a:pt x="74" y="91"/>
                    <a:pt x="75" y="91"/>
                    <a:pt x="76" y="90"/>
                  </a:cubicBezTo>
                  <a:cubicBezTo>
                    <a:pt x="76" y="89"/>
                    <a:pt x="78" y="88"/>
                    <a:pt x="79" y="87"/>
                  </a:cubicBezTo>
                  <a:cubicBezTo>
                    <a:pt x="79" y="87"/>
                    <a:pt x="80" y="86"/>
                    <a:pt x="81" y="86"/>
                  </a:cubicBezTo>
                  <a:cubicBezTo>
                    <a:pt x="81" y="86"/>
                    <a:pt x="81" y="85"/>
                    <a:pt x="82" y="85"/>
                  </a:cubicBezTo>
                  <a:cubicBezTo>
                    <a:pt x="82" y="84"/>
                    <a:pt x="83" y="83"/>
                    <a:pt x="84" y="82"/>
                  </a:cubicBezTo>
                  <a:cubicBezTo>
                    <a:pt x="85" y="82"/>
                    <a:pt x="85" y="81"/>
                    <a:pt x="85" y="81"/>
                  </a:cubicBezTo>
                  <a:cubicBezTo>
                    <a:pt x="86" y="80"/>
                    <a:pt x="86" y="79"/>
                    <a:pt x="86" y="79"/>
                  </a:cubicBezTo>
                  <a:cubicBezTo>
                    <a:pt x="86" y="78"/>
                    <a:pt x="85" y="78"/>
                    <a:pt x="85" y="77"/>
                  </a:cubicBezTo>
                  <a:cubicBezTo>
                    <a:pt x="85" y="77"/>
                    <a:pt x="85" y="76"/>
                    <a:pt x="85" y="75"/>
                  </a:cubicBezTo>
                  <a:cubicBezTo>
                    <a:pt x="85" y="75"/>
                    <a:pt x="85" y="74"/>
                    <a:pt x="85" y="74"/>
                  </a:cubicBezTo>
                  <a:cubicBezTo>
                    <a:pt x="85" y="73"/>
                    <a:pt x="84" y="73"/>
                    <a:pt x="84" y="72"/>
                  </a:cubicBezTo>
                  <a:cubicBezTo>
                    <a:pt x="84" y="71"/>
                    <a:pt x="83" y="70"/>
                    <a:pt x="83" y="69"/>
                  </a:cubicBezTo>
                  <a:cubicBezTo>
                    <a:pt x="82" y="68"/>
                    <a:pt x="82" y="67"/>
                    <a:pt x="81" y="65"/>
                  </a:cubicBezTo>
                  <a:cubicBezTo>
                    <a:pt x="81" y="65"/>
                    <a:pt x="81" y="65"/>
                    <a:pt x="80" y="64"/>
                  </a:cubicBezTo>
                  <a:cubicBezTo>
                    <a:pt x="80" y="63"/>
                    <a:pt x="80" y="63"/>
                    <a:pt x="80" y="62"/>
                  </a:cubicBezTo>
                  <a:cubicBezTo>
                    <a:pt x="79" y="62"/>
                    <a:pt x="79" y="61"/>
                    <a:pt x="78" y="61"/>
                  </a:cubicBezTo>
                  <a:cubicBezTo>
                    <a:pt x="78" y="60"/>
                    <a:pt x="77" y="59"/>
                    <a:pt x="77" y="58"/>
                  </a:cubicBezTo>
                  <a:cubicBezTo>
                    <a:pt x="76" y="58"/>
                    <a:pt x="75" y="57"/>
                    <a:pt x="74" y="56"/>
                  </a:cubicBezTo>
                  <a:cubicBezTo>
                    <a:pt x="74" y="56"/>
                    <a:pt x="72" y="53"/>
                    <a:pt x="73" y="53"/>
                  </a:cubicBezTo>
                  <a:cubicBezTo>
                    <a:pt x="73" y="52"/>
                    <a:pt x="73" y="52"/>
                    <a:pt x="74" y="52"/>
                  </a:cubicBezTo>
                  <a:cubicBezTo>
                    <a:pt x="74" y="52"/>
                    <a:pt x="74" y="53"/>
                    <a:pt x="74" y="53"/>
                  </a:cubicBezTo>
                  <a:cubicBezTo>
                    <a:pt x="75" y="54"/>
                    <a:pt x="76" y="55"/>
                    <a:pt x="76" y="56"/>
                  </a:cubicBezTo>
                  <a:cubicBezTo>
                    <a:pt x="77" y="56"/>
                    <a:pt x="77" y="56"/>
                    <a:pt x="78" y="56"/>
                  </a:cubicBezTo>
                  <a:cubicBezTo>
                    <a:pt x="78" y="57"/>
                    <a:pt x="78" y="58"/>
                    <a:pt x="79" y="58"/>
                  </a:cubicBezTo>
                  <a:cubicBezTo>
                    <a:pt x="79" y="58"/>
                    <a:pt x="79" y="58"/>
                    <a:pt x="79" y="58"/>
                  </a:cubicBezTo>
                  <a:cubicBezTo>
                    <a:pt x="80" y="58"/>
                    <a:pt x="80" y="58"/>
                    <a:pt x="80" y="58"/>
                  </a:cubicBezTo>
                  <a:cubicBezTo>
                    <a:pt x="82" y="58"/>
                    <a:pt x="83" y="59"/>
                    <a:pt x="84" y="61"/>
                  </a:cubicBezTo>
                  <a:cubicBezTo>
                    <a:pt x="84" y="61"/>
                    <a:pt x="84" y="61"/>
                    <a:pt x="84" y="61"/>
                  </a:cubicBezTo>
                  <a:cubicBezTo>
                    <a:pt x="84" y="61"/>
                    <a:pt x="84" y="61"/>
                    <a:pt x="84" y="61"/>
                  </a:cubicBezTo>
                  <a:cubicBezTo>
                    <a:pt x="83" y="61"/>
                    <a:pt x="82" y="61"/>
                    <a:pt x="82" y="61"/>
                  </a:cubicBezTo>
                  <a:cubicBezTo>
                    <a:pt x="82" y="62"/>
                    <a:pt x="83" y="64"/>
                    <a:pt x="84" y="64"/>
                  </a:cubicBezTo>
                  <a:cubicBezTo>
                    <a:pt x="84" y="63"/>
                    <a:pt x="84" y="62"/>
                    <a:pt x="85" y="62"/>
                  </a:cubicBezTo>
                  <a:cubicBezTo>
                    <a:pt x="86" y="62"/>
                    <a:pt x="86" y="64"/>
                    <a:pt x="86" y="65"/>
                  </a:cubicBezTo>
                  <a:cubicBezTo>
                    <a:pt x="87" y="65"/>
                    <a:pt x="87" y="65"/>
                    <a:pt x="88" y="66"/>
                  </a:cubicBezTo>
                  <a:cubicBezTo>
                    <a:pt x="88" y="67"/>
                    <a:pt x="89" y="68"/>
                    <a:pt x="89" y="69"/>
                  </a:cubicBezTo>
                  <a:cubicBezTo>
                    <a:pt x="90" y="69"/>
                    <a:pt x="90" y="69"/>
                    <a:pt x="90" y="70"/>
                  </a:cubicBezTo>
                  <a:cubicBezTo>
                    <a:pt x="91" y="70"/>
                    <a:pt x="91" y="71"/>
                    <a:pt x="91" y="71"/>
                  </a:cubicBezTo>
                  <a:cubicBezTo>
                    <a:pt x="92" y="72"/>
                    <a:pt x="92" y="72"/>
                    <a:pt x="93" y="72"/>
                  </a:cubicBezTo>
                  <a:cubicBezTo>
                    <a:pt x="93" y="73"/>
                    <a:pt x="93" y="73"/>
                    <a:pt x="93" y="74"/>
                  </a:cubicBezTo>
                  <a:cubicBezTo>
                    <a:pt x="94" y="74"/>
                    <a:pt x="95" y="75"/>
                    <a:pt x="94" y="75"/>
                  </a:cubicBezTo>
                  <a:cubicBezTo>
                    <a:pt x="95" y="75"/>
                    <a:pt x="95" y="76"/>
                    <a:pt x="95" y="76"/>
                  </a:cubicBezTo>
                  <a:cubicBezTo>
                    <a:pt x="96" y="77"/>
                    <a:pt x="96" y="77"/>
                    <a:pt x="96" y="77"/>
                  </a:cubicBezTo>
                  <a:cubicBezTo>
                    <a:pt x="97" y="78"/>
                    <a:pt x="96" y="79"/>
                    <a:pt x="96" y="80"/>
                  </a:cubicBezTo>
                  <a:cubicBezTo>
                    <a:pt x="95" y="82"/>
                    <a:pt x="94" y="82"/>
                    <a:pt x="93" y="83"/>
                  </a:cubicBezTo>
                  <a:cubicBezTo>
                    <a:pt x="92" y="84"/>
                    <a:pt x="92" y="85"/>
                    <a:pt x="91" y="85"/>
                  </a:cubicBezTo>
                  <a:cubicBezTo>
                    <a:pt x="90" y="86"/>
                    <a:pt x="89" y="86"/>
                    <a:pt x="89" y="87"/>
                  </a:cubicBezTo>
                  <a:cubicBezTo>
                    <a:pt x="89" y="87"/>
                    <a:pt x="88" y="87"/>
                    <a:pt x="88" y="88"/>
                  </a:cubicBezTo>
                  <a:cubicBezTo>
                    <a:pt x="87" y="88"/>
                    <a:pt x="86" y="89"/>
                    <a:pt x="85" y="89"/>
                  </a:cubicBezTo>
                  <a:cubicBezTo>
                    <a:pt x="85" y="90"/>
                    <a:pt x="84" y="90"/>
                    <a:pt x="84" y="91"/>
                  </a:cubicBezTo>
                  <a:cubicBezTo>
                    <a:pt x="83" y="91"/>
                    <a:pt x="83" y="91"/>
                    <a:pt x="82" y="91"/>
                  </a:cubicBezTo>
                  <a:cubicBezTo>
                    <a:pt x="81" y="92"/>
                    <a:pt x="81" y="93"/>
                    <a:pt x="80" y="94"/>
                  </a:cubicBezTo>
                  <a:cubicBezTo>
                    <a:pt x="79" y="94"/>
                    <a:pt x="78" y="95"/>
                    <a:pt x="78" y="95"/>
                  </a:cubicBezTo>
                  <a:cubicBezTo>
                    <a:pt x="77" y="96"/>
                    <a:pt x="77" y="96"/>
                    <a:pt x="77" y="96"/>
                  </a:cubicBezTo>
                  <a:cubicBezTo>
                    <a:pt x="76" y="96"/>
                    <a:pt x="76" y="97"/>
                    <a:pt x="75" y="97"/>
                  </a:cubicBezTo>
                  <a:cubicBezTo>
                    <a:pt x="74" y="98"/>
                    <a:pt x="74" y="98"/>
                    <a:pt x="73" y="98"/>
                  </a:cubicBezTo>
                  <a:cubicBezTo>
                    <a:pt x="71" y="99"/>
                    <a:pt x="70" y="100"/>
                    <a:pt x="68" y="101"/>
                  </a:cubicBezTo>
                  <a:cubicBezTo>
                    <a:pt x="68" y="101"/>
                    <a:pt x="67" y="102"/>
                    <a:pt x="67" y="102"/>
                  </a:cubicBezTo>
                  <a:cubicBezTo>
                    <a:pt x="66" y="102"/>
                    <a:pt x="66" y="103"/>
                    <a:pt x="65" y="103"/>
                  </a:cubicBezTo>
                  <a:cubicBezTo>
                    <a:pt x="64" y="103"/>
                    <a:pt x="63" y="103"/>
                    <a:pt x="62" y="104"/>
                  </a:cubicBezTo>
                  <a:cubicBezTo>
                    <a:pt x="61" y="104"/>
                    <a:pt x="61" y="105"/>
                    <a:pt x="60" y="105"/>
                  </a:cubicBezTo>
                  <a:cubicBezTo>
                    <a:pt x="59" y="105"/>
                    <a:pt x="57" y="106"/>
                    <a:pt x="57" y="106"/>
                  </a:cubicBezTo>
                  <a:cubicBezTo>
                    <a:pt x="56" y="105"/>
                    <a:pt x="54" y="105"/>
                    <a:pt x="54" y="104"/>
                  </a:cubicBezTo>
                  <a:cubicBezTo>
                    <a:pt x="53" y="104"/>
                    <a:pt x="53" y="103"/>
                    <a:pt x="52" y="102"/>
                  </a:cubicBezTo>
                  <a:cubicBezTo>
                    <a:pt x="52" y="102"/>
                    <a:pt x="51" y="101"/>
                    <a:pt x="51" y="101"/>
                  </a:cubicBezTo>
                  <a:cubicBezTo>
                    <a:pt x="51" y="101"/>
                    <a:pt x="50" y="99"/>
                    <a:pt x="50" y="99"/>
                  </a:cubicBezTo>
                  <a:cubicBezTo>
                    <a:pt x="49" y="98"/>
                    <a:pt x="49" y="97"/>
                    <a:pt x="48" y="97"/>
                  </a:cubicBezTo>
                  <a:cubicBezTo>
                    <a:pt x="47" y="97"/>
                    <a:pt x="47" y="97"/>
                    <a:pt x="46" y="97"/>
                  </a:cubicBezTo>
                  <a:cubicBezTo>
                    <a:pt x="46" y="97"/>
                    <a:pt x="45" y="97"/>
                    <a:pt x="45" y="98"/>
                  </a:cubicBezTo>
                  <a:cubicBezTo>
                    <a:pt x="44" y="98"/>
                    <a:pt x="43" y="98"/>
                    <a:pt x="42" y="98"/>
                  </a:cubicBezTo>
                  <a:cubicBezTo>
                    <a:pt x="40" y="98"/>
                    <a:pt x="41" y="94"/>
                    <a:pt x="40" y="92"/>
                  </a:cubicBezTo>
                  <a:cubicBezTo>
                    <a:pt x="40" y="92"/>
                    <a:pt x="40" y="92"/>
                    <a:pt x="40" y="92"/>
                  </a:cubicBezTo>
                  <a:cubicBezTo>
                    <a:pt x="39" y="92"/>
                    <a:pt x="39" y="95"/>
                    <a:pt x="39" y="96"/>
                  </a:cubicBezTo>
                  <a:cubicBezTo>
                    <a:pt x="39" y="96"/>
                    <a:pt x="39" y="96"/>
                    <a:pt x="39" y="97"/>
                  </a:cubicBezTo>
                  <a:cubicBezTo>
                    <a:pt x="39" y="97"/>
                    <a:pt x="38" y="98"/>
                    <a:pt x="38" y="99"/>
                  </a:cubicBezTo>
                  <a:cubicBezTo>
                    <a:pt x="38" y="101"/>
                    <a:pt x="39" y="105"/>
                    <a:pt x="35" y="106"/>
                  </a:cubicBezTo>
                  <a:cubicBezTo>
                    <a:pt x="35" y="106"/>
                    <a:pt x="34" y="106"/>
                    <a:pt x="33" y="106"/>
                  </a:cubicBezTo>
                  <a:cubicBezTo>
                    <a:pt x="32" y="105"/>
                    <a:pt x="32" y="105"/>
                    <a:pt x="32" y="104"/>
                  </a:cubicBezTo>
                  <a:cubicBezTo>
                    <a:pt x="31" y="103"/>
                    <a:pt x="30" y="103"/>
                    <a:pt x="30" y="102"/>
                  </a:cubicBezTo>
                  <a:cubicBezTo>
                    <a:pt x="30" y="100"/>
                    <a:pt x="30" y="99"/>
                    <a:pt x="30" y="97"/>
                  </a:cubicBezTo>
                  <a:cubicBezTo>
                    <a:pt x="30" y="97"/>
                    <a:pt x="30" y="97"/>
                    <a:pt x="30" y="96"/>
                  </a:cubicBezTo>
                  <a:cubicBezTo>
                    <a:pt x="30" y="96"/>
                    <a:pt x="30" y="96"/>
                    <a:pt x="30" y="95"/>
                  </a:cubicBezTo>
                  <a:cubicBezTo>
                    <a:pt x="30" y="95"/>
                    <a:pt x="30" y="94"/>
                    <a:pt x="30" y="93"/>
                  </a:cubicBezTo>
                  <a:cubicBezTo>
                    <a:pt x="30" y="93"/>
                    <a:pt x="30" y="92"/>
                    <a:pt x="31" y="91"/>
                  </a:cubicBezTo>
                  <a:cubicBezTo>
                    <a:pt x="31" y="90"/>
                    <a:pt x="31" y="88"/>
                    <a:pt x="30" y="87"/>
                  </a:cubicBezTo>
                  <a:cubicBezTo>
                    <a:pt x="30" y="86"/>
                    <a:pt x="31" y="85"/>
                    <a:pt x="31" y="84"/>
                  </a:cubicBezTo>
                  <a:cubicBezTo>
                    <a:pt x="30" y="83"/>
                    <a:pt x="24" y="88"/>
                    <a:pt x="22" y="84"/>
                  </a:cubicBezTo>
                  <a:cubicBezTo>
                    <a:pt x="22" y="84"/>
                    <a:pt x="22" y="83"/>
                    <a:pt x="22" y="83"/>
                  </a:cubicBezTo>
                  <a:cubicBezTo>
                    <a:pt x="22" y="82"/>
                    <a:pt x="22" y="81"/>
                    <a:pt x="23" y="80"/>
                  </a:cubicBezTo>
                  <a:cubicBezTo>
                    <a:pt x="23" y="79"/>
                    <a:pt x="23" y="78"/>
                    <a:pt x="24" y="77"/>
                  </a:cubicBezTo>
                  <a:cubicBezTo>
                    <a:pt x="24" y="76"/>
                    <a:pt x="24" y="76"/>
                    <a:pt x="25" y="76"/>
                  </a:cubicBezTo>
                  <a:cubicBezTo>
                    <a:pt x="25" y="75"/>
                    <a:pt x="26" y="74"/>
                    <a:pt x="26" y="73"/>
                  </a:cubicBezTo>
                  <a:cubicBezTo>
                    <a:pt x="27" y="72"/>
                    <a:pt x="26" y="72"/>
                    <a:pt x="26" y="71"/>
                  </a:cubicBezTo>
                  <a:cubicBezTo>
                    <a:pt x="26" y="70"/>
                    <a:pt x="26" y="67"/>
                    <a:pt x="24" y="66"/>
                  </a:cubicBezTo>
                  <a:cubicBezTo>
                    <a:pt x="23" y="66"/>
                    <a:pt x="23" y="66"/>
                    <a:pt x="22" y="66"/>
                  </a:cubicBezTo>
                  <a:cubicBezTo>
                    <a:pt x="21" y="67"/>
                    <a:pt x="21" y="70"/>
                    <a:pt x="21" y="71"/>
                  </a:cubicBezTo>
                  <a:cubicBezTo>
                    <a:pt x="20" y="72"/>
                    <a:pt x="20" y="72"/>
                    <a:pt x="20" y="73"/>
                  </a:cubicBezTo>
                  <a:cubicBezTo>
                    <a:pt x="20" y="74"/>
                    <a:pt x="19" y="75"/>
                    <a:pt x="19" y="76"/>
                  </a:cubicBezTo>
                  <a:cubicBezTo>
                    <a:pt x="19" y="77"/>
                    <a:pt x="19" y="78"/>
                    <a:pt x="18" y="78"/>
                  </a:cubicBezTo>
                  <a:cubicBezTo>
                    <a:pt x="18" y="79"/>
                    <a:pt x="18" y="80"/>
                    <a:pt x="17" y="81"/>
                  </a:cubicBezTo>
                  <a:cubicBezTo>
                    <a:pt x="17" y="82"/>
                    <a:pt x="15" y="83"/>
                    <a:pt x="15" y="84"/>
                  </a:cubicBezTo>
                  <a:cubicBezTo>
                    <a:pt x="14" y="84"/>
                    <a:pt x="13" y="85"/>
                    <a:pt x="13" y="85"/>
                  </a:cubicBezTo>
                  <a:cubicBezTo>
                    <a:pt x="11" y="85"/>
                    <a:pt x="10" y="86"/>
                    <a:pt x="9" y="87"/>
                  </a:cubicBezTo>
                  <a:cubicBezTo>
                    <a:pt x="8" y="87"/>
                    <a:pt x="8" y="87"/>
                    <a:pt x="7" y="87"/>
                  </a:cubicBezTo>
                  <a:cubicBezTo>
                    <a:pt x="6" y="87"/>
                    <a:pt x="5" y="87"/>
                    <a:pt x="4" y="87"/>
                  </a:cubicBezTo>
                  <a:cubicBezTo>
                    <a:pt x="3" y="88"/>
                    <a:pt x="2" y="88"/>
                    <a:pt x="1" y="86"/>
                  </a:cubicBezTo>
                  <a:cubicBezTo>
                    <a:pt x="1" y="86"/>
                    <a:pt x="1" y="86"/>
                    <a:pt x="1" y="86"/>
                  </a:cubicBezTo>
                  <a:cubicBezTo>
                    <a:pt x="0" y="84"/>
                    <a:pt x="4" y="80"/>
                    <a:pt x="5" y="79"/>
                  </a:cubicBezTo>
                  <a:cubicBezTo>
                    <a:pt x="5" y="79"/>
                    <a:pt x="6" y="79"/>
                    <a:pt x="6" y="79"/>
                  </a:cubicBezTo>
                  <a:cubicBezTo>
                    <a:pt x="6" y="78"/>
                    <a:pt x="6" y="78"/>
                    <a:pt x="6" y="77"/>
                  </a:cubicBezTo>
                  <a:cubicBezTo>
                    <a:pt x="7" y="77"/>
                    <a:pt x="7" y="77"/>
                    <a:pt x="7" y="76"/>
                  </a:cubicBezTo>
                  <a:cubicBezTo>
                    <a:pt x="9" y="74"/>
                    <a:pt x="10" y="72"/>
                    <a:pt x="12" y="70"/>
                  </a:cubicBezTo>
                  <a:cubicBezTo>
                    <a:pt x="12" y="69"/>
                    <a:pt x="13" y="67"/>
                    <a:pt x="13" y="66"/>
                  </a:cubicBezTo>
                  <a:cubicBezTo>
                    <a:pt x="13" y="65"/>
                    <a:pt x="14" y="65"/>
                    <a:pt x="14" y="64"/>
                  </a:cubicBezTo>
                  <a:cubicBezTo>
                    <a:pt x="15" y="63"/>
                    <a:pt x="15" y="62"/>
                    <a:pt x="15" y="60"/>
                  </a:cubicBezTo>
                  <a:cubicBezTo>
                    <a:pt x="16" y="59"/>
                    <a:pt x="16" y="58"/>
                    <a:pt x="17" y="57"/>
                  </a:cubicBezTo>
                  <a:cubicBezTo>
                    <a:pt x="17" y="57"/>
                    <a:pt x="17" y="57"/>
                    <a:pt x="17" y="56"/>
                  </a:cubicBezTo>
                  <a:cubicBezTo>
                    <a:pt x="17" y="55"/>
                    <a:pt x="16" y="55"/>
                    <a:pt x="15" y="54"/>
                  </a:cubicBezTo>
                  <a:cubicBezTo>
                    <a:pt x="15" y="54"/>
                    <a:pt x="15" y="53"/>
                    <a:pt x="14" y="53"/>
                  </a:cubicBezTo>
                  <a:cubicBezTo>
                    <a:pt x="14" y="51"/>
                    <a:pt x="13" y="50"/>
                    <a:pt x="12" y="49"/>
                  </a:cubicBezTo>
                  <a:cubicBezTo>
                    <a:pt x="12" y="48"/>
                    <a:pt x="11" y="48"/>
                    <a:pt x="10" y="47"/>
                  </a:cubicBezTo>
                  <a:cubicBezTo>
                    <a:pt x="10" y="47"/>
                    <a:pt x="10" y="46"/>
                    <a:pt x="10" y="46"/>
                  </a:cubicBezTo>
                  <a:cubicBezTo>
                    <a:pt x="10" y="45"/>
                    <a:pt x="12" y="42"/>
                    <a:pt x="13" y="41"/>
                  </a:cubicBezTo>
                  <a:cubicBezTo>
                    <a:pt x="13" y="40"/>
                    <a:pt x="14" y="40"/>
                    <a:pt x="14" y="39"/>
                  </a:cubicBezTo>
                  <a:cubicBezTo>
                    <a:pt x="14" y="38"/>
                    <a:pt x="14" y="38"/>
                    <a:pt x="15" y="37"/>
                  </a:cubicBezTo>
                  <a:cubicBezTo>
                    <a:pt x="15" y="36"/>
                    <a:pt x="16" y="34"/>
                    <a:pt x="15" y="33"/>
                  </a:cubicBezTo>
                  <a:cubicBezTo>
                    <a:pt x="14" y="32"/>
                    <a:pt x="12" y="32"/>
                    <a:pt x="12" y="32"/>
                  </a:cubicBezTo>
                  <a:cubicBezTo>
                    <a:pt x="11" y="32"/>
                    <a:pt x="10" y="33"/>
                    <a:pt x="9" y="33"/>
                  </a:cubicBezTo>
                  <a:cubicBezTo>
                    <a:pt x="8" y="33"/>
                    <a:pt x="8" y="33"/>
                    <a:pt x="7" y="33"/>
                  </a:cubicBezTo>
                  <a:cubicBezTo>
                    <a:pt x="6" y="33"/>
                    <a:pt x="6" y="34"/>
                    <a:pt x="5" y="34"/>
                  </a:cubicBezTo>
                  <a:cubicBezTo>
                    <a:pt x="5" y="34"/>
                    <a:pt x="5" y="34"/>
                    <a:pt x="4" y="34"/>
                  </a:cubicBezTo>
                  <a:cubicBezTo>
                    <a:pt x="3" y="35"/>
                    <a:pt x="2" y="36"/>
                    <a:pt x="1" y="35"/>
                  </a:cubicBezTo>
                  <a:cubicBezTo>
                    <a:pt x="0" y="35"/>
                    <a:pt x="0" y="35"/>
                    <a:pt x="0" y="34"/>
                  </a:cubicBezTo>
                  <a:cubicBezTo>
                    <a:pt x="0" y="34"/>
                    <a:pt x="0" y="33"/>
                    <a:pt x="0" y="33"/>
                  </a:cubicBezTo>
                  <a:cubicBezTo>
                    <a:pt x="2" y="30"/>
                    <a:pt x="4" y="27"/>
                    <a:pt x="7" y="25"/>
                  </a:cubicBezTo>
                  <a:cubicBezTo>
                    <a:pt x="8" y="24"/>
                    <a:pt x="8" y="23"/>
                    <a:pt x="9" y="22"/>
                  </a:cubicBezTo>
                  <a:cubicBezTo>
                    <a:pt x="10" y="22"/>
                    <a:pt x="10" y="21"/>
                    <a:pt x="10" y="21"/>
                  </a:cubicBezTo>
                  <a:cubicBezTo>
                    <a:pt x="10" y="21"/>
                    <a:pt x="11" y="20"/>
                    <a:pt x="11" y="19"/>
                  </a:cubicBezTo>
                  <a:cubicBezTo>
                    <a:pt x="12" y="19"/>
                    <a:pt x="12" y="19"/>
                    <a:pt x="12" y="18"/>
                  </a:cubicBezTo>
                  <a:cubicBezTo>
                    <a:pt x="13" y="18"/>
                    <a:pt x="13" y="17"/>
                    <a:pt x="14" y="16"/>
                  </a:cubicBezTo>
                  <a:cubicBezTo>
                    <a:pt x="14" y="16"/>
                    <a:pt x="15" y="15"/>
                    <a:pt x="15" y="15"/>
                  </a:cubicBezTo>
                  <a:cubicBezTo>
                    <a:pt x="16" y="13"/>
                    <a:pt x="17" y="12"/>
                    <a:pt x="18" y="11"/>
                  </a:cubicBezTo>
                  <a:cubicBezTo>
                    <a:pt x="19" y="10"/>
                    <a:pt x="19" y="9"/>
                    <a:pt x="20" y="9"/>
                  </a:cubicBezTo>
                  <a:cubicBezTo>
                    <a:pt x="22" y="7"/>
                    <a:pt x="23" y="4"/>
                    <a:pt x="25" y="3"/>
                  </a:cubicBezTo>
                  <a:cubicBezTo>
                    <a:pt x="25" y="3"/>
                    <a:pt x="26" y="3"/>
                    <a:pt x="2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1" name="Freeform 9"/>
            <p:cNvSpPr>
              <a:spLocks noEditPoints="1"/>
            </p:cNvSpPr>
            <p:nvPr/>
          </p:nvSpPr>
          <p:spPr bwMode="auto">
            <a:xfrm>
              <a:off x="5067300" y="2651125"/>
              <a:ext cx="201613" cy="306388"/>
            </a:xfrm>
            <a:custGeom>
              <a:avLst/>
              <a:gdLst>
                <a:gd name="T0" fmla="*/ 47 w 74"/>
                <a:gd name="T1" fmla="*/ 56 h 112"/>
                <a:gd name="T2" fmla="*/ 46 w 74"/>
                <a:gd name="T3" fmla="*/ 69 h 112"/>
                <a:gd name="T4" fmla="*/ 58 w 74"/>
                <a:gd name="T5" fmla="*/ 69 h 112"/>
                <a:gd name="T6" fmla="*/ 24 w 74"/>
                <a:gd name="T7" fmla="*/ 33 h 112"/>
                <a:gd name="T8" fmla="*/ 29 w 74"/>
                <a:gd name="T9" fmla="*/ 10 h 112"/>
                <a:gd name="T10" fmla="*/ 28 w 74"/>
                <a:gd name="T11" fmla="*/ 24 h 112"/>
                <a:gd name="T12" fmla="*/ 34 w 74"/>
                <a:gd name="T13" fmla="*/ 34 h 112"/>
                <a:gd name="T14" fmla="*/ 35 w 74"/>
                <a:gd name="T15" fmla="*/ 30 h 112"/>
                <a:gd name="T16" fmla="*/ 37 w 74"/>
                <a:gd name="T17" fmla="*/ 15 h 112"/>
                <a:gd name="T18" fmla="*/ 8 w 74"/>
                <a:gd name="T19" fmla="*/ 11 h 112"/>
                <a:gd name="T20" fmla="*/ 16 w 74"/>
                <a:gd name="T21" fmla="*/ 30 h 112"/>
                <a:gd name="T22" fmla="*/ 18 w 74"/>
                <a:gd name="T23" fmla="*/ 25 h 112"/>
                <a:gd name="T24" fmla="*/ 10 w 74"/>
                <a:gd name="T25" fmla="*/ 8 h 112"/>
                <a:gd name="T26" fmla="*/ 10 w 74"/>
                <a:gd name="T27" fmla="*/ 0 h 112"/>
                <a:gd name="T28" fmla="*/ 18 w 74"/>
                <a:gd name="T29" fmla="*/ 9 h 112"/>
                <a:gd name="T30" fmla="*/ 22 w 74"/>
                <a:gd name="T31" fmla="*/ 15 h 112"/>
                <a:gd name="T32" fmla="*/ 26 w 74"/>
                <a:gd name="T33" fmla="*/ 8 h 112"/>
                <a:gd name="T34" fmla="*/ 39 w 74"/>
                <a:gd name="T35" fmla="*/ 3 h 112"/>
                <a:gd name="T36" fmla="*/ 44 w 74"/>
                <a:gd name="T37" fmla="*/ 20 h 112"/>
                <a:gd name="T38" fmla="*/ 42 w 74"/>
                <a:gd name="T39" fmla="*/ 32 h 112"/>
                <a:gd name="T40" fmla="*/ 37 w 74"/>
                <a:gd name="T41" fmla="*/ 39 h 112"/>
                <a:gd name="T42" fmla="*/ 38 w 74"/>
                <a:gd name="T43" fmla="*/ 51 h 112"/>
                <a:gd name="T44" fmla="*/ 42 w 74"/>
                <a:gd name="T45" fmla="*/ 52 h 112"/>
                <a:gd name="T46" fmla="*/ 46 w 74"/>
                <a:gd name="T47" fmla="*/ 44 h 112"/>
                <a:gd name="T48" fmla="*/ 50 w 74"/>
                <a:gd name="T49" fmla="*/ 36 h 112"/>
                <a:gd name="T50" fmla="*/ 59 w 74"/>
                <a:gd name="T51" fmla="*/ 25 h 112"/>
                <a:gd name="T52" fmla="*/ 69 w 74"/>
                <a:gd name="T53" fmla="*/ 20 h 112"/>
                <a:gd name="T54" fmla="*/ 54 w 74"/>
                <a:gd name="T55" fmla="*/ 40 h 112"/>
                <a:gd name="T56" fmla="*/ 48 w 74"/>
                <a:gd name="T57" fmla="*/ 53 h 112"/>
                <a:gd name="T58" fmla="*/ 56 w 74"/>
                <a:gd name="T59" fmla="*/ 55 h 112"/>
                <a:gd name="T60" fmla="*/ 67 w 74"/>
                <a:gd name="T61" fmla="*/ 58 h 112"/>
                <a:gd name="T62" fmla="*/ 66 w 74"/>
                <a:gd name="T63" fmla="*/ 76 h 112"/>
                <a:gd name="T64" fmla="*/ 64 w 74"/>
                <a:gd name="T65" fmla="*/ 86 h 112"/>
                <a:gd name="T66" fmla="*/ 54 w 74"/>
                <a:gd name="T67" fmla="*/ 95 h 112"/>
                <a:gd name="T68" fmla="*/ 56 w 74"/>
                <a:gd name="T69" fmla="*/ 90 h 112"/>
                <a:gd name="T70" fmla="*/ 60 w 74"/>
                <a:gd name="T71" fmla="*/ 83 h 112"/>
                <a:gd name="T72" fmla="*/ 57 w 74"/>
                <a:gd name="T73" fmla="*/ 80 h 112"/>
                <a:gd name="T74" fmla="*/ 44 w 74"/>
                <a:gd name="T75" fmla="*/ 76 h 112"/>
                <a:gd name="T76" fmla="*/ 35 w 74"/>
                <a:gd name="T77" fmla="*/ 79 h 112"/>
                <a:gd name="T78" fmla="*/ 32 w 74"/>
                <a:gd name="T79" fmla="*/ 86 h 112"/>
                <a:gd name="T80" fmla="*/ 26 w 74"/>
                <a:gd name="T81" fmla="*/ 98 h 112"/>
                <a:gd name="T82" fmla="*/ 24 w 74"/>
                <a:gd name="T83" fmla="*/ 106 h 112"/>
                <a:gd name="T84" fmla="*/ 18 w 74"/>
                <a:gd name="T85" fmla="*/ 101 h 112"/>
                <a:gd name="T86" fmla="*/ 22 w 74"/>
                <a:gd name="T87" fmla="*/ 95 h 112"/>
                <a:gd name="T88" fmla="*/ 25 w 74"/>
                <a:gd name="T89" fmla="*/ 87 h 112"/>
                <a:gd name="T90" fmla="*/ 28 w 74"/>
                <a:gd name="T91" fmla="*/ 76 h 112"/>
                <a:gd name="T92" fmla="*/ 33 w 74"/>
                <a:gd name="T93" fmla="*/ 69 h 112"/>
                <a:gd name="T94" fmla="*/ 36 w 74"/>
                <a:gd name="T95" fmla="*/ 62 h 112"/>
                <a:gd name="T96" fmla="*/ 30 w 74"/>
                <a:gd name="T97" fmla="*/ 46 h 112"/>
                <a:gd name="T98" fmla="*/ 23 w 74"/>
                <a:gd name="T99" fmla="*/ 39 h 112"/>
                <a:gd name="T100" fmla="*/ 23 w 74"/>
                <a:gd name="T101" fmla="*/ 52 h 112"/>
                <a:gd name="T102" fmla="*/ 23 w 74"/>
                <a:gd name="T103" fmla="*/ 67 h 112"/>
                <a:gd name="T104" fmla="*/ 17 w 74"/>
                <a:gd name="T105" fmla="*/ 77 h 112"/>
                <a:gd name="T106" fmla="*/ 8 w 74"/>
                <a:gd name="T107" fmla="*/ 69 h 112"/>
                <a:gd name="T108" fmla="*/ 2 w 74"/>
                <a:gd name="T109" fmla="*/ 54 h 112"/>
                <a:gd name="T110" fmla="*/ 0 w 74"/>
                <a:gd name="T111" fmla="*/ 42 h 112"/>
                <a:gd name="T112" fmla="*/ 8 w 74"/>
                <a:gd name="T113" fmla="*/ 49 h 112"/>
                <a:gd name="T114" fmla="*/ 13 w 74"/>
                <a:gd name="T115" fmla="*/ 54 h 112"/>
                <a:gd name="T116" fmla="*/ 14 w 74"/>
                <a:gd name="T117" fmla="*/ 39 h 112"/>
                <a:gd name="T118" fmla="*/ 10 w 74"/>
                <a:gd name="T119" fmla="*/ 30 h 112"/>
                <a:gd name="T120" fmla="*/ 3 w 74"/>
                <a:gd name="T121" fmla="*/ 17 h 112"/>
                <a:gd name="T122" fmla="*/ 2 w 74"/>
                <a:gd name="T123" fmla="*/ 10 h 112"/>
                <a:gd name="T124" fmla="*/ 4 w 74"/>
                <a:gd name="T125" fmla="*/ 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 h="112">
                  <a:moveTo>
                    <a:pt x="65" y="61"/>
                  </a:moveTo>
                  <a:cubicBezTo>
                    <a:pt x="65" y="62"/>
                    <a:pt x="65" y="62"/>
                    <a:pt x="66" y="63"/>
                  </a:cubicBezTo>
                  <a:cubicBezTo>
                    <a:pt x="66" y="63"/>
                    <a:pt x="66" y="64"/>
                    <a:pt x="67" y="64"/>
                  </a:cubicBezTo>
                  <a:cubicBezTo>
                    <a:pt x="67" y="64"/>
                    <a:pt x="67" y="64"/>
                    <a:pt x="67" y="64"/>
                  </a:cubicBezTo>
                  <a:cubicBezTo>
                    <a:pt x="66" y="63"/>
                    <a:pt x="65" y="62"/>
                    <a:pt x="65" y="61"/>
                  </a:cubicBezTo>
                  <a:close/>
                  <a:moveTo>
                    <a:pt x="47" y="56"/>
                  </a:moveTo>
                  <a:cubicBezTo>
                    <a:pt x="47" y="57"/>
                    <a:pt x="47" y="57"/>
                    <a:pt x="47" y="58"/>
                  </a:cubicBezTo>
                  <a:cubicBezTo>
                    <a:pt x="46" y="59"/>
                    <a:pt x="46" y="60"/>
                    <a:pt x="46" y="60"/>
                  </a:cubicBezTo>
                  <a:cubicBezTo>
                    <a:pt x="46" y="61"/>
                    <a:pt x="45" y="61"/>
                    <a:pt x="45" y="62"/>
                  </a:cubicBezTo>
                  <a:cubicBezTo>
                    <a:pt x="45" y="62"/>
                    <a:pt x="44" y="64"/>
                    <a:pt x="44" y="65"/>
                  </a:cubicBezTo>
                  <a:cubicBezTo>
                    <a:pt x="44" y="66"/>
                    <a:pt x="45" y="67"/>
                    <a:pt x="45" y="68"/>
                  </a:cubicBezTo>
                  <a:cubicBezTo>
                    <a:pt x="46" y="68"/>
                    <a:pt x="46" y="69"/>
                    <a:pt x="46" y="69"/>
                  </a:cubicBezTo>
                  <a:cubicBezTo>
                    <a:pt x="46" y="69"/>
                    <a:pt x="46" y="70"/>
                    <a:pt x="46" y="70"/>
                  </a:cubicBezTo>
                  <a:cubicBezTo>
                    <a:pt x="47" y="71"/>
                    <a:pt x="50" y="75"/>
                    <a:pt x="50" y="75"/>
                  </a:cubicBezTo>
                  <a:cubicBezTo>
                    <a:pt x="51" y="75"/>
                    <a:pt x="51" y="75"/>
                    <a:pt x="51" y="75"/>
                  </a:cubicBezTo>
                  <a:cubicBezTo>
                    <a:pt x="51" y="74"/>
                    <a:pt x="52" y="74"/>
                    <a:pt x="53" y="74"/>
                  </a:cubicBezTo>
                  <a:cubicBezTo>
                    <a:pt x="53" y="73"/>
                    <a:pt x="55" y="72"/>
                    <a:pt x="56" y="71"/>
                  </a:cubicBezTo>
                  <a:cubicBezTo>
                    <a:pt x="56" y="70"/>
                    <a:pt x="57" y="69"/>
                    <a:pt x="58" y="69"/>
                  </a:cubicBezTo>
                  <a:cubicBezTo>
                    <a:pt x="58" y="69"/>
                    <a:pt x="58" y="69"/>
                    <a:pt x="58" y="69"/>
                  </a:cubicBezTo>
                  <a:cubicBezTo>
                    <a:pt x="58" y="66"/>
                    <a:pt x="56" y="63"/>
                    <a:pt x="54" y="61"/>
                  </a:cubicBezTo>
                  <a:cubicBezTo>
                    <a:pt x="54" y="61"/>
                    <a:pt x="53" y="61"/>
                    <a:pt x="53" y="60"/>
                  </a:cubicBezTo>
                  <a:cubicBezTo>
                    <a:pt x="52" y="60"/>
                    <a:pt x="51" y="60"/>
                    <a:pt x="51" y="59"/>
                  </a:cubicBezTo>
                  <a:cubicBezTo>
                    <a:pt x="50" y="58"/>
                    <a:pt x="49" y="56"/>
                    <a:pt x="47" y="56"/>
                  </a:cubicBezTo>
                  <a:close/>
                  <a:moveTo>
                    <a:pt x="24" y="33"/>
                  </a:moveTo>
                  <a:cubicBezTo>
                    <a:pt x="24" y="33"/>
                    <a:pt x="24" y="34"/>
                    <a:pt x="24" y="34"/>
                  </a:cubicBezTo>
                  <a:cubicBezTo>
                    <a:pt x="24" y="34"/>
                    <a:pt x="24" y="35"/>
                    <a:pt x="24" y="35"/>
                  </a:cubicBezTo>
                  <a:cubicBezTo>
                    <a:pt x="24" y="35"/>
                    <a:pt x="25" y="35"/>
                    <a:pt x="25" y="35"/>
                  </a:cubicBezTo>
                  <a:cubicBezTo>
                    <a:pt x="25" y="34"/>
                    <a:pt x="24" y="34"/>
                    <a:pt x="24" y="33"/>
                  </a:cubicBezTo>
                  <a:close/>
                  <a:moveTo>
                    <a:pt x="30" y="8"/>
                  </a:moveTo>
                  <a:cubicBezTo>
                    <a:pt x="30" y="9"/>
                    <a:pt x="29" y="9"/>
                    <a:pt x="29" y="10"/>
                  </a:cubicBezTo>
                  <a:cubicBezTo>
                    <a:pt x="28" y="11"/>
                    <a:pt x="28" y="12"/>
                    <a:pt x="28" y="13"/>
                  </a:cubicBezTo>
                  <a:cubicBezTo>
                    <a:pt x="28" y="13"/>
                    <a:pt x="28" y="14"/>
                    <a:pt x="27" y="14"/>
                  </a:cubicBezTo>
                  <a:cubicBezTo>
                    <a:pt x="27" y="15"/>
                    <a:pt x="27" y="16"/>
                    <a:pt x="27" y="16"/>
                  </a:cubicBezTo>
                  <a:cubicBezTo>
                    <a:pt x="27" y="17"/>
                    <a:pt x="27" y="18"/>
                    <a:pt x="26" y="19"/>
                  </a:cubicBezTo>
                  <a:cubicBezTo>
                    <a:pt x="26" y="19"/>
                    <a:pt x="26" y="20"/>
                    <a:pt x="26" y="21"/>
                  </a:cubicBezTo>
                  <a:cubicBezTo>
                    <a:pt x="26" y="22"/>
                    <a:pt x="27" y="23"/>
                    <a:pt x="28" y="24"/>
                  </a:cubicBezTo>
                  <a:cubicBezTo>
                    <a:pt x="28" y="25"/>
                    <a:pt x="29" y="25"/>
                    <a:pt x="29" y="26"/>
                  </a:cubicBezTo>
                  <a:cubicBezTo>
                    <a:pt x="29" y="27"/>
                    <a:pt x="30" y="28"/>
                    <a:pt x="30" y="28"/>
                  </a:cubicBezTo>
                  <a:cubicBezTo>
                    <a:pt x="31" y="29"/>
                    <a:pt x="31" y="30"/>
                    <a:pt x="32" y="30"/>
                  </a:cubicBezTo>
                  <a:cubicBezTo>
                    <a:pt x="32" y="31"/>
                    <a:pt x="33" y="32"/>
                    <a:pt x="33" y="33"/>
                  </a:cubicBezTo>
                  <a:cubicBezTo>
                    <a:pt x="34" y="33"/>
                    <a:pt x="34" y="33"/>
                    <a:pt x="34" y="33"/>
                  </a:cubicBezTo>
                  <a:cubicBezTo>
                    <a:pt x="34" y="33"/>
                    <a:pt x="34" y="33"/>
                    <a:pt x="34" y="34"/>
                  </a:cubicBezTo>
                  <a:cubicBezTo>
                    <a:pt x="34" y="33"/>
                    <a:pt x="34" y="33"/>
                    <a:pt x="34" y="33"/>
                  </a:cubicBezTo>
                  <a:cubicBezTo>
                    <a:pt x="34" y="33"/>
                    <a:pt x="34" y="33"/>
                    <a:pt x="34" y="33"/>
                  </a:cubicBezTo>
                  <a:cubicBezTo>
                    <a:pt x="34" y="33"/>
                    <a:pt x="34" y="33"/>
                    <a:pt x="34" y="33"/>
                  </a:cubicBezTo>
                  <a:cubicBezTo>
                    <a:pt x="34" y="33"/>
                    <a:pt x="34" y="33"/>
                    <a:pt x="34" y="32"/>
                  </a:cubicBezTo>
                  <a:cubicBezTo>
                    <a:pt x="34" y="32"/>
                    <a:pt x="34" y="31"/>
                    <a:pt x="34" y="31"/>
                  </a:cubicBezTo>
                  <a:cubicBezTo>
                    <a:pt x="35" y="31"/>
                    <a:pt x="35" y="30"/>
                    <a:pt x="35" y="30"/>
                  </a:cubicBezTo>
                  <a:cubicBezTo>
                    <a:pt x="36" y="29"/>
                    <a:pt x="36" y="28"/>
                    <a:pt x="36" y="27"/>
                  </a:cubicBezTo>
                  <a:cubicBezTo>
                    <a:pt x="36" y="26"/>
                    <a:pt x="35" y="25"/>
                    <a:pt x="35" y="24"/>
                  </a:cubicBezTo>
                  <a:cubicBezTo>
                    <a:pt x="36" y="23"/>
                    <a:pt x="36" y="23"/>
                    <a:pt x="37" y="22"/>
                  </a:cubicBezTo>
                  <a:cubicBezTo>
                    <a:pt x="36" y="21"/>
                    <a:pt x="36" y="20"/>
                    <a:pt x="36" y="18"/>
                  </a:cubicBezTo>
                  <a:cubicBezTo>
                    <a:pt x="36" y="18"/>
                    <a:pt x="36" y="18"/>
                    <a:pt x="37" y="17"/>
                  </a:cubicBezTo>
                  <a:cubicBezTo>
                    <a:pt x="37" y="17"/>
                    <a:pt x="36" y="16"/>
                    <a:pt x="37" y="15"/>
                  </a:cubicBezTo>
                  <a:cubicBezTo>
                    <a:pt x="37" y="15"/>
                    <a:pt x="37" y="14"/>
                    <a:pt x="37" y="14"/>
                  </a:cubicBezTo>
                  <a:cubicBezTo>
                    <a:pt x="37" y="12"/>
                    <a:pt x="36" y="10"/>
                    <a:pt x="34" y="8"/>
                  </a:cubicBezTo>
                  <a:cubicBezTo>
                    <a:pt x="33" y="7"/>
                    <a:pt x="32" y="7"/>
                    <a:pt x="30" y="8"/>
                  </a:cubicBezTo>
                  <a:close/>
                  <a:moveTo>
                    <a:pt x="8" y="6"/>
                  </a:moveTo>
                  <a:cubicBezTo>
                    <a:pt x="8" y="6"/>
                    <a:pt x="8" y="6"/>
                    <a:pt x="8" y="7"/>
                  </a:cubicBezTo>
                  <a:cubicBezTo>
                    <a:pt x="7" y="8"/>
                    <a:pt x="8" y="10"/>
                    <a:pt x="8" y="11"/>
                  </a:cubicBezTo>
                  <a:cubicBezTo>
                    <a:pt x="8" y="12"/>
                    <a:pt x="8" y="14"/>
                    <a:pt x="8" y="15"/>
                  </a:cubicBezTo>
                  <a:cubicBezTo>
                    <a:pt x="9" y="16"/>
                    <a:pt x="9" y="17"/>
                    <a:pt x="10" y="18"/>
                  </a:cubicBezTo>
                  <a:cubicBezTo>
                    <a:pt x="10" y="19"/>
                    <a:pt x="10" y="20"/>
                    <a:pt x="10" y="21"/>
                  </a:cubicBezTo>
                  <a:cubicBezTo>
                    <a:pt x="11" y="21"/>
                    <a:pt x="11" y="22"/>
                    <a:pt x="11" y="22"/>
                  </a:cubicBezTo>
                  <a:cubicBezTo>
                    <a:pt x="12" y="23"/>
                    <a:pt x="13" y="25"/>
                    <a:pt x="13" y="26"/>
                  </a:cubicBezTo>
                  <a:cubicBezTo>
                    <a:pt x="14" y="28"/>
                    <a:pt x="15" y="29"/>
                    <a:pt x="16" y="30"/>
                  </a:cubicBezTo>
                  <a:cubicBezTo>
                    <a:pt x="16" y="30"/>
                    <a:pt x="16" y="30"/>
                    <a:pt x="16" y="30"/>
                  </a:cubicBezTo>
                  <a:cubicBezTo>
                    <a:pt x="16" y="30"/>
                    <a:pt x="16" y="30"/>
                    <a:pt x="16" y="30"/>
                  </a:cubicBezTo>
                  <a:cubicBezTo>
                    <a:pt x="16" y="29"/>
                    <a:pt x="16" y="29"/>
                    <a:pt x="16" y="28"/>
                  </a:cubicBezTo>
                  <a:cubicBezTo>
                    <a:pt x="16" y="28"/>
                    <a:pt x="17" y="28"/>
                    <a:pt x="17" y="27"/>
                  </a:cubicBezTo>
                  <a:cubicBezTo>
                    <a:pt x="17" y="26"/>
                    <a:pt x="16" y="26"/>
                    <a:pt x="17" y="25"/>
                  </a:cubicBezTo>
                  <a:cubicBezTo>
                    <a:pt x="17" y="25"/>
                    <a:pt x="18" y="25"/>
                    <a:pt x="18" y="25"/>
                  </a:cubicBezTo>
                  <a:cubicBezTo>
                    <a:pt x="17" y="25"/>
                    <a:pt x="17" y="24"/>
                    <a:pt x="17" y="24"/>
                  </a:cubicBezTo>
                  <a:cubicBezTo>
                    <a:pt x="18" y="23"/>
                    <a:pt x="18" y="23"/>
                    <a:pt x="18" y="22"/>
                  </a:cubicBezTo>
                  <a:cubicBezTo>
                    <a:pt x="18" y="21"/>
                    <a:pt x="17" y="21"/>
                    <a:pt x="17" y="20"/>
                  </a:cubicBezTo>
                  <a:cubicBezTo>
                    <a:pt x="16" y="19"/>
                    <a:pt x="16" y="18"/>
                    <a:pt x="15" y="17"/>
                  </a:cubicBezTo>
                  <a:cubicBezTo>
                    <a:pt x="14" y="16"/>
                    <a:pt x="14" y="15"/>
                    <a:pt x="14" y="14"/>
                  </a:cubicBezTo>
                  <a:cubicBezTo>
                    <a:pt x="13" y="12"/>
                    <a:pt x="11" y="10"/>
                    <a:pt x="10" y="8"/>
                  </a:cubicBezTo>
                  <a:cubicBezTo>
                    <a:pt x="9" y="8"/>
                    <a:pt x="9" y="7"/>
                    <a:pt x="9" y="7"/>
                  </a:cubicBezTo>
                  <a:cubicBezTo>
                    <a:pt x="8" y="6"/>
                    <a:pt x="8" y="6"/>
                    <a:pt x="8" y="6"/>
                  </a:cubicBezTo>
                  <a:close/>
                  <a:moveTo>
                    <a:pt x="4" y="2"/>
                  </a:moveTo>
                  <a:cubicBezTo>
                    <a:pt x="5" y="1"/>
                    <a:pt x="7" y="0"/>
                    <a:pt x="8" y="0"/>
                  </a:cubicBezTo>
                  <a:cubicBezTo>
                    <a:pt x="9" y="0"/>
                    <a:pt x="9" y="0"/>
                    <a:pt x="9" y="0"/>
                  </a:cubicBezTo>
                  <a:cubicBezTo>
                    <a:pt x="10" y="0"/>
                    <a:pt x="10" y="0"/>
                    <a:pt x="10" y="0"/>
                  </a:cubicBezTo>
                  <a:cubicBezTo>
                    <a:pt x="11" y="1"/>
                    <a:pt x="11" y="1"/>
                    <a:pt x="11" y="1"/>
                  </a:cubicBezTo>
                  <a:cubicBezTo>
                    <a:pt x="12" y="1"/>
                    <a:pt x="13" y="2"/>
                    <a:pt x="13" y="2"/>
                  </a:cubicBezTo>
                  <a:cubicBezTo>
                    <a:pt x="14" y="3"/>
                    <a:pt x="14" y="3"/>
                    <a:pt x="15" y="4"/>
                  </a:cubicBezTo>
                  <a:cubicBezTo>
                    <a:pt x="15" y="5"/>
                    <a:pt x="16" y="5"/>
                    <a:pt x="16" y="6"/>
                  </a:cubicBezTo>
                  <a:cubicBezTo>
                    <a:pt x="17" y="6"/>
                    <a:pt x="17" y="7"/>
                    <a:pt x="18" y="7"/>
                  </a:cubicBezTo>
                  <a:cubicBezTo>
                    <a:pt x="18" y="8"/>
                    <a:pt x="18" y="8"/>
                    <a:pt x="18" y="9"/>
                  </a:cubicBezTo>
                  <a:cubicBezTo>
                    <a:pt x="19" y="10"/>
                    <a:pt x="19" y="10"/>
                    <a:pt x="19" y="11"/>
                  </a:cubicBezTo>
                  <a:cubicBezTo>
                    <a:pt x="20" y="11"/>
                    <a:pt x="20" y="12"/>
                    <a:pt x="20" y="12"/>
                  </a:cubicBezTo>
                  <a:cubicBezTo>
                    <a:pt x="20" y="12"/>
                    <a:pt x="20" y="13"/>
                    <a:pt x="21" y="13"/>
                  </a:cubicBezTo>
                  <a:cubicBezTo>
                    <a:pt x="21" y="13"/>
                    <a:pt x="21" y="14"/>
                    <a:pt x="21" y="14"/>
                  </a:cubicBezTo>
                  <a:cubicBezTo>
                    <a:pt x="21" y="14"/>
                    <a:pt x="22" y="15"/>
                    <a:pt x="22" y="15"/>
                  </a:cubicBezTo>
                  <a:cubicBezTo>
                    <a:pt x="22" y="15"/>
                    <a:pt x="22" y="15"/>
                    <a:pt x="22" y="15"/>
                  </a:cubicBezTo>
                  <a:cubicBezTo>
                    <a:pt x="22" y="15"/>
                    <a:pt x="22" y="15"/>
                    <a:pt x="22" y="15"/>
                  </a:cubicBezTo>
                  <a:cubicBezTo>
                    <a:pt x="22" y="15"/>
                    <a:pt x="22" y="15"/>
                    <a:pt x="22" y="15"/>
                  </a:cubicBezTo>
                  <a:cubicBezTo>
                    <a:pt x="22" y="14"/>
                    <a:pt x="22" y="13"/>
                    <a:pt x="22" y="12"/>
                  </a:cubicBezTo>
                  <a:cubicBezTo>
                    <a:pt x="23" y="11"/>
                    <a:pt x="24" y="11"/>
                    <a:pt x="24" y="10"/>
                  </a:cubicBezTo>
                  <a:cubicBezTo>
                    <a:pt x="24" y="10"/>
                    <a:pt x="25" y="9"/>
                    <a:pt x="25" y="9"/>
                  </a:cubicBezTo>
                  <a:cubicBezTo>
                    <a:pt x="25" y="9"/>
                    <a:pt x="25" y="8"/>
                    <a:pt x="26" y="8"/>
                  </a:cubicBezTo>
                  <a:cubicBezTo>
                    <a:pt x="26" y="7"/>
                    <a:pt x="26" y="7"/>
                    <a:pt x="26" y="7"/>
                  </a:cubicBezTo>
                  <a:cubicBezTo>
                    <a:pt x="27" y="6"/>
                    <a:pt x="28" y="6"/>
                    <a:pt x="29" y="5"/>
                  </a:cubicBezTo>
                  <a:cubicBezTo>
                    <a:pt x="30" y="4"/>
                    <a:pt x="31" y="3"/>
                    <a:pt x="32" y="3"/>
                  </a:cubicBezTo>
                  <a:cubicBezTo>
                    <a:pt x="33" y="2"/>
                    <a:pt x="34" y="2"/>
                    <a:pt x="34" y="2"/>
                  </a:cubicBezTo>
                  <a:cubicBezTo>
                    <a:pt x="35" y="2"/>
                    <a:pt x="35" y="2"/>
                    <a:pt x="35" y="2"/>
                  </a:cubicBezTo>
                  <a:cubicBezTo>
                    <a:pt x="36" y="2"/>
                    <a:pt x="38" y="2"/>
                    <a:pt x="39" y="3"/>
                  </a:cubicBezTo>
                  <a:cubicBezTo>
                    <a:pt x="40" y="3"/>
                    <a:pt x="43" y="7"/>
                    <a:pt x="44" y="8"/>
                  </a:cubicBezTo>
                  <a:cubicBezTo>
                    <a:pt x="44" y="9"/>
                    <a:pt x="44" y="10"/>
                    <a:pt x="44" y="11"/>
                  </a:cubicBezTo>
                  <a:cubicBezTo>
                    <a:pt x="44" y="11"/>
                    <a:pt x="44" y="12"/>
                    <a:pt x="44" y="12"/>
                  </a:cubicBezTo>
                  <a:cubicBezTo>
                    <a:pt x="45" y="13"/>
                    <a:pt x="44" y="13"/>
                    <a:pt x="44" y="14"/>
                  </a:cubicBezTo>
                  <a:cubicBezTo>
                    <a:pt x="44" y="14"/>
                    <a:pt x="44" y="15"/>
                    <a:pt x="45" y="15"/>
                  </a:cubicBezTo>
                  <a:cubicBezTo>
                    <a:pt x="44" y="17"/>
                    <a:pt x="44" y="19"/>
                    <a:pt x="44" y="20"/>
                  </a:cubicBezTo>
                  <a:cubicBezTo>
                    <a:pt x="44" y="21"/>
                    <a:pt x="44" y="23"/>
                    <a:pt x="44" y="24"/>
                  </a:cubicBezTo>
                  <a:cubicBezTo>
                    <a:pt x="44" y="25"/>
                    <a:pt x="44" y="26"/>
                    <a:pt x="44" y="26"/>
                  </a:cubicBezTo>
                  <a:cubicBezTo>
                    <a:pt x="44" y="27"/>
                    <a:pt x="44" y="27"/>
                    <a:pt x="44" y="28"/>
                  </a:cubicBezTo>
                  <a:cubicBezTo>
                    <a:pt x="43" y="28"/>
                    <a:pt x="43" y="29"/>
                    <a:pt x="43" y="29"/>
                  </a:cubicBezTo>
                  <a:cubicBezTo>
                    <a:pt x="43" y="30"/>
                    <a:pt x="43" y="30"/>
                    <a:pt x="42" y="30"/>
                  </a:cubicBezTo>
                  <a:cubicBezTo>
                    <a:pt x="42" y="31"/>
                    <a:pt x="42" y="31"/>
                    <a:pt x="42" y="32"/>
                  </a:cubicBezTo>
                  <a:cubicBezTo>
                    <a:pt x="42" y="32"/>
                    <a:pt x="41" y="32"/>
                    <a:pt x="41" y="33"/>
                  </a:cubicBezTo>
                  <a:cubicBezTo>
                    <a:pt x="41" y="33"/>
                    <a:pt x="41" y="34"/>
                    <a:pt x="41" y="34"/>
                  </a:cubicBezTo>
                  <a:cubicBezTo>
                    <a:pt x="40" y="34"/>
                    <a:pt x="40" y="35"/>
                    <a:pt x="40" y="35"/>
                  </a:cubicBezTo>
                  <a:cubicBezTo>
                    <a:pt x="40" y="35"/>
                    <a:pt x="39" y="36"/>
                    <a:pt x="39" y="36"/>
                  </a:cubicBezTo>
                  <a:cubicBezTo>
                    <a:pt x="38" y="37"/>
                    <a:pt x="38" y="37"/>
                    <a:pt x="38" y="38"/>
                  </a:cubicBezTo>
                  <a:cubicBezTo>
                    <a:pt x="37" y="38"/>
                    <a:pt x="37" y="38"/>
                    <a:pt x="37" y="39"/>
                  </a:cubicBezTo>
                  <a:cubicBezTo>
                    <a:pt x="36" y="39"/>
                    <a:pt x="36" y="43"/>
                    <a:pt x="36" y="43"/>
                  </a:cubicBezTo>
                  <a:cubicBezTo>
                    <a:pt x="36" y="44"/>
                    <a:pt x="37" y="45"/>
                    <a:pt x="37" y="45"/>
                  </a:cubicBezTo>
                  <a:cubicBezTo>
                    <a:pt x="37" y="46"/>
                    <a:pt x="36" y="46"/>
                    <a:pt x="36" y="47"/>
                  </a:cubicBezTo>
                  <a:cubicBezTo>
                    <a:pt x="36" y="47"/>
                    <a:pt x="37" y="48"/>
                    <a:pt x="37" y="48"/>
                  </a:cubicBezTo>
                  <a:cubicBezTo>
                    <a:pt x="37" y="49"/>
                    <a:pt x="37" y="49"/>
                    <a:pt x="37" y="50"/>
                  </a:cubicBezTo>
                  <a:cubicBezTo>
                    <a:pt x="37" y="50"/>
                    <a:pt x="38" y="51"/>
                    <a:pt x="38" y="51"/>
                  </a:cubicBezTo>
                  <a:cubicBezTo>
                    <a:pt x="38" y="52"/>
                    <a:pt x="39" y="54"/>
                    <a:pt x="39" y="55"/>
                  </a:cubicBezTo>
                  <a:cubicBezTo>
                    <a:pt x="39" y="55"/>
                    <a:pt x="39" y="56"/>
                    <a:pt x="39" y="56"/>
                  </a:cubicBezTo>
                  <a:cubicBezTo>
                    <a:pt x="40" y="56"/>
                    <a:pt x="40" y="56"/>
                    <a:pt x="40" y="56"/>
                  </a:cubicBezTo>
                  <a:cubicBezTo>
                    <a:pt x="40" y="56"/>
                    <a:pt x="40" y="55"/>
                    <a:pt x="41" y="55"/>
                  </a:cubicBezTo>
                  <a:cubicBezTo>
                    <a:pt x="41" y="55"/>
                    <a:pt x="41" y="54"/>
                    <a:pt x="41" y="54"/>
                  </a:cubicBezTo>
                  <a:cubicBezTo>
                    <a:pt x="41" y="53"/>
                    <a:pt x="41" y="52"/>
                    <a:pt x="42" y="52"/>
                  </a:cubicBezTo>
                  <a:cubicBezTo>
                    <a:pt x="42" y="51"/>
                    <a:pt x="42" y="51"/>
                    <a:pt x="42" y="50"/>
                  </a:cubicBezTo>
                  <a:cubicBezTo>
                    <a:pt x="42" y="50"/>
                    <a:pt x="43" y="49"/>
                    <a:pt x="43" y="49"/>
                  </a:cubicBezTo>
                  <a:cubicBezTo>
                    <a:pt x="43" y="48"/>
                    <a:pt x="43" y="48"/>
                    <a:pt x="44" y="47"/>
                  </a:cubicBezTo>
                  <a:cubicBezTo>
                    <a:pt x="44" y="47"/>
                    <a:pt x="44" y="46"/>
                    <a:pt x="45" y="46"/>
                  </a:cubicBezTo>
                  <a:cubicBezTo>
                    <a:pt x="45" y="46"/>
                    <a:pt x="45" y="45"/>
                    <a:pt x="45" y="45"/>
                  </a:cubicBezTo>
                  <a:cubicBezTo>
                    <a:pt x="45" y="44"/>
                    <a:pt x="46" y="44"/>
                    <a:pt x="46" y="44"/>
                  </a:cubicBezTo>
                  <a:cubicBezTo>
                    <a:pt x="47" y="43"/>
                    <a:pt x="46" y="42"/>
                    <a:pt x="47" y="41"/>
                  </a:cubicBezTo>
                  <a:cubicBezTo>
                    <a:pt x="48" y="41"/>
                    <a:pt x="48" y="40"/>
                    <a:pt x="48" y="40"/>
                  </a:cubicBezTo>
                  <a:cubicBezTo>
                    <a:pt x="48" y="40"/>
                    <a:pt x="48" y="39"/>
                    <a:pt x="48" y="39"/>
                  </a:cubicBezTo>
                  <a:cubicBezTo>
                    <a:pt x="48" y="39"/>
                    <a:pt x="49" y="38"/>
                    <a:pt x="49" y="38"/>
                  </a:cubicBezTo>
                  <a:cubicBezTo>
                    <a:pt x="49" y="37"/>
                    <a:pt x="50" y="37"/>
                    <a:pt x="50" y="37"/>
                  </a:cubicBezTo>
                  <a:cubicBezTo>
                    <a:pt x="50" y="37"/>
                    <a:pt x="50" y="36"/>
                    <a:pt x="50" y="36"/>
                  </a:cubicBezTo>
                  <a:cubicBezTo>
                    <a:pt x="50" y="35"/>
                    <a:pt x="51" y="35"/>
                    <a:pt x="52" y="34"/>
                  </a:cubicBezTo>
                  <a:cubicBezTo>
                    <a:pt x="52" y="33"/>
                    <a:pt x="53" y="32"/>
                    <a:pt x="54" y="31"/>
                  </a:cubicBezTo>
                  <a:cubicBezTo>
                    <a:pt x="54" y="31"/>
                    <a:pt x="55" y="30"/>
                    <a:pt x="56" y="29"/>
                  </a:cubicBezTo>
                  <a:cubicBezTo>
                    <a:pt x="56" y="29"/>
                    <a:pt x="57" y="28"/>
                    <a:pt x="57" y="28"/>
                  </a:cubicBezTo>
                  <a:cubicBezTo>
                    <a:pt x="57" y="27"/>
                    <a:pt x="57" y="27"/>
                    <a:pt x="58" y="26"/>
                  </a:cubicBezTo>
                  <a:cubicBezTo>
                    <a:pt x="58" y="26"/>
                    <a:pt x="59" y="25"/>
                    <a:pt x="59" y="25"/>
                  </a:cubicBezTo>
                  <a:cubicBezTo>
                    <a:pt x="60" y="24"/>
                    <a:pt x="61" y="23"/>
                    <a:pt x="62" y="22"/>
                  </a:cubicBezTo>
                  <a:cubicBezTo>
                    <a:pt x="63" y="22"/>
                    <a:pt x="63" y="22"/>
                    <a:pt x="63" y="21"/>
                  </a:cubicBezTo>
                  <a:cubicBezTo>
                    <a:pt x="64" y="20"/>
                    <a:pt x="66" y="19"/>
                    <a:pt x="67" y="20"/>
                  </a:cubicBezTo>
                  <a:cubicBezTo>
                    <a:pt x="67" y="20"/>
                    <a:pt x="67" y="20"/>
                    <a:pt x="67" y="20"/>
                  </a:cubicBezTo>
                  <a:cubicBezTo>
                    <a:pt x="68" y="20"/>
                    <a:pt x="69" y="19"/>
                    <a:pt x="69" y="20"/>
                  </a:cubicBezTo>
                  <a:cubicBezTo>
                    <a:pt x="69" y="20"/>
                    <a:pt x="69" y="20"/>
                    <a:pt x="69" y="20"/>
                  </a:cubicBezTo>
                  <a:cubicBezTo>
                    <a:pt x="68" y="21"/>
                    <a:pt x="67" y="22"/>
                    <a:pt x="66" y="24"/>
                  </a:cubicBezTo>
                  <a:cubicBezTo>
                    <a:pt x="65" y="25"/>
                    <a:pt x="65" y="26"/>
                    <a:pt x="64" y="27"/>
                  </a:cubicBezTo>
                  <a:cubicBezTo>
                    <a:pt x="63" y="29"/>
                    <a:pt x="61" y="29"/>
                    <a:pt x="59" y="31"/>
                  </a:cubicBezTo>
                  <a:cubicBezTo>
                    <a:pt x="58" y="32"/>
                    <a:pt x="58" y="34"/>
                    <a:pt x="57" y="36"/>
                  </a:cubicBezTo>
                  <a:cubicBezTo>
                    <a:pt x="56" y="36"/>
                    <a:pt x="55" y="37"/>
                    <a:pt x="55" y="37"/>
                  </a:cubicBezTo>
                  <a:cubicBezTo>
                    <a:pt x="55" y="38"/>
                    <a:pt x="55" y="39"/>
                    <a:pt x="54" y="40"/>
                  </a:cubicBezTo>
                  <a:cubicBezTo>
                    <a:pt x="54" y="41"/>
                    <a:pt x="53" y="42"/>
                    <a:pt x="52" y="43"/>
                  </a:cubicBezTo>
                  <a:cubicBezTo>
                    <a:pt x="52" y="43"/>
                    <a:pt x="52" y="44"/>
                    <a:pt x="52" y="45"/>
                  </a:cubicBezTo>
                  <a:cubicBezTo>
                    <a:pt x="52" y="45"/>
                    <a:pt x="51" y="45"/>
                    <a:pt x="51" y="46"/>
                  </a:cubicBezTo>
                  <a:cubicBezTo>
                    <a:pt x="51" y="46"/>
                    <a:pt x="51" y="47"/>
                    <a:pt x="51" y="48"/>
                  </a:cubicBezTo>
                  <a:cubicBezTo>
                    <a:pt x="50" y="49"/>
                    <a:pt x="50" y="49"/>
                    <a:pt x="50" y="50"/>
                  </a:cubicBezTo>
                  <a:cubicBezTo>
                    <a:pt x="49" y="51"/>
                    <a:pt x="49" y="52"/>
                    <a:pt x="48" y="53"/>
                  </a:cubicBezTo>
                  <a:cubicBezTo>
                    <a:pt x="49" y="53"/>
                    <a:pt x="49" y="53"/>
                    <a:pt x="48" y="53"/>
                  </a:cubicBezTo>
                  <a:cubicBezTo>
                    <a:pt x="48" y="53"/>
                    <a:pt x="49" y="53"/>
                    <a:pt x="49" y="53"/>
                  </a:cubicBezTo>
                  <a:cubicBezTo>
                    <a:pt x="50" y="53"/>
                    <a:pt x="52" y="53"/>
                    <a:pt x="53" y="54"/>
                  </a:cubicBezTo>
                  <a:cubicBezTo>
                    <a:pt x="53" y="54"/>
                    <a:pt x="53" y="54"/>
                    <a:pt x="54" y="54"/>
                  </a:cubicBezTo>
                  <a:cubicBezTo>
                    <a:pt x="54" y="54"/>
                    <a:pt x="55" y="55"/>
                    <a:pt x="55" y="55"/>
                  </a:cubicBezTo>
                  <a:cubicBezTo>
                    <a:pt x="56" y="55"/>
                    <a:pt x="56" y="55"/>
                    <a:pt x="56" y="55"/>
                  </a:cubicBezTo>
                  <a:cubicBezTo>
                    <a:pt x="57" y="55"/>
                    <a:pt x="57" y="55"/>
                    <a:pt x="57" y="55"/>
                  </a:cubicBezTo>
                  <a:cubicBezTo>
                    <a:pt x="58" y="56"/>
                    <a:pt x="58" y="56"/>
                    <a:pt x="59" y="56"/>
                  </a:cubicBezTo>
                  <a:cubicBezTo>
                    <a:pt x="59" y="56"/>
                    <a:pt x="60" y="56"/>
                    <a:pt x="60" y="56"/>
                  </a:cubicBezTo>
                  <a:cubicBezTo>
                    <a:pt x="61" y="57"/>
                    <a:pt x="61" y="58"/>
                    <a:pt x="62" y="58"/>
                  </a:cubicBezTo>
                  <a:cubicBezTo>
                    <a:pt x="63" y="58"/>
                    <a:pt x="63" y="58"/>
                    <a:pt x="64" y="58"/>
                  </a:cubicBezTo>
                  <a:cubicBezTo>
                    <a:pt x="65" y="58"/>
                    <a:pt x="66" y="58"/>
                    <a:pt x="67" y="58"/>
                  </a:cubicBezTo>
                  <a:cubicBezTo>
                    <a:pt x="67" y="59"/>
                    <a:pt x="68" y="59"/>
                    <a:pt x="69" y="60"/>
                  </a:cubicBezTo>
                  <a:cubicBezTo>
                    <a:pt x="70" y="60"/>
                    <a:pt x="71" y="60"/>
                    <a:pt x="72" y="60"/>
                  </a:cubicBezTo>
                  <a:cubicBezTo>
                    <a:pt x="73" y="61"/>
                    <a:pt x="74" y="63"/>
                    <a:pt x="74" y="64"/>
                  </a:cubicBezTo>
                  <a:cubicBezTo>
                    <a:pt x="74" y="67"/>
                    <a:pt x="68" y="69"/>
                    <a:pt x="66" y="72"/>
                  </a:cubicBezTo>
                  <a:cubicBezTo>
                    <a:pt x="66" y="72"/>
                    <a:pt x="66" y="74"/>
                    <a:pt x="66" y="74"/>
                  </a:cubicBezTo>
                  <a:cubicBezTo>
                    <a:pt x="66" y="75"/>
                    <a:pt x="66" y="75"/>
                    <a:pt x="66" y="76"/>
                  </a:cubicBezTo>
                  <a:cubicBezTo>
                    <a:pt x="66" y="77"/>
                    <a:pt x="66" y="77"/>
                    <a:pt x="66" y="78"/>
                  </a:cubicBezTo>
                  <a:cubicBezTo>
                    <a:pt x="66" y="79"/>
                    <a:pt x="66" y="80"/>
                    <a:pt x="66" y="80"/>
                  </a:cubicBezTo>
                  <a:cubicBezTo>
                    <a:pt x="66" y="81"/>
                    <a:pt x="65" y="82"/>
                    <a:pt x="65" y="82"/>
                  </a:cubicBezTo>
                  <a:cubicBezTo>
                    <a:pt x="65" y="83"/>
                    <a:pt x="65" y="83"/>
                    <a:pt x="65" y="84"/>
                  </a:cubicBezTo>
                  <a:cubicBezTo>
                    <a:pt x="65" y="84"/>
                    <a:pt x="65" y="84"/>
                    <a:pt x="64" y="85"/>
                  </a:cubicBezTo>
                  <a:cubicBezTo>
                    <a:pt x="64" y="85"/>
                    <a:pt x="64" y="86"/>
                    <a:pt x="64" y="86"/>
                  </a:cubicBezTo>
                  <a:cubicBezTo>
                    <a:pt x="63" y="87"/>
                    <a:pt x="63" y="88"/>
                    <a:pt x="62" y="89"/>
                  </a:cubicBezTo>
                  <a:cubicBezTo>
                    <a:pt x="62" y="89"/>
                    <a:pt x="62" y="89"/>
                    <a:pt x="61" y="89"/>
                  </a:cubicBezTo>
                  <a:cubicBezTo>
                    <a:pt x="61" y="90"/>
                    <a:pt x="61" y="90"/>
                    <a:pt x="60" y="90"/>
                  </a:cubicBezTo>
                  <a:cubicBezTo>
                    <a:pt x="60" y="91"/>
                    <a:pt x="60" y="91"/>
                    <a:pt x="60" y="92"/>
                  </a:cubicBezTo>
                  <a:cubicBezTo>
                    <a:pt x="59" y="93"/>
                    <a:pt x="57" y="94"/>
                    <a:pt x="56" y="95"/>
                  </a:cubicBezTo>
                  <a:cubicBezTo>
                    <a:pt x="55" y="95"/>
                    <a:pt x="55" y="95"/>
                    <a:pt x="54" y="95"/>
                  </a:cubicBezTo>
                  <a:cubicBezTo>
                    <a:pt x="54" y="95"/>
                    <a:pt x="53" y="96"/>
                    <a:pt x="53" y="96"/>
                  </a:cubicBezTo>
                  <a:cubicBezTo>
                    <a:pt x="53" y="96"/>
                    <a:pt x="52" y="96"/>
                    <a:pt x="52" y="96"/>
                  </a:cubicBezTo>
                  <a:cubicBezTo>
                    <a:pt x="52" y="96"/>
                    <a:pt x="51" y="95"/>
                    <a:pt x="51" y="95"/>
                  </a:cubicBezTo>
                  <a:cubicBezTo>
                    <a:pt x="51" y="94"/>
                    <a:pt x="52" y="94"/>
                    <a:pt x="53" y="93"/>
                  </a:cubicBezTo>
                  <a:cubicBezTo>
                    <a:pt x="53" y="93"/>
                    <a:pt x="53" y="93"/>
                    <a:pt x="53" y="93"/>
                  </a:cubicBezTo>
                  <a:cubicBezTo>
                    <a:pt x="54" y="92"/>
                    <a:pt x="56" y="91"/>
                    <a:pt x="56" y="90"/>
                  </a:cubicBezTo>
                  <a:cubicBezTo>
                    <a:pt x="56" y="90"/>
                    <a:pt x="57" y="90"/>
                    <a:pt x="57" y="89"/>
                  </a:cubicBezTo>
                  <a:cubicBezTo>
                    <a:pt x="57" y="89"/>
                    <a:pt x="57" y="89"/>
                    <a:pt x="57" y="88"/>
                  </a:cubicBezTo>
                  <a:cubicBezTo>
                    <a:pt x="58" y="88"/>
                    <a:pt x="58" y="87"/>
                    <a:pt x="59" y="87"/>
                  </a:cubicBezTo>
                  <a:cubicBezTo>
                    <a:pt x="59" y="87"/>
                    <a:pt x="59" y="87"/>
                    <a:pt x="59" y="86"/>
                  </a:cubicBezTo>
                  <a:cubicBezTo>
                    <a:pt x="59" y="86"/>
                    <a:pt x="59" y="85"/>
                    <a:pt x="60" y="84"/>
                  </a:cubicBezTo>
                  <a:cubicBezTo>
                    <a:pt x="60" y="84"/>
                    <a:pt x="60" y="83"/>
                    <a:pt x="60" y="83"/>
                  </a:cubicBezTo>
                  <a:cubicBezTo>
                    <a:pt x="60" y="82"/>
                    <a:pt x="61" y="82"/>
                    <a:pt x="61" y="82"/>
                  </a:cubicBezTo>
                  <a:cubicBezTo>
                    <a:pt x="61" y="81"/>
                    <a:pt x="61" y="81"/>
                    <a:pt x="61" y="80"/>
                  </a:cubicBezTo>
                  <a:cubicBezTo>
                    <a:pt x="61" y="80"/>
                    <a:pt x="61" y="79"/>
                    <a:pt x="61" y="79"/>
                  </a:cubicBezTo>
                  <a:cubicBezTo>
                    <a:pt x="61" y="78"/>
                    <a:pt x="61" y="77"/>
                    <a:pt x="61" y="76"/>
                  </a:cubicBezTo>
                  <a:cubicBezTo>
                    <a:pt x="60" y="77"/>
                    <a:pt x="59" y="77"/>
                    <a:pt x="59" y="78"/>
                  </a:cubicBezTo>
                  <a:cubicBezTo>
                    <a:pt x="58" y="78"/>
                    <a:pt x="57" y="79"/>
                    <a:pt x="57" y="80"/>
                  </a:cubicBezTo>
                  <a:cubicBezTo>
                    <a:pt x="56" y="80"/>
                    <a:pt x="56" y="80"/>
                    <a:pt x="55" y="80"/>
                  </a:cubicBezTo>
                  <a:cubicBezTo>
                    <a:pt x="54" y="81"/>
                    <a:pt x="54" y="81"/>
                    <a:pt x="53" y="81"/>
                  </a:cubicBezTo>
                  <a:cubicBezTo>
                    <a:pt x="52" y="82"/>
                    <a:pt x="50" y="81"/>
                    <a:pt x="49" y="80"/>
                  </a:cubicBezTo>
                  <a:cubicBezTo>
                    <a:pt x="48" y="80"/>
                    <a:pt x="47" y="80"/>
                    <a:pt x="47" y="79"/>
                  </a:cubicBezTo>
                  <a:cubicBezTo>
                    <a:pt x="46" y="78"/>
                    <a:pt x="46" y="78"/>
                    <a:pt x="45" y="77"/>
                  </a:cubicBezTo>
                  <a:cubicBezTo>
                    <a:pt x="45" y="77"/>
                    <a:pt x="44" y="76"/>
                    <a:pt x="44" y="76"/>
                  </a:cubicBezTo>
                  <a:cubicBezTo>
                    <a:pt x="43" y="75"/>
                    <a:pt x="42" y="73"/>
                    <a:pt x="41" y="72"/>
                  </a:cubicBezTo>
                  <a:cubicBezTo>
                    <a:pt x="41" y="71"/>
                    <a:pt x="41" y="71"/>
                    <a:pt x="40" y="70"/>
                  </a:cubicBezTo>
                  <a:cubicBezTo>
                    <a:pt x="39" y="71"/>
                    <a:pt x="39" y="72"/>
                    <a:pt x="39" y="73"/>
                  </a:cubicBezTo>
                  <a:cubicBezTo>
                    <a:pt x="38" y="74"/>
                    <a:pt x="38" y="75"/>
                    <a:pt x="37" y="76"/>
                  </a:cubicBezTo>
                  <a:cubicBezTo>
                    <a:pt x="37" y="76"/>
                    <a:pt x="37" y="77"/>
                    <a:pt x="36" y="77"/>
                  </a:cubicBezTo>
                  <a:cubicBezTo>
                    <a:pt x="36" y="78"/>
                    <a:pt x="36" y="78"/>
                    <a:pt x="35" y="79"/>
                  </a:cubicBezTo>
                  <a:cubicBezTo>
                    <a:pt x="35" y="79"/>
                    <a:pt x="35" y="79"/>
                    <a:pt x="35" y="79"/>
                  </a:cubicBezTo>
                  <a:cubicBezTo>
                    <a:pt x="35" y="80"/>
                    <a:pt x="35" y="80"/>
                    <a:pt x="35" y="80"/>
                  </a:cubicBezTo>
                  <a:cubicBezTo>
                    <a:pt x="34" y="81"/>
                    <a:pt x="34" y="81"/>
                    <a:pt x="34" y="82"/>
                  </a:cubicBezTo>
                  <a:cubicBezTo>
                    <a:pt x="34" y="82"/>
                    <a:pt x="34" y="83"/>
                    <a:pt x="33" y="83"/>
                  </a:cubicBezTo>
                  <a:cubicBezTo>
                    <a:pt x="33" y="83"/>
                    <a:pt x="33" y="84"/>
                    <a:pt x="33" y="84"/>
                  </a:cubicBezTo>
                  <a:cubicBezTo>
                    <a:pt x="33" y="85"/>
                    <a:pt x="32" y="85"/>
                    <a:pt x="32" y="86"/>
                  </a:cubicBezTo>
                  <a:cubicBezTo>
                    <a:pt x="32" y="86"/>
                    <a:pt x="31" y="87"/>
                    <a:pt x="31" y="87"/>
                  </a:cubicBezTo>
                  <a:cubicBezTo>
                    <a:pt x="31" y="88"/>
                    <a:pt x="31" y="89"/>
                    <a:pt x="30" y="89"/>
                  </a:cubicBezTo>
                  <a:cubicBezTo>
                    <a:pt x="30" y="90"/>
                    <a:pt x="30" y="90"/>
                    <a:pt x="30" y="90"/>
                  </a:cubicBezTo>
                  <a:cubicBezTo>
                    <a:pt x="29" y="91"/>
                    <a:pt x="29" y="92"/>
                    <a:pt x="28" y="93"/>
                  </a:cubicBezTo>
                  <a:cubicBezTo>
                    <a:pt x="28" y="94"/>
                    <a:pt x="28" y="95"/>
                    <a:pt x="27" y="96"/>
                  </a:cubicBezTo>
                  <a:cubicBezTo>
                    <a:pt x="27" y="97"/>
                    <a:pt x="26" y="98"/>
                    <a:pt x="26" y="98"/>
                  </a:cubicBezTo>
                  <a:cubicBezTo>
                    <a:pt x="25" y="99"/>
                    <a:pt x="25" y="99"/>
                    <a:pt x="25" y="100"/>
                  </a:cubicBezTo>
                  <a:cubicBezTo>
                    <a:pt x="25" y="100"/>
                    <a:pt x="24" y="101"/>
                    <a:pt x="24" y="101"/>
                  </a:cubicBezTo>
                  <a:cubicBezTo>
                    <a:pt x="24" y="102"/>
                    <a:pt x="24" y="103"/>
                    <a:pt x="23" y="104"/>
                  </a:cubicBezTo>
                  <a:cubicBezTo>
                    <a:pt x="23" y="104"/>
                    <a:pt x="23" y="104"/>
                    <a:pt x="23" y="104"/>
                  </a:cubicBezTo>
                  <a:cubicBezTo>
                    <a:pt x="23" y="105"/>
                    <a:pt x="23" y="105"/>
                    <a:pt x="23" y="105"/>
                  </a:cubicBezTo>
                  <a:cubicBezTo>
                    <a:pt x="23" y="105"/>
                    <a:pt x="24" y="105"/>
                    <a:pt x="24" y="106"/>
                  </a:cubicBezTo>
                  <a:cubicBezTo>
                    <a:pt x="24" y="107"/>
                    <a:pt x="22" y="109"/>
                    <a:pt x="21" y="110"/>
                  </a:cubicBezTo>
                  <a:cubicBezTo>
                    <a:pt x="20" y="110"/>
                    <a:pt x="19" y="112"/>
                    <a:pt x="18" y="111"/>
                  </a:cubicBezTo>
                  <a:cubicBezTo>
                    <a:pt x="17" y="110"/>
                    <a:pt x="16" y="108"/>
                    <a:pt x="17" y="107"/>
                  </a:cubicBezTo>
                  <a:cubicBezTo>
                    <a:pt x="17" y="106"/>
                    <a:pt x="17" y="106"/>
                    <a:pt x="17" y="105"/>
                  </a:cubicBezTo>
                  <a:cubicBezTo>
                    <a:pt x="17" y="105"/>
                    <a:pt x="17" y="104"/>
                    <a:pt x="17" y="104"/>
                  </a:cubicBezTo>
                  <a:cubicBezTo>
                    <a:pt x="18" y="103"/>
                    <a:pt x="19" y="102"/>
                    <a:pt x="18" y="101"/>
                  </a:cubicBezTo>
                  <a:cubicBezTo>
                    <a:pt x="19" y="101"/>
                    <a:pt x="19" y="100"/>
                    <a:pt x="20" y="100"/>
                  </a:cubicBezTo>
                  <a:cubicBezTo>
                    <a:pt x="20" y="100"/>
                    <a:pt x="20" y="99"/>
                    <a:pt x="20" y="99"/>
                  </a:cubicBezTo>
                  <a:cubicBezTo>
                    <a:pt x="20" y="98"/>
                    <a:pt x="20" y="98"/>
                    <a:pt x="21" y="98"/>
                  </a:cubicBezTo>
                  <a:cubicBezTo>
                    <a:pt x="21" y="97"/>
                    <a:pt x="21" y="97"/>
                    <a:pt x="21" y="97"/>
                  </a:cubicBezTo>
                  <a:cubicBezTo>
                    <a:pt x="21" y="97"/>
                    <a:pt x="21" y="96"/>
                    <a:pt x="21" y="96"/>
                  </a:cubicBezTo>
                  <a:cubicBezTo>
                    <a:pt x="21" y="95"/>
                    <a:pt x="22" y="95"/>
                    <a:pt x="22" y="95"/>
                  </a:cubicBezTo>
                  <a:cubicBezTo>
                    <a:pt x="22" y="94"/>
                    <a:pt x="22" y="94"/>
                    <a:pt x="22" y="94"/>
                  </a:cubicBezTo>
                  <a:cubicBezTo>
                    <a:pt x="22" y="93"/>
                    <a:pt x="23" y="93"/>
                    <a:pt x="23" y="93"/>
                  </a:cubicBezTo>
                  <a:cubicBezTo>
                    <a:pt x="23" y="92"/>
                    <a:pt x="23" y="91"/>
                    <a:pt x="23" y="91"/>
                  </a:cubicBezTo>
                  <a:cubicBezTo>
                    <a:pt x="23" y="90"/>
                    <a:pt x="24" y="90"/>
                    <a:pt x="24" y="90"/>
                  </a:cubicBezTo>
                  <a:cubicBezTo>
                    <a:pt x="24" y="89"/>
                    <a:pt x="24" y="89"/>
                    <a:pt x="24" y="88"/>
                  </a:cubicBezTo>
                  <a:cubicBezTo>
                    <a:pt x="25" y="88"/>
                    <a:pt x="25" y="87"/>
                    <a:pt x="25" y="87"/>
                  </a:cubicBezTo>
                  <a:cubicBezTo>
                    <a:pt x="25" y="86"/>
                    <a:pt x="26" y="85"/>
                    <a:pt x="26" y="85"/>
                  </a:cubicBezTo>
                  <a:cubicBezTo>
                    <a:pt x="26" y="84"/>
                    <a:pt x="26" y="84"/>
                    <a:pt x="26" y="84"/>
                  </a:cubicBezTo>
                  <a:cubicBezTo>
                    <a:pt x="26" y="83"/>
                    <a:pt x="26" y="83"/>
                    <a:pt x="27" y="82"/>
                  </a:cubicBezTo>
                  <a:cubicBezTo>
                    <a:pt x="27" y="81"/>
                    <a:pt x="27" y="81"/>
                    <a:pt x="28" y="80"/>
                  </a:cubicBezTo>
                  <a:cubicBezTo>
                    <a:pt x="28" y="80"/>
                    <a:pt x="28" y="79"/>
                    <a:pt x="28" y="79"/>
                  </a:cubicBezTo>
                  <a:cubicBezTo>
                    <a:pt x="28" y="78"/>
                    <a:pt x="29" y="77"/>
                    <a:pt x="28" y="76"/>
                  </a:cubicBezTo>
                  <a:cubicBezTo>
                    <a:pt x="29" y="76"/>
                    <a:pt x="29" y="76"/>
                    <a:pt x="29" y="75"/>
                  </a:cubicBezTo>
                  <a:cubicBezTo>
                    <a:pt x="30" y="75"/>
                    <a:pt x="30" y="75"/>
                    <a:pt x="30" y="75"/>
                  </a:cubicBezTo>
                  <a:cubicBezTo>
                    <a:pt x="30" y="75"/>
                    <a:pt x="30" y="75"/>
                    <a:pt x="30" y="75"/>
                  </a:cubicBezTo>
                  <a:cubicBezTo>
                    <a:pt x="30" y="73"/>
                    <a:pt x="31" y="73"/>
                    <a:pt x="31" y="72"/>
                  </a:cubicBezTo>
                  <a:cubicBezTo>
                    <a:pt x="31" y="71"/>
                    <a:pt x="32" y="71"/>
                    <a:pt x="32" y="70"/>
                  </a:cubicBezTo>
                  <a:cubicBezTo>
                    <a:pt x="32" y="70"/>
                    <a:pt x="33" y="69"/>
                    <a:pt x="33" y="69"/>
                  </a:cubicBezTo>
                  <a:cubicBezTo>
                    <a:pt x="33" y="68"/>
                    <a:pt x="33" y="68"/>
                    <a:pt x="33" y="67"/>
                  </a:cubicBezTo>
                  <a:cubicBezTo>
                    <a:pt x="34" y="67"/>
                    <a:pt x="34" y="67"/>
                    <a:pt x="34" y="66"/>
                  </a:cubicBezTo>
                  <a:cubicBezTo>
                    <a:pt x="35" y="66"/>
                    <a:pt x="35" y="65"/>
                    <a:pt x="35" y="65"/>
                  </a:cubicBezTo>
                  <a:cubicBezTo>
                    <a:pt x="35" y="64"/>
                    <a:pt x="36" y="64"/>
                    <a:pt x="36" y="63"/>
                  </a:cubicBezTo>
                  <a:cubicBezTo>
                    <a:pt x="36" y="63"/>
                    <a:pt x="36" y="63"/>
                    <a:pt x="36" y="63"/>
                  </a:cubicBezTo>
                  <a:cubicBezTo>
                    <a:pt x="36" y="63"/>
                    <a:pt x="36" y="63"/>
                    <a:pt x="36" y="62"/>
                  </a:cubicBezTo>
                  <a:cubicBezTo>
                    <a:pt x="36" y="62"/>
                    <a:pt x="36" y="62"/>
                    <a:pt x="36" y="61"/>
                  </a:cubicBezTo>
                  <a:cubicBezTo>
                    <a:pt x="36" y="59"/>
                    <a:pt x="35" y="57"/>
                    <a:pt x="34" y="55"/>
                  </a:cubicBezTo>
                  <a:cubicBezTo>
                    <a:pt x="34" y="55"/>
                    <a:pt x="33" y="54"/>
                    <a:pt x="33" y="54"/>
                  </a:cubicBezTo>
                  <a:cubicBezTo>
                    <a:pt x="33" y="52"/>
                    <a:pt x="32" y="51"/>
                    <a:pt x="31" y="50"/>
                  </a:cubicBezTo>
                  <a:cubicBezTo>
                    <a:pt x="31" y="50"/>
                    <a:pt x="31" y="49"/>
                    <a:pt x="31" y="48"/>
                  </a:cubicBezTo>
                  <a:cubicBezTo>
                    <a:pt x="31" y="48"/>
                    <a:pt x="30" y="47"/>
                    <a:pt x="30" y="46"/>
                  </a:cubicBezTo>
                  <a:cubicBezTo>
                    <a:pt x="30" y="46"/>
                    <a:pt x="30" y="46"/>
                    <a:pt x="30" y="46"/>
                  </a:cubicBezTo>
                  <a:cubicBezTo>
                    <a:pt x="30" y="45"/>
                    <a:pt x="30" y="44"/>
                    <a:pt x="29" y="44"/>
                  </a:cubicBezTo>
                  <a:cubicBezTo>
                    <a:pt x="29" y="43"/>
                    <a:pt x="29" y="43"/>
                    <a:pt x="28" y="42"/>
                  </a:cubicBezTo>
                  <a:cubicBezTo>
                    <a:pt x="28" y="42"/>
                    <a:pt x="28" y="41"/>
                    <a:pt x="28" y="41"/>
                  </a:cubicBezTo>
                  <a:cubicBezTo>
                    <a:pt x="27" y="40"/>
                    <a:pt x="25" y="40"/>
                    <a:pt x="24" y="40"/>
                  </a:cubicBezTo>
                  <a:cubicBezTo>
                    <a:pt x="24" y="40"/>
                    <a:pt x="24" y="40"/>
                    <a:pt x="23" y="39"/>
                  </a:cubicBezTo>
                  <a:cubicBezTo>
                    <a:pt x="23" y="40"/>
                    <a:pt x="23" y="40"/>
                    <a:pt x="23" y="41"/>
                  </a:cubicBezTo>
                  <a:cubicBezTo>
                    <a:pt x="23" y="41"/>
                    <a:pt x="23" y="42"/>
                    <a:pt x="23" y="42"/>
                  </a:cubicBezTo>
                  <a:cubicBezTo>
                    <a:pt x="23" y="43"/>
                    <a:pt x="23" y="43"/>
                    <a:pt x="23" y="44"/>
                  </a:cubicBezTo>
                  <a:cubicBezTo>
                    <a:pt x="23" y="44"/>
                    <a:pt x="23" y="44"/>
                    <a:pt x="23" y="45"/>
                  </a:cubicBezTo>
                  <a:cubicBezTo>
                    <a:pt x="23" y="45"/>
                    <a:pt x="23" y="46"/>
                    <a:pt x="23" y="46"/>
                  </a:cubicBezTo>
                  <a:cubicBezTo>
                    <a:pt x="23" y="48"/>
                    <a:pt x="23" y="50"/>
                    <a:pt x="23" y="52"/>
                  </a:cubicBezTo>
                  <a:cubicBezTo>
                    <a:pt x="23" y="53"/>
                    <a:pt x="23" y="53"/>
                    <a:pt x="23" y="54"/>
                  </a:cubicBezTo>
                  <a:cubicBezTo>
                    <a:pt x="23" y="54"/>
                    <a:pt x="23" y="55"/>
                    <a:pt x="24" y="55"/>
                  </a:cubicBezTo>
                  <a:cubicBezTo>
                    <a:pt x="24" y="56"/>
                    <a:pt x="23" y="57"/>
                    <a:pt x="23" y="58"/>
                  </a:cubicBezTo>
                  <a:cubicBezTo>
                    <a:pt x="23" y="59"/>
                    <a:pt x="23" y="61"/>
                    <a:pt x="24" y="62"/>
                  </a:cubicBezTo>
                  <a:cubicBezTo>
                    <a:pt x="24" y="62"/>
                    <a:pt x="24" y="63"/>
                    <a:pt x="24" y="63"/>
                  </a:cubicBezTo>
                  <a:cubicBezTo>
                    <a:pt x="24" y="64"/>
                    <a:pt x="23" y="65"/>
                    <a:pt x="23" y="67"/>
                  </a:cubicBezTo>
                  <a:cubicBezTo>
                    <a:pt x="23" y="67"/>
                    <a:pt x="24" y="68"/>
                    <a:pt x="24" y="68"/>
                  </a:cubicBezTo>
                  <a:cubicBezTo>
                    <a:pt x="24" y="69"/>
                    <a:pt x="23" y="69"/>
                    <a:pt x="23" y="70"/>
                  </a:cubicBezTo>
                  <a:cubicBezTo>
                    <a:pt x="23" y="71"/>
                    <a:pt x="23" y="71"/>
                    <a:pt x="22" y="72"/>
                  </a:cubicBezTo>
                  <a:cubicBezTo>
                    <a:pt x="22" y="73"/>
                    <a:pt x="22" y="74"/>
                    <a:pt x="21" y="75"/>
                  </a:cubicBezTo>
                  <a:cubicBezTo>
                    <a:pt x="21" y="75"/>
                    <a:pt x="21" y="76"/>
                    <a:pt x="20" y="77"/>
                  </a:cubicBezTo>
                  <a:cubicBezTo>
                    <a:pt x="19" y="77"/>
                    <a:pt x="18" y="77"/>
                    <a:pt x="17" y="77"/>
                  </a:cubicBezTo>
                  <a:cubicBezTo>
                    <a:pt x="16" y="77"/>
                    <a:pt x="16" y="77"/>
                    <a:pt x="15" y="77"/>
                  </a:cubicBezTo>
                  <a:cubicBezTo>
                    <a:pt x="14" y="77"/>
                    <a:pt x="13" y="78"/>
                    <a:pt x="12" y="77"/>
                  </a:cubicBezTo>
                  <a:cubicBezTo>
                    <a:pt x="11" y="77"/>
                    <a:pt x="10" y="75"/>
                    <a:pt x="10" y="74"/>
                  </a:cubicBezTo>
                  <a:cubicBezTo>
                    <a:pt x="10" y="74"/>
                    <a:pt x="10" y="74"/>
                    <a:pt x="10" y="73"/>
                  </a:cubicBezTo>
                  <a:cubicBezTo>
                    <a:pt x="9" y="73"/>
                    <a:pt x="9" y="72"/>
                    <a:pt x="9" y="72"/>
                  </a:cubicBezTo>
                  <a:cubicBezTo>
                    <a:pt x="8" y="71"/>
                    <a:pt x="8" y="70"/>
                    <a:pt x="8" y="69"/>
                  </a:cubicBezTo>
                  <a:cubicBezTo>
                    <a:pt x="8" y="69"/>
                    <a:pt x="7" y="68"/>
                    <a:pt x="7" y="67"/>
                  </a:cubicBezTo>
                  <a:cubicBezTo>
                    <a:pt x="6" y="66"/>
                    <a:pt x="6" y="66"/>
                    <a:pt x="6" y="65"/>
                  </a:cubicBezTo>
                  <a:cubicBezTo>
                    <a:pt x="5" y="64"/>
                    <a:pt x="5" y="63"/>
                    <a:pt x="5" y="62"/>
                  </a:cubicBezTo>
                  <a:cubicBezTo>
                    <a:pt x="4" y="61"/>
                    <a:pt x="4" y="60"/>
                    <a:pt x="4" y="60"/>
                  </a:cubicBezTo>
                  <a:cubicBezTo>
                    <a:pt x="3" y="59"/>
                    <a:pt x="3" y="58"/>
                    <a:pt x="2" y="57"/>
                  </a:cubicBezTo>
                  <a:cubicBezTo>
                    <a:pt x="2" y="56"/>
                    <a:pt x="2" y="55"/>
                    <a:pt x="2" y="54"/>
                  </a:cubicBezTo>
                  <a:cubicBezTo>
                    <a:pt x="2" y="53"/>
                    <a:pt x="1" y="53"/>
                    <a:pt x="1" y="52"/>
                  </a:cubicBezTo>
                  <a:cubicBezTo>
                    <a:pt x="1" y="52"/>
                    <a:pt x="1" y="51"/>
                    <a:pt x="1" y="51"/>
                  </a:cubicBezTo>
                  <a:cubicBezTo>
                    <a:pt x="1" y="50"/>
                    <a:pt x="1" y="48"/>
                    <a:pt x="0" y="47"/>
                  </a:cubicBezTo>
                  <a:cubicBezTo>
                    <a:pt x="0" y="46"/>
                    <a:pt x="0" y="45"/>
                    <a:pt x="0" y="44"/>
                  </a:cubicBezTo>
                  <a:cubicBezTo>
                    <a:pt x="0" y="44"/>
                    <a:pt x="0" y="44"/>
                    <a:pt x="0" y="43"/>
                  </a:cubicBezTo>
                  <a:cubicBezTo>
                    <a:pt x="0" y="43"/>
                    <a:pt x="0" y="42"/>
                    <a:pt x="0" y="42"/>
                  </a:cubicBezTo>
                  <a:cubicBezTo>
                    <a:pt x="0" y="41"/>
                    <a:pt x="0" y="41"/>
                    <a:pt x="0" y="40"/>
                  </a:cubicBezTo>
                  <a:cubicBezTo>
                    <a:pt x="0" y="40"/>
                    <a:pt x="0" y="39"/>
                    <a:pt x="0" y="39"/>
                  </a:cubicBezTo>
                  <a:cubicBezTo>
                    <a:pt x="1" y="39"/>
                    <a:pt x="1" y="38"/>
                    <a:pt x="2" y="39"/>
                  </a:cubicBezTo>
                  <a:cubicBezTo>
                    <a:pt x="4" y="40"/>
                    <a:pt x="4" y="43"/>
                    <a:pt x="5" y="44"/>
                  </a:cubicBezTo>
                  <a:cubicBezTo>
                    <a:pt x="6" y="45"/>
                    <a:pt x="7" y="47"/>
                    <a:pt x="8" y="48"/>
                  </a:cubicBezTo>
                  <a:cubicBezTo>
                    <a:pt x="8" y="48"/>
                    <a:pt x="8" y="49"/>
                    <a:pt x="8" y="49"/>
                  </a:cubicBezTo>
                  <a:cubicBezTo>
                    <a:pt x="9" y="50"/>
                    <a:pt x="9" y="50"/>
                    <a:pt x="10" y="51"/>
                  </a:cubicBezTo>
                  <a:cubicBezTo>
                    <a:pt x="11" y="52"/>
                    <a:pt x="11" y="53"/>
                    <a:pt x="12" y="54"/>
                  </a:cubicBezTo>
                  <a:cubicBezTo>
                    <a:pt x="12" y="55"/>
                    <a:pt x="12" y="56"/>
                    <a:pt x="13" y="56"/>
                  </a:cubicBezTo>
                  <a:cubicBezTo>
                    <a:pt x="13" y="56"/>
                    <a:pt x="13" y="56"/>
                    <a:pt x="13" y="56"/>
                  </a:cubicBezTo>
                  <a:cubicBezTo>
                    <a:pt x="13" y="55"/>
                    <a:pt x="13" y="55"/>
                    <a:pt x="13" y="55"/>
                  </a:cubicBezTo>
                  <a:cubicBezTo>
                    <a:pt x="13" y="54"/>
                    <a:pt x="13" y="54"/>
                    <a:pt x="13" y="54"/>
                  </a:cubicBezTo>
                  <a:cubicBezTo>
                    <a:pt x="13" y="53"/>
                    <a:pt x="13" y="53"/>
                    <a:pt x="13" y="53"/>
                  </a:cubicBezTo>
                  <a:cubicBezTo>
                    <a:pt x="13" y="52"/>
                    <a:pt x="13" y="51"/>
                    <a:pt x="13" y="51"/>
                  </a:cubicBezTo>
                  <a:cubicBezTo>
                    <a:pt x="13" y="50"/>
                    <a:pt x="13" y="50"/>
                    <a:pt x="13" y="49"/>
                  </a:cubicBezTo>
                  <a:cubicBezTo>
                    <a:pt x="13" y="49"/>
                    <a:pt x="13" y="48"/>
                    <a:pt x="13" y="48"/>
                  </a:cubicBezTo>
                  <a:cubicBezTo>
                    <a:pt x="14" y="46"/>
                    <a:pt x="14" y="45"/>
                    <a:pt x="14" y="43"/>
                  </a:cubicBezTo>
                  <a:cubicBezTo>
                    <a:pt x="14" y="42"/>
                    <a:pt x="14" y="41"/>
                    <a:pt x="14" y="39"/>
                  </a:cubicBezTo>
                  <a:cubicBezTo>
                    <a:pt x="14" y="39"/>
                    <a:pt x="14" y="38"/>
                    <a:pt x="14" y="38"/>
                  </a:cubicBezTo>
                  <a:cubicBezTo>
                    <a:pt x="14" y="37"/>
                    <a:pt x="14" y="37"/>
                    <a:pt x="15" y="37"/>
                  </a:cubicBezTo>
                  <a:cubicBezTo>
                    <a:pt x="15" y="37"/>
                    <a:pt x="15" y="36"/>
                    <a:pt x="15" y="35"/>
                  </a:cubicBezTo>
                  <a:cubicBezTo>
                    <a:pt x="15" y="35"/>
                    <a:pt x="15" y="35"/>
                    <a:pt x="15" y="35"/>
                  </a:cubicBezTo>
                  <a:cubicBezTo>
                    <a:pt x="15" y="34"/>
                    <a:pt x="12" y="31"/>
                    <a:pt x="11" y="31"/>
                  </a:cubicBezTo>
                  <a:cubicBezTo>
                    <a:pt x="11" y="30"/>
                    <a:pt x="10" y="30"/>
                    <a:pt x="10" y="30"/>
                  </a:cubicBezTo>
                  <a:cubicBezTo>
                    <a:pt x="9" y="30"/>
                    <a:pt x="9" y="29"/>
                    <a:pt x="9" y="28"/>
                  </a:cubicBezTo>
                  <a:cubicBezTo>
                    <a:pt x="8" y="27"/>
                    <a:pt x="8" y="26"/>
                    <a:pt x="7" y="25"/>
                  </a:cubicBezTo>
                  <a:cubicBezTo>
                    <a:pt x="7" y="25"/>
                    <a:pt x="7" y="24"/>
                    <a:pt x="6" y="23"/>
                  </a:cubicBezTo>
                  <a:cubicBezTo>
                    <a:pt x="6" y="22"/>
                    <a:pt x="4" y="21"/>
                    <a:pt x="4" y="20"/>
                  </a:cubicBezTo>
                  <a:cubicBezTo>
                    <a:pt x="4" y="20"/>
                    <a:pt x="4" y="19"/>
                    <a:pt x="4" y="19"/>
                  </a:cubicBezTo>
                  <a:cubicBezTo>
                    <a:pt x="4" y="18"/>
                    <a:pt x="4" y="18"/>
                    <a:pt x="3" y="17"/>
                  </a:cubicBezTo>
                  <a:cubicBezTo>
                    <a:pt x="3" y="16"/>
                    <a:pt x="3" y="16"/>
                    <a:pt x="3" y="15"/>
                  </a:cubicBezTo>
                  <a:cubicBezTo>
                    <a:pt x="3" y="15"/>
                    <a:pt x="3" y="15"/>
                    <a:pt x="3" y="14"/>
                  </a:cubicBezTo>
                  <a:cubicBezTo>
                    <a:pt x="3" y="14"/>
                    <a:pt x="3" y="13"/>
                    <a:pt x="2" y="13"/>
                  </a:cubicBezTo>
                  <a:cubicBezTo>
                    <a:pt x="2" y="13"/>
                    <a:pt x="2" y="12"/>
                    <a:pt x="2" y="12"/>
                  </a:cubicBezTo>
                  <a:cubicBezTo>
                    <a:pt x="2" y="12"/>
                    <a:pt x="2" y="11"/>
                    <a:pt x="2" y="11"/>
                  </a:cubicBezTo>
                  <a:cubicBezTo>
                    <a:pt x="2" y="11"/>
                    <a:pt x="2" y="10"/>
                    <a:pt x="2" y="10"/>
                  </a:cubicBezTo>
                  <a:cubicBezTo>
                    <a:pt x="2" y="9"/>
                    <a:pt x="2" y="8"/>
                    <a:pt x="2" y="8"/>
                  </a:cubicBezTo>
                  <a:cubicBezTo>
                    <a:pt x="2" y="7"/>
                    <a:pt x="2" y="7"/>
                    <a:pt x="2" y="7"/>
                  </a:cubicBezTo>
                  <a:cubicBezTo>
                    <a:pt x="2" y="6"/>
                    <a:pt x="2" y="6"/>
                    <a:pt x="2" y="5"/>
                  </a:cubicBezTo>
                  <a:cubicBezTo>
                    <a:pt x="2" y="5"/>
                    <a:pt x="2" y="5"/>
                    <a:pt x="2" y="5"/>
                  </a:cubicBezTo>
                  <a:cubicBezTo>
                    <a:pt x="3" y="4"/>
                    <a:pt x="3" y="4"/>
                    <a:pt x="3" y="3"/>
                  </a:cubicBezTo>
                  <a:cubicBezTo>
                    <a:pt x="3" y="2"/>
                    <a:pt x="4" y="2"/>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2" name="Freeform 10"/>
            <p:cNvSpPr>
              <a:spLocks noEditPoints="1"/>
            </p:cNvSpPr>
            <p:nvPr/>
          </p:nvSpPr>
          <p:spPr bwMode="auto">
            <a:xfrm>
              <a:off x="6569075" y="2411413"/>
              <a:ext cx="277813" cy="306388"/>
            </a:xfrm>
            <a:custGeom>
              <a:avLst/>
              <a:gdLst>
                <a:gd name="T0" fmla="*/ 16 w 102"/>
                <a:gd name="T1" fmla="*/ 44 h 112"/>
                <a:gd name="T2" fmla="*/ 74 w 102"/>
                <a:gd name="T3" fmla="*/ 56 h 112"/>
                <a:gd name="T4" fmla="*/ 71 w 102"/>
                <a:gd name="T5" fmla="*/ 62 h 112"/>
                <a:gd name="T6" fmla="*/ 78 w 102"/>
                <a:gd name="T7" fmla="*/ 59 h 112"/>
                <a:gd name="T8" fmla="*/ 61 w 102"/>
                <a:gd name="T9" fmla="*/ 14 h 112"/>
                <a:gd name="T10" fmla="*/ 96 w 102"/>
                <a:gd name="T11" fmla="*/ 19 h 112"/>
                <a:gd name="T12" fmla="*/ 97 w 102"/>
                <a:gd name="T13" fmla="*/ 24 h 112"/>
                <a:gd name="T14" fmla="*/ 93 w 102"/>
                <a:gd name="T15" fmla="*/ 31 h 112"/>
                <a:gd name="T16" fmla="*/ 96 w 102"/>
                <a:gd name="T17" fmla="*/ 33 h 112"/>
                <a:gd name="T18" fmla="*/ 97 w 102"/>
                <a:gd name="T19" fmla="*/ 40 h 112"/>
                <a:gd name="T20" fmla="*/ 86 w 102"/>
                <a:gd name="T21" fmla="*/ 42 h 112"/>
                <a:gd name="T22" fmla="*/ 78 w 102"/>
                <a:gd name="T23" fmla="*/ 43 h 112"/>
                <a:gd name="T24" fmla="*/ 70 w 102"/>
                <a:gd name="T25" fmla="*/ 49 h 112"/>
                <a:gd name="T26" fmla="*/ 86 w 102"/>
                <a:gd name="T27" fmla="*/ 54 h 112"/>
                <a:gd name="T28" fmla="*/ 84 w 102"/>
                <a:gd name="T29" fmla="*/ 64 h 112"/>
                <a:gd name="T30" fmla="*/ 75 w 102"/>
                <a:gd name="T31" fmla="*/ 70 h 112"/>
                <a:gd name="T32" fmla="*/ 76 w 102"/>
                <a:gd name="T33" fmla="*/ 76 h 112"/>
                <a:gd name="T34" fmla="*/ 78 w 102"/>
                <a:gd name="T35" fmla="*/ 87 h 112"/>
                <a:gd name="T36" fmla="*/ 81 w 102"/>
                <a:gd name="T37" fmla="*/ 94 h 112"/>
                <a:gd name="T38" fmla="*/ 77 w 102"/>
                <a:gd name="T39" fmla="*/ 109 h 112"/>
                <a:gd name="T40" fmla="*/ 76 w 102"/>
                <a:gd name="T41" fmla="*/ 111 h 112"/>
                <a:gd name="T42" fmla="*/ 71 w 102"/>
                <a:gd name="T43" fmla="*/ 99 h 112"/>
                <a:gd name="T44" fmla="*/ 68 w 102"/>
                <a:gd name="T45" fmla="*/ 80 h 112"/>
                <a:gd name="T46" fmla="*/ 68 w 102"/>
                <a:gd name="T47" fmla="*/ 76 h 112"/>
                <a:gd name="T48" fmla="*/ 59 w 102"/>
                <a:gd name="T49" fmla="*/ 72 h 112"/>
                <a:gd name="T50" fmla="*/ 39 w 102"/>
                <a:gd name="T51" fmla="*/ 62 h 112"/>
                <a:gd name="T52" fmla="*/ 45 w 102"/>
                <a:gd name="T53" fmla="*/ 54 h 112"/>
                <a:gd name="T54" fmla="*/ 54 w 102"/>
                <a:gd name="T55" fmla="*/ 66 h 112"/>
                <a:gd name="T56" fmla="*/ 64 w 102"/>
                <a:gd name="T57" fmla="*/ 63 h 112"/>
                <a:gd name="T58" fmla="*/ 54 w 102"/>
                <a:gd name="T59" fmla="*/ 50 h 112"/>
                <a:gd name="T60" fmla="*/ 64 w 102"/>
                <a:gd name="T61" fmla="*/ 43 h 112"/>
                <a:gd name="T62" fmla="*/ 58 w 102"/>
                <a:gd name="T63" fmla="*/ 40 h 112"/>
                <a:gd name="T64" fmla="*/ 45 w 102"/>
                <a:gd name="T65" fmla="*/ 38 h 112"/>
                <a:gd name="T66" fmla="*/ 30 w 102"/>
                <a:gd name="T67" fmla="*/ 41 h 112"/>
                <a:gd name="T68" fmla="*/ 18 w 102"/>
                <a:gd name="T69" fmla="*/ 54 h 112"/>
                <a:gd name="T70" fmla="*/ 10 w 102"/>
                <a:gd name="T71" fmla="*/ 57 h 112"/>
                <a:gd name="T72" fmla="*/ 10 w 102"/>
                <a:gd name="T73" fmla="*/ 46 h 112"/>
                <a:gd name="T74" fmla="*/ 10 w 102"/>
                <a:gd name="T75" fmla="*/ 38 h 112"/>
                <a:gd name="T76" fmla="*/ 4 w 102"/>
                <a:gd name="T77" fmla="*/ 34 h 112"/>
                <a:gd name="T78" fmla="*/ 2 w 102"/>
                <a:gd name="T79" fmla="*/ 25 h 112"/>
                <a:gd name="T80" fmla="*/ 17 w 102"/>
                <a:gd name="T81" fmla="*/ 28 h 112"/>
                <a:gd name="T82" fmla="*/ 26 w 102"/>
                <a:gd name="T83" fmla="*/ 29 h 112"/>
                <a:gd name="T84" fmla="*/ 36 w 102"/>
                <a:gd name="T85" fmla="*/ 27 h 112"/>
                <a:gd name="T86" fmla="*/ 35 w 102"/>
                <a:gd name="T87" fmla="*/ 20 h 112"/>
                <a:gd name="T88" fmla="*/ 30 w 102"/>
                <a:gd name="T89" fmla="*/ 12 h 112"/>
                <a:gd name="T90" fmla="*/ 40 w 102"/>
                <a:gd name="T91" fmla="*/ 13 h 112"/>
                <a:gd name="T92" fmla="*/ 48 w 102"/>
                <a:gd name="T93" fmla="*/ 14 h 112"/>
                <a:gd name="T94" fmla="*/ 63 w 102"/>
                <a:gd name="T95" fmla="*/ 4 h 112"/>
                <a:gd name="T96" fmla="*/ 71 w 102"/>
                <a:gd name="T97" fmla="*/ 0 h 112"/>
                <a:gd name="T98" fmla="*/ 72 w 102"/>
                <a:gd name="T99" fmla="*/ 12 h 112"/>
                <a:gd name="T100" fmla="*/ 72 w 102"/>
                <a:gd name="T101" fmla="*/ 14 h 112"/>
                <a:gd name="T102" fmla="*/ 68 w 102"/>
                <a:gd name="T103" fmla="*/ 21 h 112"/>
                <a:gd name="T104" fmla="*/ 52 w 102"/>
                <a:gd name="T105" fmla="*/ 25 h 112"/>
                <a:gd name="T106" fmla="*/ 49 w 102"/>
                <a:gd name="T107" fmla="*/ 31 h 112"/>
                <a:gd name="T108" fmla="*/ 58 w 102"/>
                <a:gd name="T109" fmla="*/ 32 h 112"/>
                <a:gd name="T110" fmla="*/ 72 w 102"/>
                <a:gd name="T111" fmla="*/ 32 h 112"/>
                <a:gd name="T112" fmla="*/ 83 w 102"/>
                <a:gd name="T113" fmla="*/ 28 h 112"/>
                <a:gd name="T114" fmla="*/ 94 w 102"/>
                <a:gd name="T115" fmla="*/ 1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2" h="112">
                  <a:moveTo>
                    <a:pt x="7" y="29"/>
                  </a:moveTo>
                  <a:cubicBezTo>
                    <a:pt x="7" y="29"/>
                    <a:pt x="7" y="29"/>
                    <a:pt x="7" y="29"/>
                  </a:cubicBezTo>
                  <a:cubicBezTo>
                    <a:pt x="7" y="29"/>
                    <a:pt x="7" y="29"/>
                    <a:pt x="7" y="29"/>
                  </a:cubicBezTo>
                  <a:close/>
                  <a:moveTo>
                    <a:pt x="20" y="38"/>
                  </a:moveTo>
                  <a:cubicBezTo>
                    <a:pt x="20" y="38"/>
                    <a:pt x="14" y="38"/>
                    <a:pt x="14" y="39"/>
                  </a:cubicBezTo>
                  <a:cubicBezTo>
                    <a:pt x="14" y="40"/>
                    <a:pt x="14" y="41"/>
                    <a:pt x="15" y="41"/>
                  </a:cubicBezTo>
                  <a:cubicBezTo>
                    <a:pt x="15" y="42"/>
                    <a:pt x="15" y="43"/>
                    <a:pt x="16" y="44"/>
                  </a:cubicBezTo>
                  <a:cubicBezTo>
                    <a:pt x="16" y="44"/>
                    <a:pt x="17" y="43"/>
                    <a:pt x="17" y="43"/>
                  </a:cubicBezTo>
                  <a:cubicBezTo>
                    <a:pt x="18" y="42"/>
                    <a:pt x="19" y="42"/>
                    <a:pt x="19" y="41"/>
                  </a:cubicBezTo>
                  <a:cubicBezTo>
                    <a:pt x="20" y="41"/>
                    <a:pt x="21" y="40"/>
                    <a:pt x="21" y="40"/>
                  </a:cubicBezTo>
                  <a:cubicBezTo>
                    <a:pt x="21" y="38"/>
                    <a:pt x="21" y="39"/>
                    <a:pt x="20" y="38"/>
                  </a:cubicBezTo>
                  <a:close/>
                  <a:moveTo>
                    <a:pt x="78" y="57"/>
                  </a:moveTo>
                  <a:cubicBezTo>
                    <a:pt x="77" y="57"/>
                    <a:pt x="77" y="57"/>
                    <a:pt x="76" y="56"/>
                  </a:cubicBezTo>
                  <a:cubicBezTo>
                    <a:pt x="76" y="56"/>
                    <a:pt x="74" y="56"/>
                    <a:pt x="74" y="56"/>
                  </a:cubicBezTo>
                  <a:cubicBezTo>
                    <a:pt x="74" y="56"/>
                    <a:pt x="73" y="56"/>
                    <a:pt x="73" y="56"/>
                  </a:cubicBezTo>
                  <a:cubicBezTo>
                    <a:pt x="72" y="56"/>
                    <a:pt x="72" y="56"/>
                    <a:pt x="71" y="56"/>
                  </a:cubicBezTo>
                  <a:cubicBezTo>
                    <a:pt x="71" y="56"/>
                    <a:pt x="70" y="55"/>
                    <a:pt x="70" y="55"/>
                  </a:cubicBezTo>
                  <a:cubicBezTo>
                    <a:pt x="70" y="56"/>
                    <a:pt x="69" y="56"/>
                    <a:pt x="69" y="56"/>
                  </a:cubicBezTo>
                  <a:cubicBezTo>
                    <a:pt x="69" y="57"/>
                    <a:pt x="70" y="58"/>
                    <a:pt x="69" y="58"/>
                  </a:cubicBezTo>
                  <a:cubicBezTo>
                    <a:pt x="70" y="59"/>
                    <a:pt x="70" y="60"/>
                    <a:pt x="70" y="60"/>
                  </a:cubicBezTo>
                  <a:cubicBezTo>
                    <a:pt x="71" y="61"/>
                    <a:pt x="71" y="61"/>
                    <a:pt x="71" y="62"/>
                  </a:cubicBezTo>
                  <a:cubicBezTo>
                    <a:pt x="72" y="62"/>
                    <a:pt x="72" y="63"/>
                    <a:pt x="73" y="63"/>
                  </a:cubicBezTo>
                  <a:cubicBezTo>
                    <a:pt x="73" y="63"/>
                    <a:pt x="75" y="63"/>
                    <a:pt x="75" y="63"/>
                  </a:cubicBezTo>
                  <a:cubicBezTo>
                    <a:pt x="75" y="62"/>
                    <a:pt x="76" y="62"/>
                    <a:pt x="76" y="62"/>
                  </a:cubicBezTo>
                  <a:cubicBezTo>
                    <a:pt x="77" y="62"/>
                    <a:pt x="77" y="62"/>
                    <a:pt x="77" y="61"/>
                  </a:cubicBezTo>
                  <a:cubicBezTo>
                    <a:pt x="77" y="61"/>
                    <a:pt x="78" y="61"/>
                    <a:pt x="78" y="61"/>
                  </a:cubicBezTo>
                  <a:cubicBezTo>
                    <a:pt x="78" y="61"/>
                    <a:pt x="78" y="61"/>
                    <a:pt x="79" y="60"/>
                  </a:cubicBezTo>
                  <a:cubicBezTo>
                    <a:pt x="78" y="60"/>
                    <a:pt x="79" y="59"/>
                    <a:pt x="78" y="59"/>
                  </a:cubicBezTo>
                  <a:cubicBezTo>
                    <a:pt x="78" y="58"/>
                    <a:pt x="78" y="58"/>
                    <a:pt x="78" y="57"/>
                  </a:cubicBezTo>
                  <a:close/>
                  <a:moveTo>
                    <a:pt x="64" y="11"/>
                  </a:moveTo>
                  <a:cubicBezTo>
                    <a:pt x="63" y="11"/>
                    <a:pt x="62" y="12"/>
                    <a:pt x="62" y="13"/>
                  </a:cubicBezTo>
                  <a:cubicBezTo>
                    <a:pt x="61" y="13"/>
                    <a:pt x="61" y="14"/>
                    <a:pt x="61" y="14"/>
                  </a:cubicBezTo>
                  <a:cubicBezTo>
                    <a:pt x="61" y="14"/>
                    <a:pt x="61" y="14"/>
                    <a:pt x="61" y="14"/>
                  </a:cubicBezTo>
                  <a:cubicBezTo>
                    <a:pt x="61" y="14"/>
                    <a:pt x="61" y="14"/>
                    <a:pt x="61" y="14"/>
                  </a:cubicBezTo>
                  <a:cubicBezTo>
                    <a:pt x="61" y="14"/>
                    <a:pt x="61" y="14"/>
                    <a:pt x="61" y="14"/>
                  </a:cubicBezTo>
                  <a:cubicBezTo>
                    <a:pt x="61" y="14"/>
                    <a:pt x="61" y="14"/>
                    <a:pt x="61" y="14"/>
                  </a:cubicBezTo>
                  <a:cubicBezTo>
                    <a:pt x="61" y="14"/>
                    <a:pt x="62" y="14"/>
                    <a:pt x="62" y="14"/>
                  </a:cubicBezTo>
                  <a:cubicBezTo>
                    <a:pt x="62" y="14"/>
                    <a:pt x="65" y="13"/>
                    <a:pt x="65" y="13"/>
                  </a:cubicBezTo>
                  <a:cubicBezTo>
                    <a:pt x="65" y="13"/>
                    <a:pt x="65" y="12"/>
                    <a:pt x="64" y="11"/>
                  </a:cubicBezTo>
                  <a:close/>
                  <a:moveTo>
                    <a:pt x="95" y="17"/>
                  </a:moveTo>
                  <a:cubicBezTo>
                    <a:pt x="95" y="17"/>
                    <a:pt x="96" y="18"/>
                    <a:pt x="96" y="18"/>
                  </a:cubicBezTo>
                  <a:cubicBezTo>
                    <a:pt x="96" y="18"/>
                    <a:pt x="96" y="19"/>
                    <a:pt x="96" y="19"/>
                  </a:cubicBezTo>
                  <a:cubicBezTo>
                    <a:pt x="97" y="19"/>
                    <a:pt x="96" y="19"/>
                    <a:pt x="97" y="20"/>
                  </a:cubicBezTo>
                  <a:cubicBezTo>
                    <a:pt x="97" y="20"/>
                    <a:pt x="97" y="20"/>
                    <a:pt x="97" y="20"/>
                  </a:cubicBezTo>
                  <a:cubicBezTo>
                    <a:pt x="97" y="20"/>
                    <a:pt x="97" y="21"/>
                    <a:pt x="97" y="21"/>
                  </a:cubicBezTo>
                  <a:cubicBezTo>
                    <a:pt x="97" y="22"/>
                    <a:pt x="97" y="22"/>
                    <a:pt x="97" y="23"/>
                  </a:cubicBezTo>
                  <a:cubicBezTo>
                    <a:pt x="97" y="24"/>
                    <a:pt x="97" y="24"/>
                    <a:pt x="97" y="24"/>
                  </a:cubicBezTo>
                  <a:cubicBezTo>
                    <a:pt x="97" y="24"/>
                    <a:pt x="97" y="24"/>
                    <a:pt x="97" y="24"/>
                  </a:cubicBezTo>
                  <a:cubicBezTo>
                    <a:pt x="97" y="24"/>
                    <a:pt x="97" y="24"/>
                    <a:pt x="97" y="24"/>
                  </a:cubicBezTo>
                  <a:cubicBezTo>
                    <a:pt x="97" y="24"/>
                    <a:pt x="97" y="24"/>
                    <a:pt x="97" y="24"/>
                  </a:cubicBezTo>
                  <a:cubicBezTo>
                    <a:pt x="97" y="24"/>
                    <a:pt x="98" y="24"/>
                    <a:pt x="97" y="24"/>
                  </a:cubicBezTo>
                  <a:cubicBezTo>
                    <a:pt x="97" y="25"/>
                    <a:pt x="97" y="25"/>
                    <a:pt x="97" y="26"/>
                  </a:cubicBezTo>
                  <a:cubicBezTo>
                    <a:pt x="97" y="27"/>
                    <a:pt x="94" y="29"/>
                    <a:pt x="94" y="30"/>
                  </a:cubicBezTo>
                  <a:cubicBezTo>
                    <a:pt x="94" y="30"/>
                    <a:pt x="94" y="30"/>
                    <a:pt x="94" y="30"/>
                  </a:cubicBezTo>
                  <a:cubicBezTo>
                    <a:pt x="94" y="30"/>
                    <a:pt x="93" y="30"/>
                    <a:pt x="93" y="30"/>
                  </a:cubicBezTo>
                  <a:cubicBezTo>
                    <a:pt x="93" y="31"/>
                    <a:pt x="93" y="31"/>
                    <a:pt x="93" y="31"/>
                  </a:cubicBezTo>
                  <a:cubicBezTo>
                    <a:pt x="93" y="31"/>
                    <a:pt x="93" y="31"/>
                    <a:pt x="93" y="31"/>
                  </a:cubicBezTo>
                  <a:cubicBezTo>
                    <a:pt x="93" y="31"/>
                    <a:pt x="93" y="31"/>
                    <a:pt x="92" y="32"/>
                  </a:cubicBezTo>
                  <a:cubicBezTo>
                    <a:pt x="92" y="32"/>
                    <a:pt x="90" y="32"/>
                    <a:pt x="90" y="32"/>
                  </a:cubicBezTo>
                  <a:cubicBezTo>
                    <a:pt x="91" y="33"/>
                    <a:pt x="91" y="33"/>
                    <a:pt x="91" y="33"/>
                  </a:cubicBezTo>
                  <a:cubicBezTo>
                    <a:pt x="92" y="34"/>
                    <a:pt x="92" y="34"/>
                    <a:pt x="92" y="34"/>
                  </a:cubicBezTo>
                  <a:cubicBezTo>
                    <a:pt x="93" y="34"/>
                    <a:pt x="94" y="34"/>
                    <a:pt x="94" y="33"/>
                  </a:cubicBezTo>
                  <a:cubicBezTo>
                    <a:pt x="95" y="33"/>
                    <a:pt x="96" y="33"/>
                    <a:pt x="96" y="33"/>
                  </a:cubicBezTo>
                  <a:cubicBezTo>
                    <a:pt x="97" y="33"/>
                    <a:pt x="97" y="33"/>
                    <a:pt x="97" y="33"/>
                  </a:cubicBezTo>
                  <a:cubicBezTo>
                    <a:pt x="98" y="33"/>
                    <a:pt x="98" y="33"/>
                    <a:pt x="98" y="33"/>
                  </a:cubicBezTo>
                  <a:cubicBezTo>
                    <a:pt x="99" y="33"/>
                    <a:pt x="100" y="32"/>
                    <a:pt x="100" y="31"/>
                  </a:cubicBezTo>
                  <a:cubicBezTo>
                    <a:pt x="100" y="31"/>
                    <a:pt x="101" y="31"/>
                    <a:pt x="101" y="30"/>
                  </a:cubicBezTo>
                  <a:cubicBezTo>
                    <a:pt x="101" y="30"/>
                    <a:pt x="101" y="31"/>
                    <a:pt x="101" y="31"/>
                  </a:cubicBezTo>
                  <a:cubicBezTo>
                    <a:pt x="102" y="32"/>
                    <a:pt x="101" y="37"/>
                    <a:pt x="101" y="38"/>
                  </a:cubicBezTo>
                  <a:cubicBezTo>
                    <a:pt x="100" y="38"/>
                    <a:pt x="98" y="40"/>
                    <a:pt x="97" y="40"/>
                  </a:cubicBezTo>
                  <a:cubicBezTo>
                    <a:pt x="97" y="40"/>
                    <a:pt x="95" y="40"/>
                    <a:pt x="95" y="40"/>
                  </a:cubicBezTo>
                  <a:cubicBezTo>
                    <a:pt x="95" y="40"/>
                    <a:pt x="94" y="40"/>
                    <a:pt x="94" y="40"/>
                  </a:cubicBezTo>
                  <a:cubicBezTo>
                    <a:pt x="94" y="40"/>
                    <a:pt x="94" y="40"/>
                    <a:pt x="93" y="41"/>
                  </a:cubicBezTo>
                  <a:cubicBezTo>
                    <a:pt x="93" y="41"/>
                    <a:pt x="92" y="41"/>
                    <a:pt x="92" y="41"/>
                  </a:cubicBezTo>
                  <a:cubicBezTo>
                    <a:pt x="91" y="41"/>
                    <a:pt x="91" y="42"/>
                    <a:pt x="90" y="42"/>
                  </a:cubicBezTo>
                  <a:cubicBezTo>
                    <a:pt x="89" y="42"/>
                    <a:pt x="87" y="41"/>
                    <a:pt x="86" y="42"/>
                  </a:cubicBezTo>
                  <a:cubicBezTo>
                    <a:pt x="86" y="42"/>
                    <a:pt x="86" y="42"/>
                    <a:pt x="86" y="42"/>
                  </a:cubicBezTo>
                  <a:cubicBezTo>
                    <a:pt x="86" y="42"/>
                    <a:pt x="85" y="42"/>
                    <a:pt x="85" y="42"/>
                  </a:cubicBezTo>
                  <a:cubicBezTo>
                    <a:pt x="84" y="41"/>
                    <a:pt x="80" y="42"/>
                    <a:pt x="79" y="43"/>
                  </a:cubicBezTo>
                  <a:cubicBezTo>
                    <a:pt x="79" y="43"/>
                    <a:pt x="79" y="43"/>
                    <a:pt x="79" y="42"/>
                  </a:cubicBezTo>
                  <a:cubicBezTo>
                    <a:pt x="79" y="43"/>
                    <a:pt x="78" y="43"/>
                    <a:pt x="78" y="43"/>
                  </a:cubicBezTo>
                  <a:cubicBezTo>
                    <a:pt x="78" y="43"/>
                    <a:pt x="78" y="43"/>
                    <a:pt x="78" y="43"/>
                  </a:cubicBezTo>
                  <a:cubicBezTo>
                    <a:pt x="78" y="43"/>
                    <a:pt x="78" y="43"/>
                    <a:pt x="78" y="43"/>
                  </a:cubicBezTo>
                  <a:cubicBezTo>
                    <a:pt x="78" y="43"/>
                    <a:pt x="78" y="43"/>
                    <a:pt x="78" y="43"/>
                  </a:cubicBezTo>
                  <a:cubicBezTo>
                    <a:pt x="77" y="44"/>
                    <a:pt x="75" y="44"/>
                    <a:pt x="74" y="45"/>
                  </a:cubicBezTo>
                  <a:cubicBezTo>
                    <a:pt x="74" y="45"/>
                    <a:pt x="74" y="45"/>
                    <a:pt x="73" y="45"/>
                  </a:cubicBezTo>
                  <a:cubicBezTo>
                    <a:pt x="73" y="45"/>
                    <a:pt x="72" y="45"/>
                    <a:pt x="72" y="45"/>
                  </a:cubicBezTo>
                  <a:cubicBezTo>
                    <a:pt x="71" y="45"/>
                    <a:pt x="71" y="46"/>
                    <a:pt x="71" y="46"/>
                  </a:cubicBezTo>
                  <a:cubicBezTo>
                    <a:pt x="70" y="46"/>
                    <a:pt x="70" y="47"/>
                    <a:pt x="70" y="47"/>
                  </a:cubicBezTo>
                  <a:cubicBezTo>
                    <a:pt x="68" y="46"/>
                    <a:pt x="66" y="48"/>
                    <a:pt x="68" y="49"/>
                  </a:cubicBezTo>
                  <a:cubicBezTo>
                    <a:pt x="69" y="49"/>
                    <a:pt x="70" y="49"/>
                    <a:pt x="70" y="49"/>
                  </a:cubicBezTo>
                  <a:cubicBezTo>
                    <a:pt x="71" y="49"/>
                    <a:pt x="74" y="50"/>
                    <a:pt x="74" y="50"/>
                  </a:cubicBezTo>
                  <a:cubicBezTo>
                    <a:pt x="75" y="50"/>
                    <a:pt x="75" y="50"/>
                    <a:pt x="74" y="50"/>
                  </a:cubicBezTo>
                  <a:cubicBezTo>
                    <a:pt x="75" y="50"/>
                    <a:pt x="75" y="51"/>
                    <a:pt x="75" y="51"/>
                  </a:cubicBezTo>
                  <a:cubicBezTo>
                    <a:pt x="76" y="51"/>
                    <a:pt x="81" y="53"/>
                    <a:pt x="82" y="52"/>
                  </a:cubicBezTo>
                  <a:cubicBezTo>
                    <a:pt x="82" y="52"/>
                    <a:pt x="82" y="52"/>
                    <a:pt x="82" y="52"/>
                  </a:cubicBezTo>
                  <a:cubicBezTo>
                    <a:pt x="82" y="53"/>
                    <a:pt x="84" y="53"/>
                    <a:pt x="85" y="53"/>
                  </a:cubicBezTo>
                  <a:cubicBezTo>
                    <a:pt x="85" y="54"/>
                    <a:pt x="85" y="54"/>
                    <a:pt x="86" y="54"/>
                  </a:cubicBezTo>
                  <a:cubicBezTo>
                    <a:pt x="86" y="54"/>
                    <a:pt x="86" y="55"/>
                    <a:pt x="87" y="55"/>
                  </a:cubicBezTo>
                  <a:cubicBezTo>
                    <a:pt x="87" y="55"/>
                    <a:pt x="88" y="55"/>
                    <a:pt x="88" y="55"/>
                  </a:cubicBezTo>
                  <a:cubicBezTo>
                    <a:pt x="88" y="55"/>
                    <a:pt x="88" y="56"/>
                    <a:pt x="88" y="56"/>
                  </a:cubicBezTo>
                  <a:cubicBezTo>
                    <a:pt x="88" y="57"/>
                    <a:pt x="88" y="57"/>
                    <a:pt x="89" y="58"/>
                  </a:cubicBezTo>
                  <a:cubicBezTo>
                    <a:pt x="89" y="59"/>
                    <a:pt x="89" y="59"/>
                    <a:pt x="88" y="60"/>
                  </a:cubicBezTo>
                  <a:cubicBezTo>
                    <a:pt x="88" y="61"/>
                    <a:pt x="88" y="61"/>
                    <a:pt x="88" y="61"/>
                  </a:cubicBezTo>
                  <a:cubicBezTo>
                    <a:pt x="87" y="62"/>
                    <a:pt x="85" y="63"/>
                    <a:pt x="84" y="64"/>
                  </a:cubicBezTo>
                  <a:cubicBezTo>
                    <a:pt x="84" y="64"/>
                    <a:pt x="83" y="65"/>
                    <a:pt x="83" y="66"/>
                  </a:cubicBezTo>
                  <a:cubicBezTo>
                    <a:pt x="82" y="66"/>
                    <a:pt x="81" y="66"/>
                    <a:pt x="81" y="67"/>
                  </a:cubicBezTo>
                  <a:cubicBezTo>
                    <a:pt x="80" y="67"/>
                    <a:pt x="80" y="67"/>
                    <a:pt x="80" y="67"/>
                  </a:cubicBezTo>
                  <a:cubicBezTo>
                    <a:pt x="79" y="67"/>
                    <a:pt x="77" y="69"/>
                    <a:pt x="77" y="70"/>
                  </a:cubicBezTo>
                  <a:cubicBezTo>
                    <a:pt x="76" y="70"/>
                    <a:pt x="76" y="70"/>
                    <a:pt x="76" y="70"/>
                  </a:cubicBezTo>
                  <a:cubicBezTo>
                    <a:pt x="76" y="70"/>
                    <a:pt x="76" y="70"/>
                    <a:pt x="75" y="70"/>
                  </a:cubicBezTo>
                  <a:cubicBezTo>
                    <a:pt x="75" y="70"/>
                    <a:pt x="75" y="70"/>
                    <a:pt x="75" y="70"/>
                  </a:cubicBezTo>
                  <a:cubicBezTo>
                    <a:pt x="75" y="70"/>
                    <a:pt x="75" y="70"/>
                    <a:pt x="75" y="70"/>
                  </a:cubicBezTo>
                  <a:cubicBezTo>
                    <a:pt x="75" y="70"/>
                    <a:pt x="75" y="70"/>
                    <a:pt x="75" y="70"/>
                  </a:cubicBezTo>
                  <a:cubicBezTo>
                    <a:pt x="75" y="71"/>
                    <a:pt x="75" y="71"/>
                    <a:pt x="75" y="71"/>
                  </a:cubicBezTo>
                  <a:cubicBezTo>
                    <a:pt x="75" y="72"/>
                    <a:pt x="75" y="73"/>
                    <a:pt x="75" y="73"/>
                  </a:cubicBezTo>
                  <a:cubicBezTo>
                    <a:pt x="75" y="73"/>
                    <a:pt x="75" y="73"/>
                    <a:pt x="75" y="73"/>
                  </a:cubicBezTo>
                  <a:cubicBezTo>
                    <a:pt x="75" y="73"/>
                    <a:pt x="75" y="73"/>
                    <a:pt x="75" y="73"/>
                  </a:cubicBezTo>
                  <a:cubicBezTo>
                    <a:pt x="76" y="74"/>
                    <a:pt x="76" y="75"/>
                    <a:pt x="76" y="76"/>
                  </a:cubicBezTo>
                  <a:cubicBezTo>
                    <a:pt x="76" y="76"/>
                    <a:pt x="76" y="76"/>
                    <a:pt x="76" y="76"/>
                  </a:cubicBezTo>
                  <a:cubicBezTo>
                    <a:pt x="76" y="76"/>
                    <a:pt x="76" y="76"/>
                    <a:pt x="77" y="77"/>
                  </a:cubicBezTo>
                  <a:cubicBezTo>
                    <a:pt x="77" y="77"/>
                    <a:pt x="77" y="77"/>
                    <a:pt x="77" y="78"/>
                  </a:cubicBezTo>
                  <a:cubicBezTo>
                    <a:pt x="77" y="78"/>
                    <a:pt x="77" y="79"/>
                    <a:pt x="77" y="80"/>
                  </a:cubicBezTo>
                  <a:cubicBezTo>
                    <a:pt x="77" y="81"/>
                    <a:pt x="78" y="82"/>
                    <a:pt x="78" y="83"/>
                  </a:cubicBezTo>
                  <a:cubicBezTo>
                    <a:pt x="78" y="84"/>
                    <a:pt x="78" y="85"/>
                    <a:pt x="78" y="86"/>
                  </a:cubicBezTo>
                  <a:cubicBezTo>
                    <a:pt x="78" y="86"/>
                    <a:pt x="78" y="87"/>
                    <a:pt x="78" y="87"/>
                  </a:cubicBezTo>
                  <a:cubicBezTo>
                    <a:pt x="78" y="87"/>
                    <a:pt x="78" y="87"/>
                    <a:pt x="78" y="87"/>
                  </a:cubicBezTo>
                  <a:cubicBezTo>
                    <a:pt x="78" y="87"/>
                    <a:pt x="78" y="88"/>
                    <a:pt x="78" y="88"/>
                  </a:cubicBezTo>
                  <a:cubicBezTo>
                    <a:pt x="78" y="88"/>
                    <a:pt x="78" y="88"/>
                    <a:pt x="79" y="87"/>
                  </a:cubicBezTo>
                  <a:cubicBezTo>
                    <a:pt x="79" y="88"/>
                    <a:pt x="79" y="89"/>
                    <a:pt x="79" y="90"/>
                  </a:cubicBezTo>
                  <a:cubicBezTo>
                    <a:pt x="79" y="90"/>
                    <a:pt x="80" y="91"/>
                    <a:pt x="80" y="91"/>
                  </a:cubicBezTo>
                  <a:cubicBezTo>
                    <a:pt x="80" y="91"/>
                    <a:pt x="80" y="92"/>
                    <a:pt x="80" y="92"/>
                  </a:cubicBezTo>
                  <a:cubicBezTo>
                    <a:pt x="80" y="93"/>
                    <a:pt x="81" y="93"/>
                    <a:pt x="81" y="94"/>
                  </a:cubicBezTo>
                  <a:cubicBezTo>
                    <a:pt x="82" y="95"/>
                    <a:pt x="81" y="96"/>
                    <a:pt x="82" y="97"/>
                  </a:cubicBezTo>
                  <a:cubicBezTo>
                    <a:pt x="82" y="98"/>
                    <a:pt x="82" y="98"/>
                    <a:pt x="82" y="99"/>
                  </a:cubicBezTo>
                  <a:cubicBezTo>
                    <a:pt x="82" y="100"/>
                    <a:pt x="82" y="101"/>
                    <a:pt x="82" y="101"/>
                  </a:cubicBezTo>
                  <a:cubicBezTo>
                    <a:pt x="82" y="102"/>
                    <a:pt x="81" y="102"/>
                    <a:pt x="81" y="103"/>
                  </a:cubicBezTo>
                  <a:cubicBezTo>
                    <a:pt x="81" y="103"/>
                    <a:pt x="81" y="103"/>
                    <a:pt x="81" y="103"/>
                  </a:cubicBezTo>
                  <a:cubicBezTo>
                    <a:pt x="81" y="104"/>
                    <a:pt x="81" y="104"/>
                    <a:pt x="81" y="104"/>
                  </a:cubicBezTo>
                  <a:cubicBezTo>
                    <a:pt x="81" y="105"/>
                    <a:pt x="78" y="109"/>
                    <a:pt x="77" y="109"/>
                  </a:cubicBezTo>
                  <a:cubicBezTo>
                    <a:pt x="77" y="109"/>
                    <a:pt x="77" y="110"/>
                    <a:pt x="77" y="110"/>
                  </a:cubicBezTo>
                  <a:cubicBezTo>
                    <a:pt x="77" y="110"/>
                    <a:pt x="76" y="110"/>
                    <a:pt x="76" y="110"/>
                  </a:cubicBezTo>
                  <a:cubicBezTo>
                    <a:pt x="76" y="111"/>
                    <a:pt x="75" y="111"/>
                    <a:pt x="76" y="111"/>
                  </a:cubicBezTo>
                  <a:cubicBezTo>
                    <a:pt x="76" y="111"/>
                    <a:pt x="76" y="111"/>
                    <a:pt x="76" y="111"/>
                  </a:cubicBezTo>
                  <a:cubicBezTo>
                    <a:pt x="76" y="111"/>
                    <a:pt x="76" y="111"/>
                    <a:pt x="76" y="111"/>
                  </a:cubicBezTo>
                  <a:cubicBezTo>
                    <a:pt x="76" y="111"/>
                    <a:pt x="76" y="111"/>
                    <a:pt x="76" y="111"/>
                  </a:cubicBezTo>
                  <a:cubicBezTo>
                    <a:pt x="76" y="111"/>
                    <a:pt x="76" y="111"/>
                    <a:pt x="76" y="111"/>
                  </a:cubicBezTo>
                  <a:cubicBezTo>
                    <a:pt x="75" y="112"/>
                    <a:pt x="72" y="111"/>
                    <a:pt x="72" y="110"/>
                  </a:cubicBezTo>
                  <a:cubicBezTo>
                    <a:pt x="72" y="110"/>
                    <a:pt x="72" y="109"/>
                    <a:pt x="72" y="109"/>
                  </a:cubicBezTo>
                  <a:cubicBezTo>
                    <a:pt x="72" y="108"/>
                    <a:pt x="73" y="107"/>
                    <a:pt x="73" y="106"/>
                  </a:cubicBezTo>
                  <a:cubicBezTo>
                    <a:pt x="72" y="105"/>
                    <a:pt x="72" y="104"/>
                    <a:pt x="72" y="103"/>
                  </a:cubicBezTo>
                  <a:cubicBezTo>
                    <a:pt x="72" y="103"/>
                    <a:pt x="72" y="102"/>
                    <a:pt x="71" y="101"/>
                  </a:cubicBezTo>
                  <a:cubicBezTo>
                    <a:pt x="71" y="101"/>
                    <a:pt x="72" y="101"/>
                    <a:pt x="72" y="100"/>
                  </a:cubicBezTo>
                  <a:cubicBezTo>
                    <a:pt x="71" y="100"/>
                    <a:pt x="71" y="99"/>
                    <a:pt x="71" y="99"/>
                  </a:cubicBezTo>
                  <a:cubicBezTo>
                    <a:pt x="71" y="98"/>
                    <a:pt x="72" y="97"/>
                    <a:pt x="72" y="96"/>
                  </a:cubicBezTo>
                  <a:cubicBezTo>
                    <a:pt x="72" y="94"/>
                    <a:pt x="71" y="93"/>
                    <a:pt x="71" y="92"/>
                  </a:cubicBezTo>
                  <a:cubicBezTo>
                    <a:pt x="71" y="91"/>
                    <a:pt x="71" y="91"/>
                    <a:pt x="71" y="90"/>
                  </a:cubicBezTo>
                  <a:cubicBezTo>
                    <a:pt x="70" y="89"/>
                    <a:pt x="70" y="88"/>
                    <a:pt x="70" y="87"/>
                  </a:cubicBezTo>
                  <a:cubicBezTo>
                    <a:pt x="70" y="87"/>
                    <a:pt x="69" y="86"/>
                    <a:pt x="69" y="85"/>
                  </a:cubicBezTo>
                  <a:cubicBezTo>
                    <a:pt x="69" y="84"/>
                    <a:pt x="69" y="83"/>
                    <a:pt x="69" y="82"/>
                  </a:cubicBezTo>
                  <a:cubicBezTo>
                    <a:pt x="69" y="81"/>
                    <a:pt x="69" y="81"/>
                    <a:pt x="68" y="80"/>
                  </a:cubicBezTo>
                  <a:cubicBezTo>
                    <a:pt x="68" y="80"/>
                    <a:pt x="68" y="80"/>
                    <a:pt x="68" y="80"/>
                  </a:cubicBezTo>
                  <a:cubicBezTo>
                    <a:pt x="68" y="80"/>
                    <a:pt x="68" y="80"/>
                    <a:pt x="69" y="80"/>
                  </a:cubicBezTo>
                  <a:cubicBezTo>
                    <a:pt x="69" y="80"/>
                    <a:pt x="68" y="80"/>
                    <a:pt x="68" y="80"/>
                  </a:cubicBezTo>
                  <a:cubicBezTo>
                    <a:pt x="68" y="80"/>
                    <a:pt x="69" y="80"/>
                    <a:pt x="69" y="80"/>
                  </a:cubicBezTo>
                  <a:cubicBezTo>
                    <a:pt x="68" y="80"/>
                    <a:pt x="68" y="78"/>
                    <a:pt x="68" y="78"/>
                  </a:cubicBezTo>
                  <a:cubicBezTo>
                    <a:pt x="68" y="78"/>
                    <a:pt x="68" y="78"/>
                    <a:pt x="68" y="78"/>
                  </a:cubicBezTo>
                  <a:cubicBezTo>
                    <a:pt x="68" y="78"/>
                    <a:pt x="68" y="76"/>
                    <a:pt x="68" y="76"/>
                  </a:cubicBezTo>
                  <a:cubicBezTo>
                    <a:pt x="68" y="76"/>
                    <a:pt x="68" y="76"/>
                    <a:pt x="68" y="76"/>
                  </a:cubicBezTo>
                  <a:cubicBezTo>
                    <a:pt x="67" y="76"/>
                    <a:pt x="67" y="75"/>
                    <a:pt x="67" y="75"/>
                  </a:cubicBezTo>
                  <a:cubicBezTo>
                    <a:pt x="67" y="74"/>
                    <a:pt x="67" y="73"/>
                    <a:pt x="67" y="73"/>
                  </a:cubicBezTo>
                  <a:cubicBezTo>
                    <a:pt x="66" y="73"/>
                    <a:pt x="66" y="72"/>
                    <a:pt x="65" y="72"/>
                  </a:cubicBezTo>
                  <a:cubicBezTo>
                    <a:pt x="65" y="72"/>
                    <a:pt x="65" y="72"/>
                    <a:pt x="64" y="72"/>
                  </a:cubicBezTo>
                  <a:cubicBezTo>
                    <a:pt x="63" y="72"/>
                    <a:pt x="62" y="72"/>
                    <a:pt x="61" y="72"/>
                  </a:cubicBezTo>
                  <a:cubicBezTo>
                    <a:pt x="61" y="72"/>
                    <a:pt x="60" y="72"/>
                    <a:pt x="59" y="72"/>
                  </a:cubicBezTo>
                  <a:cubicBezTo>
                    <a:pt x="59" y="72"/>
                    <a:pt x="57" y="72"/>
                    <a:pt x="57" y="72"/>
                  </a:cubicBezTo>
                  <a:cubicBezTo>
                    <a:pt x="56" y="73"/>
                    <a:pt x="54" y="72"/>
                    <a:pt x="53" y="72"/>
                  </a:cubicBezTo>
                  <a:cubicBezTo>
                    <a:pt x="52" y="72"/>
                    <a:pt x="52" y="73"/>
                    <a:pt x="51" y="73"/>
                  </a:cubicBezTo>
                  <a:cubicBezTo>
                    <a:pt x="50" y="72"/>
                    <a:pt x="50" y="72"/>
                    <a:pt x="49" y="72"/>
                  </a:cubicBezTo>
                  <a:cubicBezTo>
                    <a:pt x="48" y="72"/>
                    <a:pt x="48" y="72"/>
                    <a:pt x="47" y="72"/>
                  </a:cubicBezTo>
                  <a:cubicBezTo>
                    <a:pt x="46" y="71"/>
                    <a:pt x="38" y="66"/>
                    <a:pt x="40" y="64"/>
                  </a:cubicBezTo>
                  <a:cubicBezTo>
                    <a:pt x="40" y="64"/>
                    <a:pt x="39" y="63"/>
                    <a:pt x="39" y="62"/>
                  </a:cubicBezTo>
                  <a:cubicBezTo>
                    <a:pt x="40" y="61"/>
                    <a:pt x="40" y="61"/>
                    <a:pt x="40" y="61"/>
                  </a:cubicBezTo>
                  <a:cubicBezTo>
                    <a:pt x="40" y="60"/>
                    <a:pt x="40" y="60"/>
                    <a:pt x="40" y="59"/>
                  </a:cubicBezTo>
                  <a:cubicBezTo>
                    <a:pt x="40" y="59"/>
                    <a:pt x="41" y="58"/>
                    <a:pt x="41" y="57"/>
                  </a:cubicBezTo>
                  <a:cubicBezTo>
                    <a:pt x="41" y="57"/>
                    <a:pt x="41" y="56"/>
                    <a:pt x="41" y="55"/>
                  </a:cubicBezTo>
                  <a:cubicBezTo>
                    <a:pt x="41" y="55"/>
                    <a:pt x="42" y="54"/>
                    <a:pt x="42" y="54"/>
                  </a:cubicBezTo>
                  <a:cubicBezTo>
                    <a:pt x="43" y="53"/>
                    <a:pt x="43" y="51"/>
                    <a:pt x="45" y="52"/>
                  </a:cubicBezTo>
                  <a:cubicBezTo>
                    <a:pt x="45" y="52"/>
                    <a:pt x="45" y="54"/>
                    <a:pt x="45" y="54"/>
                  </a:cubicBezTo>
                  <a:cubicBezTo>
                    <a:pt x="45" y="55"/>
                    <a:pt x="45" y="57"/>
                    <a:pt x="45" y="58"/>
                  </a:cubicBezTo>
                  <a:cubicBezTo>
                    <a:pt x="46" y="58"/>
                    <a:pt x="46" y="59"/>
                    <a:pt x="46" y="60"/>
                  </a:cubicBezTo>
                  <a:cubicBezTo>
                    <a:pt x="46" y="60"/>
                    <a:pt x="46" y="61"/>
                    <a:pt x="47" y="62"/>
                  </a:cubicBezTo>
                  <a:cubicBezTo>
                    <a:pt x="47" y="62"/>
                    <a:pt x="47" y="62"/>
                    <a:pt x="47" y="63"/>
                  </a:cubicBezTo>
                  <a:cubicBezTo>
                    <a:pt x="47" y="63"/>
                    <a:pt x="48" y="63"/>
                    <a:pt x="48" y="64"/>
                  </a:cubicBezTo>
                  <a:cubicBezTo>
                    <a:pt x="49" y="64"/>
                    <a:pt x="50" y="65"/>
                    <a:pt x="51" y="66"/>
                  </a:cubicBezTo>
                  <a:cubicBezTo>
                    <a:pt x="52" y="66"/>
                    <a:pt x="53" y="66"/>
                    <a:pt x="54" y="66"/>
                  </a:cubicBezTo>
                  <a:cubicBezTo>
                    <a:pt x="54" y="66"/>
                    <a:pt x="54" y="66"/>
                    <a:pt x="54" y="66"/>
                  </a:cubicBezTo>
                  <a:cubicBezTo>
                    <a:pt x="55" y="66"/>
                    <a:pt x="56" y="67"/>
                    <a:pt x="58" y="66"/>
                  </a:cubicBezTo>
                  <a:cubicBezTo>
                    <a:pt x="58" y="66"/>
                    <a:pt x="59" y="66"/>
                    <a:pt x="60" y="66"/>
                  </a:cubicBezTo>
                  <a:cubicBezTo>
                    <a:pt x="60" y="65"/>
                    <a:pt x="61" y="65"/>
                    <a:pt x="62" y="65"/>
                  </a:cubicBezTo>
                  <a:cubicBezTo>
                    <a:pt x="63" y="65"/>
                    <a:pt x="63" y="65"/>
                    <a:pt x="64" y="65"/>
                  </a:cubicBezTo>
                  <a:cubicBezTo>
                    <a:pt x="64" y="65"/>
                    <a:pt x="64" y="64"/>
                    <a:pt x="64" y="64"/>
                  </a:cubicBezTo>
                  <a:cubicBezTo>
                    <a:pt x="64" y="64"/>
                    <a:pt x="64" y="63"/>
                    <a:pt x="64" y="63"/>
                  </a:cubicBezTo>
                  <a:cubicBezTo>
                    <a:pt x="64" y="63"/>
                    <a:pt x="64" y="63"/>
                    <a:pt x="64" y="63"/>
                  </a:cubicBezTo>
                  <a:cubicBezTo>
                    <a:pt x="64" y="63"/>
                    <a:pt x="64" y="63"/>
                    <a:pt x="64" y="63"/>
                  </a:cubicBezTo>
                  <a:cubicBezTo>
                    <a:pt x="63" y="62"/>
                    <a:pt x="63" y="61"/>
                    <a:pt x="63" y="60"/>
                  </a:cubicBezTo>
                  <a:cubicBezTo>
                    <a:pt x="63" y="59"/>
                    <a:pt x="62" y="59"/>
                    <a:pt x="61" y="58"/>
                  </a:cubicBezTo>
                  <a:cubicBezTo>
                    <a:pt x="61" y="58"/>
                    <a:pt x="61" y="58"/>
                    <a:pt x="61" y="58"/>
                  </a:cubicBezTo>
                  <a:cubicBezTo>
                    <a:pt x="61" y="58"/>
                    <a:pt x="61" y="57"/>
                    <a:pt x="61" y="57"/>
                  </a:cubicBezTo>
                  <a:cubicBezTo>
                    <a:pt x="60" y="55"/>
                    <a:pt x="54" y="51"/>
                    <a:pt x="54" y="50"/>
                  </a:cubicBezTo>
                  <a:cubicBezTo>
                    <a:pt x="53" y="50"/>
                    <a:pt x="53" y="49"/>
                    <a:pt x="54" y="49"/>
                  </a:cubicBezTo>
                  <a:cubicBezTo>
                    <a:pt x="54" y="48"/>
                    <a:pt x="56" y="46"/>
                    <a:pt x="56" y="46"/>
                  </a:cubicBezTo>
                  <a:cubicBezTo>
                    <a:pt x="57" y="45"/>
                    <a:pt x="58" y="45"/>
                    <a:pt x="58" y="45"/>
                  </a:cubicBezTo>
                  <a:cubicBezTo>
                    <a:pt x="59" y="45"/>
                    <a:pt x="59" y="45"/>
                    <a:pt x="60" y="45"/>
                  </a:cubicBezTo>
                  <a:cubicBezTo>
                    <a:pt x="60" y="45"/>
                    <a:pt x="60" y="45"/>
                    <a:pt x="61" y="45"/>
                  </a:cubicBezTo>
                  <a:cubicBezTo>
                    <a:pt x="61" y="45"/>
                    <a:pt x="61" y="44"/>
                    <a:pt x="62" y="44"/>
                  </a:cubicBezTo>
                  <a:cubicBezTo>
                    <a:pt x="62" y="43"/>
                    <a:pt x="63" y="43"/>
                    <a:pt x="64" y="43"/>
                  </a:cubicBezTo>
                  <a:cubicBezTo>
                    <a:pt x="64" y="43"/>
                    <a:pt x="65" y="43"/>
                    <a:pt x="65" y="42"/>
                  </a:cubicBezTo>
                  <a:cubicBezTo>
                    <a:pt x="65" y="42"/>
                    <a:pt x="65" y="42"/>
                    <a:pt x="66" y="41"/>
                  </a:cubicBezTo>
                  <a:cubicBezTo>
                    <a:pt x="65" y="41"/>
                    <a:pt x="65" y="41"/>
                    <a:pt x="64" y="41"/>
                  </a:cubicBezTo>
                  <a:cubicBezTo>
                    <a:pt x="64" y="40"/>
                    <a:pt x="63" y="40"/>
                    <a:pt x="63" y="40"/>
                  </a:cubicBezTo>
                  <a:cubicBezTo>
                    <a:pt x="62" y="40"/>
                    <a:pt x="62" y="40"/>
                    <a:pt x="61" y="40"/>
                  </a:cubicBezTo>
                  <a:cubicBezTo>
                    <a:pt x="61" y="40"/>
                    <a:pt x="60" y="40"/>
                    <a:pt x="59" y="40"/>
                  </a:cubicBezTo>
                  <a:cubicBezTo>
                    <a:pt x="59" y="40"/>
                    <a:pt x="59" y="40"/>
                    <a:pt x="58" y="40"/>
                  </a:cubicBezTo>
                  <a:cubicBezTo>
                    <a:pt x="58" y="39"/>
                    <a:pt x="57" y="39"/>
                    <a:pt x="56" y="39"/>
                  </a:cubicBezTo>
                  <a:cubicBezTo>
                    <a:pt x="55" y="39"/>
                    <a:pt x="54" y="39"/>
                    <a:pt x="52" y="39"/>
                  </a:cubicBezTo>
                  <a:cubicBezTo>
                    <a:pt x="52" y="39"/>
                    <a:pt x="51" y="39"/>
                    <a:pt x="51" y="38"/>
                  </a:cubicBezTo>
                  <a:cubicBezTo>
                    <a:pt x="51" y="38"/>
                    <a:pt x="50" y="39"/>
                    <a:pt x="50" y="39"/>
                  </a:cubicBezTo>
                  <a:cubicBezTo>
                    <a:pt x="50" y="39"/>
                    <a:pt x="49" y="39"/>
                    <a:pt x="49" y="39"/>
                  </a:cubicBezTo>
                  <a:cubicBezTo>
                    <a:pt x="48" y="38"/>
                    <a:pt x="47" y="39"/>
                    <a:pt x="46" y="38"/>
                  </a:cubicBezTo>
                  <a:cubicBezTo>
                    <a:pt x="46" y="38"/>
                    <a:pt x="45" y="38"/>
                    <a:pt x="45" y="38"/>
                  </a:cubicBezTo>
                  <a:cubicBezTo>
                    <a:pt x="44" y="38"/>
                    <a:pt x="43" y="38"/>
                    <a:pt x="42" y="38"/>
                  </a:cubicBezTo>
                  <a:cubicBezTo>
                    <a:pt x="42" y="38"/>
                    <a:pt x="41" y="38"/>
                    <a:pt x="40" y="38"/>
                  </a:cubicBezTo>
                  <a:cubicBezTo>
                    <a:pt x="40" y="38"/>
                    <a:pt x="39" y="38"/>
                    <a:pt x="39" y="38"/>
                  </a:cubicBezTo>
                  <a:cubicBezTo>
                    <a:pt x="38" y="38"/>
                    <a:pt x="37" y="38"/>
                    <a:pt x="36" y="38"/>
                  </a:cubicBezTo>
                  <a:cubicBezTo>
                    <a:pt x="36" y="38"/>
                    <a:pt x="35" y="38"/>
                    <a:pt x="34" y="38"/>
                  </a:cubicBezTo>
                  <a:cubicBezTo>
                    <a:pt x="33" y="38"/>
                    <a:pt x="33" y="39"/>
                    <a:pt x="33" y="39"/>
                  </a:cubicBezTo>
                  <a:cubicBezTo>
                    <a:pt x="32" y="40"/>
                    <a:pt x="31" y="40"/>
                    <a:pt x="30" y="41"/>
                  </a:cubicBezTo>
                  <a:cubicBezTo>
                    <a:pt x="29" y="41"/>
                    <a:pt x="29" y="42"/>
                    <a:pt x="28" y="43"/>
                  </a:cubicBezTo>
                  <a:cubicBezTo>
                    <a:pt x="27" y="44"/>
                    <a:pt x="26" y="46"/>
                    <a:pt x="24" y="48"/>
                  </a:cubicBezTo>
                  <a:cubicBezTo>
                    <a:pt x="23" y="49"/>
                    <a:pt x="22" y="50"/>
                    <a:pt x="21" y="51"/>
                  </a:cubicBezTo>
                  <a:cubicBezTo>
                    <a:pt x="20" y="52"/>
                    <a:pt x="19" y="53"/>
                    <a:pt x="18" y="53"/>
                  </a:cubicBezTo>
                  <a:cubicBezTo>
                    <a:pt x="18" y="53"/>
                    <a:pt x="18" y="53"/>
                    <a:pt x="18" y="53"/>
                  </a:cubicBezTo>
                  <a:cubicBezTo>
                    <a:pt x="18" y="54"/>
                    <a:pt x="18" y="54"/>
                    <a:pt x="18" y="54"/>
                  </a:cubicBezTo>
                  <a:cubicBezTo>
                    <a:pt x="18" y="54"/>
                    <a:pt x="18" y="54"/>
                    <a:pt x="18" y="54"/>
                  </a:cubicBezTo>
                  <a:cubicBezTo>
                    <a:pt x="18" y="54"/>
                    <a:pt x="17" y="55"/>
                    <a:pt x="17" y="56"/>
                  </a:cubicBezTo>
                  <a:cubicBezTo>
                    <a:pt x="17" y="56"/>
                    <a:pt x="17" y="56"/>
                    <a:pt x="17" y="56"/>
                  </a:cubicBezTo>
                  <a:cubicBezTo>
                    <a:pt x="17" y="56"/>
                    <a:pt x="16" y="56"/>
                    <a:pt x="16" y="56"/>
                  </a:cubicBezTo>
                  <a:cubicBezTo>
                    <a:pt x="16" y="56"/>
                    <a:pt x="15" y="56"/>
                    <a:pt x="15" y="56"/>
                  </a:cubicBezTo>
                  <a:cubicBezTo>
                    <a:pt x="15" y="57"/>
                    <a:pt x="15" y="57"/>
                    <a:pt x="14" y="57"/>
                  </a:cubicBezTo>
                  <a:cubicBezTo>
                    <a:pt x="14" y="57"/>
                    <a:pt x="13" y="57"/>
                    <a:pt x="12" y="57"/>
                  </a:cubicBezTo>
                  <a:cubicBezTo>
                    <a:pt x="11" y="57"/>
                    <a:pt x="11" y="57"/>
                    <a:pt x="10" y="57"/>
                  </a:cubicBezTo>
                  <a:cubicBezTo>
                    <a:pt x="9" y="57"/>
                    <a:pt x="9" y="56"/>
                    <a:pt x="8" y="56"/>
                  </a:cubicBezTo>
                  <a:cubicBezTo>
                    <a:pt x="8" y="55"/>
                    <a:pt x="7" y="54"/>
                    <a:pt x="7" y="54"/>
                  </a:cubicBezTo>
                  <a:cubicBezTo>
                    <a:pt x="7" y="53"/>
                    <a:pt x="8" y="52"/>
                    <a:pt x="8" y="51"/>
                  </a:cubicBezTo>
                  <a:cubicBezTo>
                    <a:pt x="8" y="51"/>
                    <a:pt x="8" y="51"/>
                    <a:pt x="9" y="51"/>
                  </a:cubicBezTo>
                  <a:cubicBezTo>
                    <a:pt x="9" y="50"/>
                    <a:pt x="9" y="50"/>
                    <a:pt x="9" y="49"/>
                  </a:cubicBezTo>
                  <a:cubicBezTo>
                    <a:pt x="9" y="48"/>
                    <a:pt x="9" y="48"/>
                    <a:pt x="9" y="47"/>
                  </a:cubicBezTo>
                  <a:cubicBezTo>
                    <a:pt x="10" y="47"/>
                    <a:pt x="9" y="46"/>
                    <a:pt x="10" y="46"/>
                  </a:cubicBezTo>
                  <a:cubicBezTo>
                    <a:pt x="10" y="45"/>
                    <a:pt x="10" y="45"/>
                    <a:pt x="10" y="45"/>
                  </a:cubicBezTo>
                  <a:cubicBezTo>
                    <a:pt x="10" y="44"/>
                    <a:pt x="10" y="44"/>
                    <a:pt x="11" y="44"/>
                  </a:cubicBezTo>
                  <a:cubicBezTo>
                    <a:pt x="11" y="43"/>
                    <a:pt x="11" y="43"/>
                    <a:pt x="11" y="43"/>
                  </a:cubicBezTo>
                  <a:cubicBezTo>
                    <a:pt x="11" y="42"/>
                    <a:pt x="12" y="42"/>
                    <a:pt x="12" y="41"/>
                  </a:cubicBezTo>
                  <a:cubicBezTo>
                    <a:pt x="12" y="41"/>
                    <a:pt x="12" y="40"/>
                    <a:pt x="12" y="39"/>
                  </a:cubicBezTo>
                  <a:cubicBezTo>
                    <a:pt x="12" y="39"/>
                    <a:pt x="12" y="39"/>
                    <a:pt x="12" y="39"/>
                  </a:cubicBezTo>
                  <a:cubicBezTo>
                    <a:pt x="12" y="38"/>
                    <a:pt x="11" y="38"/>
                    <a:pt x="10" y="38"/>
                  </a:cubicBezTo>
                  <a:cubicBezTo>
                    <a:pt x="9" y="38"/>
                    <a:pt x="9" y="38"/>
                    <a:pt x="8" y="37"/>
                  </a:cubicBezTo>
                  <a:cubicBezTo>
                    <a:pt x="8" y="37"/>
                    <a:pt x="8" y="37"/>
                    <a:pt x="8" y="37"/>
                  </a:cubicBezTo>
                  <a:cubicBezTo>
                    <a:pt x="8" y="37"/>
                    <a:pt x="8" y="37"/>
                    <a:pt x="8" y="37"/>
                  </a:cubicBezTo>
                  <a:cubicBezTo>
                    <a:pt x="6" y="37"/>
                    <a:pt x="6" y="36"/>
                    <a:pt x="5" y="35"/>
                  </a:cubicBezTo>
                  <a:cubicBezTo>
                    <a:pt x="5" y="35"/>
                    <a:pt x="5" y="35"/>
                    <a:pt x="5" y="35"/>
                  </a:cubicBezTo>
                  <a:cubicBezTo>
                    <a:pt x="5" y="35"/>
                    <a:pt x="5" y="35"/>
                    <a:pt x="5" y="35"/>
                  </a:cubicBezTo>
                  <a:cubicBezTo>
                    <a:pt x="5" y="35"/>
                    <a:pt x="5" y="34"/>
                    <a:pt x="4" y="34"/>
                  </a:cubicBezTo>
                  <a:cubicBezTo>
                    <a:pt x="3" y="33"/>
                    <a:pt x="3" y="32"/>
                    <a:pt x="2" y="31"/>
                  </a:cubicBezTo>
                  <a:cubicBezTo>
                    <a:pt x="2" y="31"/>
                    <a:pt x="2" y="30"/>
                    <a:pt x="2" y="30"/>
                  </a:cubicBezTo>
                  <a:cubicBezTo>
                    <a:pt x="1" y="29"/>
                    <a:pt x="1" y="29"/>
                    <a:pt x="1" y="28"/>
                  </a:cubicBezTo>
                  <a:cubicBezTo>
                    <a:pt x="0" y="28"/>
                    <a:pt x="0" y="27"/>
                    <a:pt x="0" y="27"/>
                  </a:cubicBezTo>
                  <a:cubicBezTo>
                    <a:pt x="0" y="27"/>
                    <a:pt x="0" y="26"/>
                    <a:pt x="0" y="26"/>
                  </a:cubicBezTo>
                  <a:cubicBezTo>
                    <a:pt x="1" y="26"/>
                    <a:pt x="1" y="25"/>
                    <a:pt x="2" y="26"/>
                  </a:cubicBezTo>
                  <a:cubicBezTo>
                    <a:pt x="2" y="26"/>
                    <a:pt x="2" y="26"/>
                    <a:pt x="2" y="25"/>
                  </a:cubicBezTo>
                  <a:cubicBezTo>
                    <a:pt x="3" y="26"/>
                    <a:pt x="4" y="26"/>
                    <a:pt x="5" y="27"/>
                  </a:cubicBezTo>
                  <a:cubicBezTo>
                    <a:pt x="7" y="27"/>
                    <a:pt x="8" y="28"/>
                    <a:pt x="9" y="29"/>
                  </a:cubicBezTo>
                  <a:cubicBezTo>
                    <a:pt x="10" y="28"/>
                    <a:pt x="12" y="29"/>
                    <a:pt x="12" y="29"/>
                  </a:cubicBezTo>
                  <a:cubicBezTo>
                    <a:pt x="13" y="28"/>
                    <a:pt x="14" y="28"/>
                    <a:pt x="15" y="28"/>
                  </a:cubicBezTo>
                  <a:cubicBezTo>
                    <a:pt x="15" y="28"/>
                    <a:pt x="15" y="29"/>
                    <a:pt x="16" y="29"/>
                  </a:cubicBezTo>
                  <a:cubicBezTo>
                    <a:pt x="16" y="29"/>
                    <a:pt x="16" y="29"/>
                    <a:pt x="16" y="29"/>
                  </a:cubicBezTo>
                  <a:cubicBezTo>
                    <a:pt x="16" y="29"/>
                    <a:pt x="17" y="28"/>
                    <a:pt x="17" y="28"/>
                  </a:cubicBezTo>
                  <a:cubicBezTo>
                    <a:pt x="18" y="28"/>
                    <a:pt x="18" y="29"/>
                    <a:pt x="19" y="29"/>
                  </a:cubicBezTo>
                  <a:cubicBezTo>
                    <a:pt x="19" y="29"/>
                    <a:pt x="19" y="29"/>
                    <a:pt x="19" y="29"/>
                  </a:cubicBezTo>
                  <a:cubicBezTo>
                    <a:pt x="19" y="29"/>
                    <a:pt x="19" y="29"/>
                    <a:pt x="19" y="29"/>
                  </a:cubicBezTo>
                  <a:cubicBezTo>
                    <a:pt x="19" y="29"/>
                    <a:pt x="19" y="29"/>
                    <a:pt x="19" y="29"/>
                  </a:cubicBezTo>
                  <a:cubicBezTo>
                    <a:pt x="20" y="29"/>
                    <a:pt x="25" y="29"/>
                    <a:pt x="26" y="29"/>
                  </a:cubicBezTo>
                  <a:cubicBezTo>
                    <a:pt x="26" y="29"/>
                    <a:pt x="26" y="29"/>
                    <a:pt x="26" y="29"/>
                  </a:cubicBezTo>
                  <a:cubicBezTo>
                    <a:pt x="26" y="29"/>
                    <a:pt x="26" y="29"/>
                    <a:pt x="26" y="29"/>
                  </a:cubicBezTo>
                  <a:cubicBezTo>
                    <a:pt x="26" y="29"/>
                    <a:pt x="27" y="29"/>
                    <a:pt x="27" y="29"/>
                  </a:cubicBezTo>
                  <a:cubicBezTo>
                    <a:pt x="28" y="29"/>
                    <a:pt x="28" y="29"/>
                    <a:pt x="28" y="29"/>
                  </a:cubicBezTo>
                  <a:cubicBezTo>
                    <a:pt x="28" y="29"/>
                    <a:pt x="29" y="29"/>
                    <a:pt x="29" y="29"/>
                  </a:cubicBezTo>
                  <a:cubicBezTo>
                    <a:pt x="29" y="29"/>
                    <a:pt x="32" y="29"/>
                    <a:pt x="32" y="29"/>
                  </a:cubicBezTo>
                  <a:cubicBezTo>
                    <a:pt x="33" y="29"/>
                    <a:pt x="33" y="28"/>
                    <a:pt x="34" y="28"/>
                  </a:cubicBezTo>
                  <a:cubicBezTo>
                    <a:pt x="34" y="28"/>
                    <a:pt x="36" y="27"/>
                    <a:pt x="36" y="27"/>
                  </a:cubicBezTo>
                  <a:cubicBezTo>
                    <a:pt x="36" y="27"/>
                    <a:pt x="36" y="27"/>
                    <a:pt x="36" y="27"/>
                  </a:cubicBezTo>
                  <a:cubicBezTo>
                    <a:pt x="36" y="26"/>
                    <a:pt x="37" y="26"/>
                    <a:pt x="37" y="26"/>
                  </a:cubicBezTo>
                  <a:cubicBezTo>
                    <a:pt x="37" y="25"/>
                    <a:pt x="38" y="25"/>
                    <a:pt x="38" y="25"/>
                  </a:cubicBezTo>
                  <a:cubicBezTo>
                    <a:pt x="38" y="25"/>
                    <a:pt x="38" y="25"/>
                    <a:pt x="38" y="25"/>
                  </a:cubicBezTo>
                  <a:cubicBezTo>
                    <a:pt x="38" y="24"/>
                    <a:pt x="39" y="23"/>
                    <a:pt x="39" y="22"/>
                  </a:cubicBezTo>
                  <a:cubicBezTo>
                    <a:pt x="39" y="22"/>
                    <a:pt x="38" y="21"/>
                    <a:pt x="37" y="21"/>
                  </a:cubicBezTo>
                  <a:cubicBezTo>
                    <a:pt x="37" y="21"/>
                    <a:pt x="36" y="21"/>
                    <a:pt x="36" y="21"/>
                  </a:cubicBezTo>
                  <a:cubicBezTo>
                    <a:pt x="36" y="21"/>
                    <a:pt x="35" y="20"/>
                    <a:pt x="35" y="20"/>
                  </a:cubicBezTo>
                  <a:cubicBezTo>
                    <a:pt x="34" y="20"/>
                    <a:pt x="33" y="20"/>
                    <a:pt x="33" y="20"/>
                  </a:cubicBezTo>
                  <a:cubicBezTo>
                    <a:pt x="32" y="20"/>
                    <a:pt x="32" y="20"/>
                    <a:pt x="31" y="20"/>
                  </a:cubicBezTo>
                  <a:cubicBezTo>
                    <a:pt x="31" y="19"/>
                    <a:pt x="31" y="19"/>
                    <a:pt x="31" y="19"/>
                  </a:cubicBezTo>
                  <a:cubicBezTo>
                    <a:pt x="31" y="19"/>
                    <a:pt x="30" y="19"/>
                    <a:pt x="30" y="18"/>
                  </a:cubicBezTo>
                  <a:cubicBezTo>
                    <a:pt x="30" y="18"/>
                    <a:pt x="31" y="17"/>
                    <a:pt x="30" y="16"/>
                  </a:cubicBezTo>
                  <a:cubicBezTo>
                    <a:pt x="30" y="16"/>
                    <a:pt x="30" y="15"/>
                    <a:pt x="30" y="15"/>
                  </a:cubicBezTo>
                  <a:cubicBezTo>
                    <a:pt x="30" y="15"/>
                    <a:pt x="30" y="12"/>
                    <a:pt x="30" y="12"/>
                  </a:cubicBezTo>
                  <a:cubicBezTo>
                    <a:pt x="30" y="12"/>
                    <a:pt x="30" y="12"/>
                    <a:pt x="30" y="12"/>
                  </a:cubicBezTo>
                  <a:cubicBezTo>
                    <a:pt x="31" y="11"/>
                    <a:pt x="31" y="11"/>
                    <a:pt x="32" y="12"/>
                  </a:cubicBezTo>
                  <a:cubicBezTo>
                    <a:pt x="33" y="12"/>
                    <a:pt x="33" y="11"/>
                    <a:pt x="34" y="12"/>
                  </a:cubicBezTo>
                  <a:cubicBezTo>
                    <a:pt x="34" y="12"/>
                    <a:pt x="35" y="12"/>
                    <a:pt x="35" y="12"/>
                  </a:cubicBezTo>
                  <a:cubicBezTo>
                    <a:pt x="36" y="12"/>
                    <a:pt x="36" y="12"/>
                    <a:pt x="37" y="12"/>
                  </a:cubicBezTo>
                  <a:cubicBezTo>
                    <a:pt x="37" y="12"/>
                    <a:pt x="38" y="12"/>
                    <a:pt x="39" y="13"/>
                  </a:cubicBezTo>
                  <a:cubicBezTo>
                    <a:pt x="39" y="13"/>
                    <a:pt x="40" y="13"/>
                    <a:pt x="40" y="13"/>
                  </a:cubicBezTo>
                  <a:cubicBezTo>
                    <a:pt x="40" y="13"/>
                    <a:pt x="41" y="13"/>
                    <a:pt x="41" y="13"/>
                  </a:cubicBezTo>
                  <a:cubicBezTo>
                    <a:pt x="42" y="13"/>
                    <a:pt x="42" y="13"/>
                    <a:pt x="42" y="13"/>
                  </a:cubicBezTo>
                  <a:cubicBezTo>
                    <a:pt x="43" y="13"/>
                    <a:pt x="43" y="13"/>
                    <a:pt x="44" y="13"/>
                  </a:cubicBezTo>
                  <a:cubicBezTo>
                    <a:pt x="45" y="13"/>
                    <a:pt x="45" y="14"/>
                    <a:pt x="46" y="14"/>
                  </a:cubicBezTo>
                  <a:cubicBezTo>
                    <a:pt x="47" y="14"/>
                    <a:pt x="48" y="13"/>
                    <a:pt x="48" y="14"/>
                  </a:cubicBezTo>
                  <a:cubicBezTo>
                    <a:pt x="48" y="14"/>
                    <a:pt x="48" y="14"/>
                    <a:pt x="48" y="14"/>
                  </a:cubicBezTo>
                  <a:cubicBezTo>
                    <a:pt x="48" y="14"/>
                    <a:pt x="48" y="14"/>
                    <a:pt x="48" y="14"/>
                  </a:cubicBezTo>
                  <a:cubicBezTo>
                    <a:pt x="49" y="14"/>
                    <a:pt x="50" y="14"/>
                    <a:pt x="51" y="14"/>
                  </a:cubicBezTo>
                  <a:cubicBezTo>
                    <a:pt x="51" y="14"/>
                    <a:pt x="51" y="13"/>
                    <a:pt x="51" y="13"/>
                  </a:cubicBezTo>
                  <a:cubicBezTo>
                    <a:pt x="52" y="13"/>
                    <a:pt x="52" y="12"/>
                    <a:pt x="53" y="12"/>
                  </a:cubicBezTo>
                  <a:cubicBezTo>
                    <a:pt x="53" y="11"/>
                    <a:pt x="54" y="11"/>
                    <a:pt x="55" y="11"/>
                  </a:cubicBezTo>
                  <a:cubicBezTo>
                    <a:pt x="56" y="10"/>
                    <a:pt x="56" y="9"/>
                    <a:pt x="57" y="8"/>
                  </a:cubicBezTo>
                  <a:cubicBezTo>
                    <a:pt x="58" y="7"/>
                    <a:pt x="59" y="7"/>
                    <a:pt x="60" y="7"/>
                  </a:cubicBezTo>
                  <a:cubicBezTo>
                    <a:pt x="62" y="5"/>
                    <a:pt x="61" y="4"/>
                    <a:pt x="63" y="4"/>
                  </a:cubicBezTo>
                  <a:cubicBezTo>
                    <a:pt x="64" y="4"/>
                    <a:pt x="64" y="4"/>
                    <a:pt x="64" y="4"/>
                  </a:cubicBezTo>
                  <a:cubicBezTo>
                    <a:pt x="64" y="4"/>
                    <a:pt x="64" y="3"/>
                    <a:pt x="65" y="3"/>
                  </a:cubicBezTo>
                  <a:cubicBezTo>
                    <a:pt x="65" y="3"/>
                    <a:pt x="66" y="2"/>
                    <a:pt x="67" y="2"/>
                  </a:cubicBezTo>
                  <a:cubicBezTo>
                    <a:pt x="67" y="1"/>
                    <a:pt x="67" y="1"/>
                    <a:pt x="68" y="1"/>
                  </a:cubicBezTo>
                  <a:cubicBezTo>
                    <a:pt x="69" y="1"/>
                    <a:pt x="70" y="1"/>
                    <a:pt x="70" y="0"/>
                  </a:cubicBezTo>
                  <a:cubicBezTo>
                    <a:pt x="70" y="0"/>
                    <a:pt x="70" y="0"/>
                    <a:pt x="70" y="0"/>
                  </a:cubicBezTo>
                  <a:cubicBezTo>
                    <a:pt x="70" y="0"/>
                    <a:pt x="71" y="0"/>
                    <a:pt x="71" y="0"/>
                  </a:cubicBezTo>
                  <a:cubicBezTo>
                    <a:pt x="72" y="1"/>
                    <a:pt x="72" y="2"/>
                    <a:pt x="72" y="2"/>
                  </a:cubicBezTo>
                  <a:cubicBezTo>
                    <a:pt x="71" y="3"/>
                    <a:pt x="71" y="7"/>
                    <a:pt x="72" y="8"/>
                  </a:cubicBezTo>
                  <a:cubicBezTo>
                    <a:pt x="72" y="8"/>
                    <a:pt x="72" y="8"/>
                    <a:pt x="72" y="8"/>
                  </a:cubicBezTo>
                  <a:cubicBezTo>
                    <a:pt x="72" y="8"/>
                    <a:pt x="71" y="9"/>
                    <a:pt x="71" y="9"/>
                  </a:cubicBezTo>
                  <a:cubicBezTo>
                    <a:pt x="71" y="9"/>
                    <a:pt x="71" y="10"/>
                    <a:pt x="72" y="10"/>
                  </a:cubicBezTo>
                  <a:cubicBezTo>
                    <a:pt x="72" y="10"/>
                    <a:pt x="72" y="10"/>
                    <a:pt x="72" y="10"/>
                  </a:cubicBezTo>
                  <a:cubicBezTo>
                    <a:pt x="72" y="10"/>
                    <a:pt x="71" y="12"/>
                    <a:pt x="72" y="12"/>
                  </a:cubicBezTo>
                  <a:cubicBezTo>
                    <a:pt x="72" y="12"/>
                    <a:pt x="72" y="12"/>
                    <a:pt x="72" y="12"/>
                  </a:cubicBezTo>
                  <a:cubicBezTo>
                    <a:pt x="72" y="12"/>
                    <a:pt x="72" y="12"/>
                    <a:pt x="72" y="12"/>
                  </a:cubicBezTo>
                  <a:cubicBezTo>
                    <a:pt x="72" y="12"/>
                    <a:pt x="72" y="12"/>
                    <a:pt x="72" y="12"/>
                  </a:cubicBezTo>
                  <a:cubicBezTo>
                    <a:pt x="72" y="12"/>
                    <a:pt x="72" y="12"/>
                    <a:pt x="72" y="12"/>
                  </a:cubicBezTo>
                  <a:cubicBezTo>
                    <a:pt x="72" y="13"/>
                    <a:pt x="72" y="13"/>
                    <a:pt x="72" y="14"/>
                  </a:cubicBezTo>
                  <a:cubicBezTo>
                    <a:pt x="72" y="14"/>
                    <a:pt x="72" y="14"/>
                    <a:pt x="72" y="14"/>
                  </a:cubicBezTo>
                  <a:cubicBezTo>
                    <a:pt x="72" y="14"/>
                    <a:pt x="72" y="14"/>
                    <a:pt x="72" y="14"/>
                  </a:cubicBezTo>
                  <a:cubicBezTo>
                    <a:pt x="72" y="15"/>
                    <a:pt x="72" y="15"/>
                    <a:pt x="72" y="15"/>
                  </a:cubicBezTo>
                  <a:cubicBezTo>
                    <a:pt x="72" y="15"/>
                    <a:pt x="72" y="16"/>
                    <a:pt x="72" y="16"/>
                  </a:cubicBezTo>
                  <a:cubicBezTo>
                    <a:pt x="72" y="16"/>
                    <a:pt x="72" y="16"/>
                    <a:pt x="73" y="17"/>
                  </a:cubicBezTo>
                  <a:cubicBezTo>
                    <a:pt x="72" y="18"/>
                    <a:pt x="72" y="20"/>
                    <a:pt x="70" y="21"/>
                  </a:cubicBezTo>
                  <a:cubicBezTo>
                    <a:pt x="69" y="21"/>
                    <a:pt x="69" y="21"/>
                    <a:pt x="68" y="21"/>
                  </a:cubicBezTo>
                  <a:cubicBezTo>
                    <a:pt x="68" y="21"/>
                    <a:pt x="68" y="21"/>
                    <a:pt x="68" y="20"/>
                  </a:cubicBezTo>
                  <a:cubicBezTo>
                    <a:pt x="68" y="21"/>
                    <a:pt x="68" y="21"/>
                    <a:pt x="68" y="21"/>
                  </a:cubicBezTo>
                  <a:cubicBezTo>
                    <a:pt x="67" y="21"/>
                    <a:pt x="66" y="21"/>
                    <a:pt x="66" y="21"/>
                  </a:cubicBezTo>
                  <a:cubicBezTo>
                    <a:pt x="66" y="21"/>
                    <a:pt x="65" y="22"/>
                    <a:pt x="65" y="22"/>
                  </a:cubicBezTo>
                  <a:cubicBezTo>
                    <a:pt x="64" y="22"/>
                    <a:pt x="61" y="23"/>
                    <a:pt x="61" y="22"/>
                  </a:cubicBezTo>
                  <a:cubicBezTo>
                    <a:pt x="60" y="23"/>
                    <a:pt x="58" y="23"/>
                    <a:pt x="57" y="23"/>
                  </a:cubicBezTo>
                  <a:cubicBezTo>
                    <a:pt x="57" y="23"/>
                    <a:pt x="56" y="23"/>
                    <a:pt x="56" y="23"/>
                  </a:cubicBezTo>
                  <a:cubicBezTo>
                    <a:pt x="56" y="23"/>
                    <a:pt x="56" y="23"/>
                    <a:pt x="56" y="23"/>
                  </a:cubicBezTo>
                  <a:cubicBezTo>
                    <a:pt x="55" y="24"/>
                    <a:pt x="53" y="24"/>
                    <a:pt x="52" y="25"/>
                  </a:cubicBezTo>
                  <a:cubicBezTo>
                    <a:pt x="50" y="25"/>
                    <a:pt x="48" y="25"/>
                    <a:pt x="47" y="26"/>
                  </a:cubicBezTo>
                  <a:cubicBezTo>
                    <a:pt x="47" y="26"/>
                    <a:pt x="46" y="26"/>
                    <a:pt x="46" y="26"/>
                  </a:cubicBezTo>
                  <a:cubicBezTo>
                    <a:pt x="45" y="26"/>
                    <a:pt x="43" y="29"/>
                    <a:pt x="43" y="29"/>
                  </a:cubicBezTo>
                  <a:cubicBezTo>
                    <a:pt x="43" y="29"/>
                    <a:pt x="43" y="30"/>
                    <a:pt x="43" y="30"/>
                  </a:cubicBezTo>
                  <a:cubicBezTo>
                    <a:pt x="43" y="31"/>
                    <a:pt x="45" y="30"/>
                    <a:pt x="46" y="30"/>
                  </a:cubicBezTo>
                  <a:cubicBezTo>
                    <a:pt x="46" y="30"/>
                    <a:pt x="46" y="31"/>
                    <a:pt x="46" y="31"/>
                  </a:cubicBezTo>
                  <a:cubicBezTo>
                    <a:pt x="47" y="31"/>
                    <a:pt x="49" y="30"/>
                    <a:pt x="49" y="31"/>
                  </a:cubicBezTo>
                  <a:cubicBezTo>
                    <a:pt x="49" y="31"/>
                    <a:pt x="49" y="31"/>
                    <a:pt x="50" y="31"/>
                  </a:cubicBezTo>
                  <a:cubicBezTo>
                    <a:pt x="50" y="31"/>
                    <a:pt x="50" y="31"/>
                    <a:pt x="50" y="31"/>
                  </a:cubicBezTo>
                  <a:cubicBezTo>
                    <a:pt x="50" y="31"/>
                    <a:pt x="50" y="31"/>
                    <a:pt x="50" y="31"/>
                  </a:cubicBezTo>
                  <a:cubicBezTo>
                    <a:pt x="51" y="31"/>
                    <a:pt x="53" y="31"/>
                    <a:pt x="54" y="31"/>
                  </a:cubicBezTo>
                  <a:cubicBezTo>
                    <a:pt x="54" y="32"/>
                    <a:pt x="54" y="32"/>
                    <a:pt x="54" y="32"/>
                  </a:cubicBezTo>
                  <a:cubicBezTo>
                    <a:pt x="54" y="31"/>
                    <a:pt x="58" y="32"/>
                    <a:pt x="58" y="31"/>
                  </a:cubicBezTo>
                  <a:cubicBezTo>
                    <a:pt x="58" y="31"/>
                    <a:pt x="58" y="32"/>
                    <a:pt x="58" y="32"/>
                  </a:cubicBezTo>
                  <a:cubicBezTo>
                    <a:pt x="58" y="32"/>
                    <a:pt x="58" y="32"/>
                    <a:pt x="58" y="32"/>
                  </a:cubicBezTo>
                  <a:cubicBezTo>
                    <a:pt x="60" y="31"/>
                    <a:pt x="60" y="32"/>
                    <a:pt x="61" y="32"/>
                  </a:cubicBezTo>
                  <a:cubicBezTo>
                    <a:pt x="62" y="32"/>
                    <a:pt x="62" y="32"/>
                    <a:pt x="62" y="32"/>
                  </a:cubicBezTo>
                  <a:cubicBezTo>
                    <a:pt x="63" y="32"/>
                    <a:pt x="64" y="32"/>
                    <a:pt x="64" y="32"/>
                  </a:cubicBezTo>
                  <a:cubicBezTo>
                    <a:pt x="65" y="32"/>
                    <a:pt x="65" y="32"/>
                    <a:pt x="66" y="32"/>
                  </a:cubicBezTo>
                  <a:cubicBezTo>
                    <a:pt x="66" y="32"/>
                    <a:pt x="68" y="32"/>
                    <a:pt x="69" y="32"/>
                  </a:cubicBezTo>
                  <a:cubicBezTo>
                    <a:pt x="70" y="33"/>
                    <a:pt x="72" y="32"/>
                    <a:pt x="72" y="32"/>
                  </a:cubicBezTo>
                  <a:cubicBezTo>
                    <a:pt x="73" y="33"/>
                    <a:pt x="73" y="33"/>
                    <a:pt x="73" y="33"/>
                  </a:cubicBezTo>
                  <a:cubicBezTo>
                    <a:pt x="74" y="32"/>
                    <a:pt x="76" y="33"/>
                    <a:pt x="77" y="32"/>
                  </a:cubicBezTo>
                  <a:cubicBezTo>
                    <a:pt x="77" y="32"/>
                    <a:pt x="78" y="31"/>
                    <a:pt x="78" y="31"/>
                  </a:cubicBezTo>
                  <a:cubicBezTo>
                    <a:pt x="79" y="31"/>
                    <a:pt x="79" y="30"/>
                    <a:pt x="79" y="30"/>
                  </a:cubicBezTo>
                  <a:cubicBezTo>
                    <a:pt x="80" y="30"/>
                    <a:pt x="82" y="29"/>
                    <a:pt x="82" y="28"/>
                  </a:cubicBezTo>
                  <a:cubicBezTo>
                    <a:pt x="83" y="28"/>
                    <a:pt x="83" y="28"/>
                    <a:pt x="83" y="27"/>
                  </a:cubicBezTo>
                  <a:cubicBezTo>
                    <a:pt x="83" y="27"/>
                    <a:pt x="83" y="27"/>
                    <a:pt x="83" y="28"/>
                  </a:cubicBezTo>
                  <a:cubicBezTo>
                    <a:pt x="84" y="26"/>
                    <a:pt x="85" y="25"/>
                    <a:pt x="86" y="23"/>
                  </a:cubicBezTo>
                  <a:cubicBezTo>
                    <a:pt x="87" y="23"/>
                    <a:pt x="87" y="23"/>
                    <a:pt x="87" y="23"/>
                  </a:cubicBezTo>
                  <a:cubicBezTo>
                    <a:pt x="87" y="22"/>
                    <a:pt x="88" y="21"/>
                    <a:pt x="88" y="21"/>
                  </a:cubicBezTo>
                  <a:cubicBezTo>
                    <a:pt x="88" y="21"/>
                    <a:pt x="89" y="20"/>
                    <a:pt x="89" y="20"/>
                  </a:cubicBezTo>
                  <a:cubicBezTo>
                    <a:pt x="89" y="20"/>
                    <a:pt x="91" y="18"/>
                    <a:pt x="91" y="18"/>
                  </a:cubicBezTo>
                  <a:cubicBezTo>
                    <a:pt x="91" y="17"/>
                    <a:pt x="92" y="17"/>
                    <a:pt x="93" y="17"/>
                  </a:cubicBezTo>
                  <a:cubicBezTo>
                    <a:pt x="93" y="17"/>
                    <a:pt x="94" y="17"/>
                    <a:pt x="94" y="17"/>
                  </a:cubicBezTo>
                  <a:cubicBezTo>
                    <a:pt x="94" y="17"/>
                    <a:pt x="94" y="17"/>
                    <a:pt x="95" y="17"/>
                  </a:cubicBezTo>
                  <a:cubicBezTo>
                    <a:pt x="95" y="17"/>
                    <a:pt x="95" y="17"/>
                    <a:pt x="95" y="17"/>
                  </a:cubicBezTo>
                  <a:cubicBezTo>
                    <a:pt x="95" y="17"/>
                    <a:pt x="95" y="17"/>
                    <a:pt x="95" y="17"/>
                  </a:cubicBezTo>
                  <a:cubicBezTo>
                    <a:pt x="95" y="17"/>
                    <a:pt x="95" y="17"/>
                    <a:pt x="9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3" name="Freeform 11"/>
            <p:cNvSpPr>
              <a:spLocks noEditPoints="1"/>
            </p:cNvSpPr>
            <p:nvPr/>
          </p:nvSpPr>
          <p:spPr bwMode="auto">
            <a:xfrm>
              <a:off x="6896100" y="2768600"/>
              <a:ext cx="239713" cy="188913"/>
            </a:xfrm>
            <a:custGeom>
              <a:avLst/>
              <a:gdLst>
                <a:gd name="T0" fmla="*/ 30 w 88"/>
                <a:gd name="T1" fmla="*/ 47 h 69"/>
                <a:gd name="T2" fmla="*/ 35 w 88"/>
                <a:gd name="T3" fmla="*/ 52 h 69"/>
                <a:gd name="T4" fmla="*/ 38 w 88"/>
                <a:gd name="T5" fmla="*/ 57 h 69"/>
                <a:gd name="T6" fmla="*/ 41 w 88"/>
                <a:gd name="T7" fmla="*/ 64 h 69"/>
                <a:gd name="T8" fmla="*/ 40 w 88"/>
                <a:gd name="T9" fmla="*/ 68 h 69"/>
                <a:gd name="T10" fmla="*/ 35 w 88"/>
                <a:gd name="T11" fmla="*/ 66 h 69"/>
                <a:gd name="T12" fmla="*/ 28 w 88"/>
                <a:gd name="T13" fmla="*/ 65 h 69"/>
                <a:gd name="T14" fmla="*/ 28 w 88"/>
                <a:gd name="T15" fmla="*/ 60 h 69"/>
                <a:gd name="T16" fmla="*/ 27 w 88"/>
                <a:gd name="T17" fmla="*/ 51 h 69"/>
                <a:gd name="T18" fmla="*/ 25 w 88"/>
                <a:gd name="T19" fmla="*/ 47 h 69"/>
                <a:gd name="T20" fmla="*/ 25 w 88"/>
                <a:gd name="T21" fmla="*/ 45 h 69"/>
                <a:gd name="T22" fmla="*/ 64 w 88"/>
                <a:gd name="T23" fmla="*/ 33 h 69"/>
                <a:gd name="T24" fmla="*/ 87 w 88"/>
                <a:gd name="T25" fmla="*/ 0 h 69"/>
                <a:gd name="T26" fmla="*/ 87 w 88"/>
                <a:gd name="T27" fmla="*/ 10 h 69"/>
                <a:gd name="T28" fmla="*/ 77 w 88"/>
                <a:gd name="T29" fmla="*/ 16 h 69"/>
                <a:gd name="T30" fmla="*/ 70 w 88"/>
                <a:gd name="T31" fmla="*/ 20 h 69"/>
                <a:gd name="T32" fmla="*/ 66 w 88"/>
                <a:gd name="T33" fmla="*/ 22 h 69"/>
                <a:gd name="T34" fmla="*/ 68 w 88"/>
                <a:gd name="T35" fmla="*/ 27 h 69"/>
                <a:gd name="T36" fmla="*/ 72 w 88"/>
                <a:gd name="T37" fmla="*/ 28 h 69"/>
                <a:gd name="T38" fmla="*/ 81 w 88"/>
                <a:gd name="T39" fmla="*/ 28 h 69"/>
                <a:gd name="T40" fmla="*/ 87 w 88"/>
                <a:gd name="T41" fmla="*/ 27 h 69"/>
                <a:gd name="T42" fmla="*/ 77 w 88"/>
                <a:gd name="T43" fmla="*/ 35 h 69"/>
                <a:gd name="T44" fmla="*/ 61 w 88"/>
                <a:gd name="T45" fmla="*/ 36 h 69"/>
                <a:gd name="T46" fmla="*/ 54 w 88"/>
                <a:gd name="T47" fmla="*/ 36 h 69"/>
                <a:gd name="T48" fmla="*/ 45 w 88"/>
                <a:gd name="T49" fmla="*/ 35 h 69"/>
                <a:gd name="T50" fmla="*/ 43 w 88"/>
                <a:gd name="T51" fmla="*/ 34 h 69"/>
                <a:gd name="T52" fmla="*/ 38 w 88"/>
                <a:gd name="T53" fmla="*/ 34 h 69"/>
                <a:gd name="T54" fmla="*/ 30 w 88"/>
                <a:gd name="T55" fmla="*/ 36 h 69"/>
                <a:gd name="T56" fmla="*/ 22 w 88"/>
                <a:gd name="T57" fmla="*/ 38 h 69"/>
                <a:gd name="T58" fmla="*/ 16 w 88"/>
                <a:gd name="T59" fmla="*/ 38 h 69"/>
                <a:gd name="T60" fmla="*/ 6 w 88"/>
                <a:gd name="T61" fmla="*/ 36 h 69"/>
                <a:gd name="T62" fmla="*/ 5 w 88"/>
                <a:gd name="T63" fmla="*/ 36 h 69"/>
                <a:gd name="T64" fmla="*/ 1 w 88"/>
                <a:gd name="T65" fmla="*/ 30 h 69"/>
                <a:gd name="T66" fmla="*/ 13 w 88"/>
                <a:gd name="T67" fmla="*/ 28 h 69"/>
                <a:gd name="T68" fmla="*/ 21 w 88"/>
                <a:gd name="T69" fmla="*/ 27 h 69"/>
                <a:gd name="T70" fmla="*/ 28 w 88"/>
                <a:gd name="T71" fmla="*/ 24 h 69"/>
                <a:gd name="T72" fmla="*/ 24 w 88"/>
                <a:gd name="T73" fmla="*/ 18 h 69"/>
                <a:gd name="T74" fmla="*/ 20 w 88"/>
                <a:gd name="T75" fmla="*/ 14 h 69"/>
                <a:gd name="T76" fmla="*/ 13 w 88"/>
                <a:gd name="T77" fmla="*/ 6 h 69"/>
                <a:gd name="T78" fmla="*/ 14 w 88"/>
                <a:gd name="T79" fmla="*/ 1 h 69"/>
                <a:gd name="T80" fmla="*/ 20 w 88"/>
                <a:gd name="T81" fmla="*/ 4 h 69"/>
                <a:gd name="T82" fmla="*/ 25 w 88"/>
                <a:gd name="T83" fmla="*/ 8 h 69"/>
                <a:gd name="T84" fmla="*/ 29 w 88"/>
                <a:gd name="T85" fmla="*/ 10 h 69"/>
                <a:gd name="T86" fmla="*/ 32 w 88"/>
                <a:gd name="T87" fmla="*/ 12 h 69"/>
                <a:gd name="T88" fmla="*/ 39 w 88"/>
                <a:gd name="T89" fmla="*/ 16 h 69"/>
                <a:gd name="T90" fmla="*/ 52 w 88"/>
                <a:gd name="T91" fmla="*/ 14 h 69"/>
                <a:gd name="T92" fmla="*/ 57 w 88"/>
                <a:gd name="T93" fmla="*/ 13 h 69"/>
                <a:gd name="T94" fmla="*/ 65 w 88"/>
                <a:gd name="T95" fmla="*/ 10 h 69"/>
                <a:gd name="T96" fmla="*/ 69 w 88"/>
                <a:gd name="T97" fmla="*/ 8 h 69"/>
                <a:gd name="T98" fmla="*/ 81 w 88"/>
                <a:gd name="T99" fmla="*/ 2 h 69"/>
                <a:gd name="T100" fmla="*/ 85 w 88"/>
                <a:gd name="T101"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8" h="69">
                  <a:moveTo>
                    <a:pt x="27" y="44"/>
                  </a:moveTo>
                  <a:cubicBezTo>
                    <a:pt x="27" y="44"/>
                    <a:pt x="28" y="45"/>
                    <a:pt x="28" y="45"/>
                  </a:cubicBezTo>
                  <a:cubicBezTo>
                    <a:pt x="28" y="45"/>
                    <a:pt x="29" y="45"/>
                    <a:pt x="29" y="46"/>
                  </a:cubicBezTo>
                  <a:cubicBezTo>
                    <a:pt x="29" y="46"/>
                    <a:pt x="29" y="46"/>
                    <a:pt x="29" y="46"/>
                  </a:cubicBezTo>
                  <a:cubicBezTo>
                    <a:pt x="29" y="46"/>
                    <a:pt x="29" y="47"/>
                    <a:pt x="30" y="47"/>
                  </a:cubicBezTo>
                  <a:cubicBezTo>
                    <a:pt x="30" y="47"/>
                    <a:pt x="30" y="47"/>
                    <a:pt x="30" y="47"/>
                  </a:cubicBezTo>
                  <a:cubicBezTo>
                    <a:pt x="31" y="48"/>
                    <a:pt x="31" y="48"/>
                    <a:pt x="32" y="49"/>
                  </a:cubicBezTo>
                  <a:cubicBezTo>
                    <a:pt x="32" y="50"/>
                    <a:pt x="33" y="50"/>
                    <a:pt x="34" y="51"/>
                  </a:cubicBezTo>
                  <a:cubicBezTo>
                    <a:pt x="34" y="51"/>
                    <a:pt x="34" y="52"/>
                    <a:pt x="34" y="52"/>
                  </a:cubicBezTo>
                  <a:cubicBezTo>
                    <a:pt x="34" y="52"/>
                    <a:pt x="34" y="52"/>
                    <a:pt x="35" y="52"/>
                  </a:cubicBezTo>
                  <a:cubicBezTo>
                    <a:pt x="35" y="52"/>
                    <a:pt x="35" y="52"/>
                    <a:pt x="35" y="52"/>
                  </a:cubicBezTo>
                  <a:cubicBezTo>
                    <a:pt x="35" y="53"/>
                    <a:pt x="35" y="53"/>
                    <a:pt x="36" y="54"/>
                  </a:cubicBezTo>
                  <a:cubicBezTo>
                    <a:pt x="36" y="54"/>
                    <a:pt x="37" y="55"/>
                    <a:pt x="37" y="56"/>
                  </a:cubicBezTo>
                  <a:cubicBezTo>
                    <a:pt x="37" y="56"/>
                    <a:pt x="37" y="56"/>
                    <a:pt x="37" y="56"/>
                  </a:cubicBezTo>
                  <a:cubicBezTo>
                    <a:pt x="37" y="56"/>
                    <a:pt x="38" y="57"/>
                    <a:pt x="38" y="57"/>
                  </a:cubicBezTo>
                  <a:cubicBezTo>
                    <a:pt x="38" y="58"/>
                    <a:pt x="39" y="58"/>
                    <a:pt x="39" y="58"/>
                  </a:cubicBezTo>
                  <a:cubicBezTo>
                    <a:pt x="40" y="59"/>
                    <a:pt x="39" y="59"/>
                    <a:pt x="40" y="60"/>
                  </a:cubicBezTo>
                  <a:cubicBezTo>
                    <a:pt x="40" y="60"/>
                    <a:pt x="40" y="61"/>
                    <a:pt x="40" y="61"/>
                  </a:cubicBezTo>
                  <a:cubicBezTo>
                    <a:pt x="40" y="61"/>
                    <a:pt x="40" y="63"/>
                    <a:pt x="40" y="63"/>
                  </a:cubicBezTo>
                  <a:cubicBezTo>
                    <a:pt x="40" y="64"/>
                    <a:pt x="41" y="64"/>
                    <a:pt x="41" y="64"/>
                  </a:cubicBezTo>
                  <a:cubicBezTo>
                    <a:pt x="41" y="64"/>
                    <a:pt x="40" y="65"/>
                    <a:pt x="40" y="65"/>
                  </a:cubicBezTo>
                  <a:cubicBezTo>
                    <a:pt x="41" y="65"/>
                    <a:pt x="41" y="65"/>
                    <a:pt x="41" y="65"/>
                  </a:cubicBezTo>
                  <a:cubicBezTo>
                    <a:pt x="41" y="65"/>
                    <a:pt x="41" y="66"/>
                    <a:pt x="41" y="66"/>
                  </a:cubicBezTo>
                  <a:cubicBezTo>
                    <a:pt x="40" y="66"/>
                    <a:pt x="40" y="66"/>
                    <a:pt x="40" y="67"/>
                  </a:cubicBezTo>
                  <a:cubicBezTo>
                    <a:pt x="40" y="67"/>
                    <a:pt x="40" y="68"/>
                    <a:pt x="40" y="68"/>
                  </a:cubicBezTo>
                  <a:cubicBezTo>
                    <a:pt x="39" y="68"/>
                    <a:pt x="39" y="68"/>
                    <a:pt x="39" y="68"/>
                  </a:cubicBezTo>
                  <a:cubicBezTo>
                    <a:pt x="39" y="68"/>
                    <a:pt x="38" y="68"/>
                    <a:pt x="38" y="69"/>
                  </a:cubicBezTo>
                  <a:cubicBezTo>
                    <a:pt x="38" y="68"/>
                    <a:pt x="37" y="68"/>
                    <a:pt x="36" y="68"/>
                  </a:cubicBezTo>
                  <a:cubicBezTo>
                    <a:pt x="36" y="67"/>
                    <a:pt x="35" y="67"/>
                    <a:pt x="35" y="66"/>
                  </a:cubicBezTo>
                  <a:cubicBezTo>
                    <a:pt x="35" y="66"/>
                    <a:pt x="35" y="66"/>
                    <a:pt x="35" y="66"/>
                  </a:cubicBezTo>
                  <a:cubicBezTo>
                    <a:pt x="35" y="66"/>
                    <a:pt x="35" y="66"/>
                    <a:pt x="35" y="66"/>
                  </a:cubicBezTo>
                  <a:cubicBezTo>
                    <a:pt x="35" y="66"/>
                    <a:pt x="35" y="67"/>
                    <a:pt x="35" y="67"/>
                  </a:cubicBezTo>
                  <a:cubicBezTo>
                    <a:pt x="34" y="66"/>
                    <a:pt x="34" y="66"/>
                    <a:pt x="34" y="66"/>
                  </a:cubicBezTo>
                  <a:cubicBezTo>
                    <a:pt x="32" y="66"/>
                    <a:pt x="30" y="65"/>
                    <a:pt x="28" y="65"/>
                  </a:cubicBezTo>
                  <a:cubicBezTo>
                    <a:pt x="28" y="65"/>
                    <a:pt x="28" y="65"/>
                    <a:pt x="28" y="65"/>
                  </a:cubicBezTo>
                  <a:cubicBezTo>
                    <a:pt x="28" y="64"/>
                    <a:pt x="27" y="64"/>
                    <a:pt x="26" y="64"/>
                  </a:cubicBezTo>
                  <a:cubicBezTo>
                    <a:pt x="26" y="64"/>
                    <a:pt x="25" y="63"/>
                    <a:pt x="25" y="63"/>
                  </a:cubicBezTo>
                  <a:cubicBezTo>
                    <a:pt x="25" y="63"/>
                    <a:pt x="25" y="62"/>
                    <a:pt x="25" y="62"/>
                  </a:cubicBezTo>
                  <a:cubicBezTo>
                    <a:pt x="25" y="62"/>
                    <a:pt x="26" y="62"/>
                    <a:pt x="26" y="62"/>
                  </a:cubicBezTo>
                  <a:cubicBezTo>
                    <a:pt x="27" y="61"/>
                    <a:pt x="28" y="61"/>
                    <a:pt x="28" y="60"/>
                  </a:cubicBezTo>
                  <a:cubicBezTo>
                    <a:pt x="29" y="59"/>
                    <a:pt x="28" y="58"/>
                    <a:pt x="28" y="58"/>
                  </a:cubicBezTo>
                  <a:cubicBezTo>
                    <a:pt x="28" y="57"/>
                    <a:pt x="28" y="56"/>
                    <a:pt x="28" y="56"/>
                  </a:cubicBezTo>
                  <a:cubicBezTo>
                    <a:pt x="28" y="55"/>
                    <a:pt x="28" y="54"/>
                    <a:pt x="27" y="53"/>
                  </a:cubicBezTo>
                  <a:cubicBezTo>
                    <a:pt x="27" y="53"/>
                    <a:pt x="27" y="52"/>
                    <a:pt x="27" y="52"/>
                  </a:cubicBezTo>
                  <a:cubicBezTo>
                    <a:pt x="27" y="52"/>
                    <a:pt x="27" y="51"/>
                    <a:pt x="27" y="51"/>
                  </a:cubicBezTo>
                  <a:cubicBezTo>
                    <a:pt x="27" y="50"/>
                    <a:pt x="27" y="49"/>
                    <a:pt x="26" y="49"/>
                  </a:cubicBezTo>
                  <a:cubicBezTo>
                    <a:pt x="26" y="48"/>
                    <a:pt x="25" y="47"/>
                    <a:pt x="25" y="47"/>
                  </a:cubicBezTo>
                  <a:cubicBezTo>
                    <a:pt x="25" y="47"/>
                    <a:pt x="25" y="47"/>
                    <a:pt x="25" y="47"/>
                  </a:cubicBezTo>
                  <a:cubicBezTo>
                    <a:pt x="25" y="47"/>
                    <a:pt x="25" y="47"/>
                    <a:pt x="25" y="47"/>
                  </a:cubicBezTo>
                  <a:cubicBezTo>
                    <a:pt x="25" y="47"/>
                    <a:pt x="25" y="47"/>
                    <a:pt x="25" y="47"/>
                  </a:cubicBezTo>
                  <a:cubicBezTo>
                    <a:pt x="25" y="47"/>
                    <a:pt x="25" y="47"/>
                    <a:pt x="25" y="47"/>
                  </a:cubicBezTo>
                  <a:cubicBezTo>
                    <a:pt x="25" y="47"/>
                    <a:pt x="25" y="46"/>
                    <a:pt x="25" y="46"/>
                  </a:cubicBezTo>
                  <a:cubicBezTo>
                    <a:pt x="25" y="46"/>
                    <a:pt x="25" y="46"/>
                    <a:pt x="25" y="46"/>
                  </a:cubicBezTo>
                  <a:cubicBezTo>
                    <a:pt x="25" y="46"/>
                    <a:pt x="25" y="46"/>
                    <a:pt x="25" y="46"/>
                  </a:cubicBezTo>
                  <a:cubicBezTo>
                    <a:pt x="25" y="45"/>
                    <a:pt x="25" y="45"/>
                    <a:pt x="25" y="45"/>
                  </a:cubicBezTo>
                  <a:cubicBezTo>
                    <a:pt x="25" y="45"/>
                    <a:pt x="24" y="45"/>
                    <a:pt x="24" y="45"/>
                  </a:cubicBezTo>
                  <a:cubicBezTo>
                    <a:pt x="24" y="45"/>
                    <a:pt x="24" y="45"/>
                    <a:pt x="24" y="45"/>
                  </a:cubicBezTo>
                  <a:cubicBezTo>
                    <a:pt x="24" y="44"/>
                    <a:pt x="24" y="44"/>
                    <a:pt x="24" y="44"/>
                  </a:cubicBezTo>
                  <a:cubicBezTo>
                    <a:pt x="25" y="42"/>
                    <a:pt x="27" y="44"/>
                    <a:pt x="27" y="44"/>
                  </a:cubicBezTo>
                  <a:close/>
                  <a:moveTo>
                    <a:pt x="64" y="33"/>
                  </a:moveTo>
                  <a:cubicBezTo>
                    <a:pt x="63" y="33"/>
                    <a:pt x="63" y="33"/>
                    <a:pt x="63" y="34"/>
                  </a:cubicBezTo>
                  <a:cubicBezTo>
                    <a:pt x="63" y="34"/>
                    <a:pt x="63" y="34"/>
                    <a:pt x="63" y="34"/>
                  </a:cubicBezTo>
                  <a:cubicBezTo>
                    <a:pt x="63" y="34"/>
                    <a:pt x="63" y="34"/>
                    <a:pt x="63" y="34"/>
                  </a:cubicBezTo>
                  <a:cubicBezTo>
                    <a:pt x="63" y="34"/>
                    <a:pt x="63" y="34"/>
                    <a:pt x="64" y="33"/>
                  </a:cubicBezTo>
                  <a:close/>
                  <a:moveTo>
                    <a:pt x="87" y="0"/>
                  </a:moveTo>
                  <a:cubicBezTo>
                    <a:pt x="87" y="0"/>
                    <a:pt x="87" y="0"/>
                    <a:pt x="87" y="1"/>
                  </a:cubicBezTo>
                  <a:cubicBezTo>
                    <a:pt x="87" y="1"/>
                    <a:pt x="87" y="1"/>
                    <a:pt x="87" y="1"/>
                  </a:cubicBezTo>
                  <a:cubicBezTo>
                    <a:pt x="88" y="1"/>
                    <a:pt x="88" y="2"/>
                    <a:pt x="88" y="2"/>
                  </a:cubicBezTo>
                  <a:cubicBezTo>
                    <a:pt x="88" y="3"/>
                    <a:pt x="88" y="6"/>
                    <a:pt x="88" y="7"/>
                  </a:cubicBezTo>
                  <a:cubicBezTo>
                    <a:pt x="88" y="8"/>
                    <a:pt x="87" y="9"/>
                    <a:pt x="87" y="10"/>
                  </a:cubicBezTo>
                  <a:cubicBezTo>
                    <a:pt x="86" y="11"/>
                    <a:pt x="84" y="12"/>
                    <a:pt x="83" y="13"/>
                  </a:cubicBezTo>
                  <a:cubicBezTo>
                    <a:pt x="82" y="13"/>
                    <a:pt x="82" y="13"/>
                    <a:pt x="81" y="14"/>
                  </a:cubicBezTo>
                  <a:cubicBezTo>
                    <a:pt x="81" y="14"/>
                    <a:pt x="80" y="14"/>
                    <a:pt x="79" y="14"/>
                  </a:cubicBezTo>
                  <a:cubicBezTo>
                    <a:pt x="79" y="15"/>
                    <a:pt x="79" y="15"/>
                    <a:pt x="78" y="15"/>
                  </a:cubicBezTo>
                  <a:cubicBezTo>
                    <a:pt x="78" y="15"/>
                    <a:pt x="77" y="15"/>
                    <a:pt x="77" y="16"/>
                  </a:cubicBezTo>
                  <a:cubicBezTo>
                    <a:pt x="76" y="16"/>
                    <a:pt x="76" y="16"/>
                    <a:pt x="76" y="17"/>
                  </a:cubicBezTo>
                  <a:cubicBezTo>
                    <a:pt x="76" y="17"/>
                    <a:pt x="74" y="17"/>
                    <a:pt x="74" y="17"/>
                  </a:cubicBezTo>
                  <a:cubicBezTo>
                    <a:pt x="74" y="17"/>
                    <a:pt x="74" y="17"/>
                    <a:pt x="74" y="17"/>
                  </a:cubicBezTo>
                  <a:cubicBezTo>
                    <a:pt x="74" y="17"/>
                    <a:pt x="74" y="18"/>
                    <a:pt x="74" y="18"/>
                  </a:cubicBezTo>
                  <a:cubicBezTo>
                    <a:pt x="72" y="18"/>
                    <a:pt x="71" y="19"/>
                    <a:pt x="70" y="20"/>
                  </a:cubicBezTo>
                  <a:cubicBezTo>
                    <a:pt x="70" y="20"/>
                    <a:pt x="70" y="20"/>
                    <a:pt x="70" y="20"/>
                  </a:cubicBezTo>
                  <a:cubicBezTo>
                    <a:pt x="70" y="20"/>
                    <a:pt x="69" y="20"/>
                    <a:pt x="69" y="20"/>
                  </a:cubicBezTo>
                  <a:cubicBezTo>
                    <a:pt x="69" y="20"/>
                    <a:pt x="68" y="21"/>
                    <a:pt x="68" y="21"/>
                  </a:cubicBezTo>
                  <a:cubicBezTo>
                    <a:pt x="68" y="21"/>
                    <a:pt x="67" y="21"/>
                    <a:pt x="67" y="22"/>
                  </a:cubicBezTo>
                  <a:cubicBezTo>
                    <a:pt x="67" y="22"/>
                    <a:pt x="66" y="22"/>
                    <a:pt x="66" y="22"/>
                  </a:cubicBezTo>
                  <a:cubicBezTo>
                    <a:pt x="66" y="22"/>
                    <a:pt x="66" y="22"/>
                    <a:pt x="66" y="23"/>
                  </a:cubicBezTo>
                  <a:cubicBezTo>
                    <a:pt x="65" y="22"/>
                    <a:pt x="65" y="23"/>
                    <a:pt x="64" y="23"/>
                  </a:cubicBezTo>
                  <a:cubicBezTo>
                    <a:pt x="63" y="24"/>
                    <a:pt x="64" y="25"/>
                    <a:pt x="65" y="26"/>
                  </a:cubicBezTo>
                  <a:cubicBezTo>
                    <a:pt x="66" y="26"/>
                    <a:pt x="66" y="26"/>
                    <a:pt x="67" y="27"/>
                  </a:cubicBezTo>
                  <a:cubicBezTo>
                    <a:pt x="67" y="27"/>
                    <a:pt x="67" y="27"/>
                    <a:pt x="68" y="27"/>
                  </a:cubicBezTo>
                  <a:cubicBezTo>
                    <a:pt x="68" y="27"/>
                    <a:pt x="69" y="27"/>
                    <a:pt x="69" y="27"/>
                  </a:cubicBezTo>
                  <a:cubicBezTo>
                    <a:pt x="70" y="27"/>
                    <a:pt x="70" y="27"/>
                    <a:pt x="71" y="27"/>
                  </a:cubicBezTo>
                  <a:cubicBezTo>
                    <a:pt x="71" y="27"/>
                    <a:pt x="71" y="28"/>
                    <a:pt x="72" y="27"/>
                  </a:cubicBezTo>
                  <a:cubicBezTo>
                    <a:pt x="72" y="27"/>
                    <a:pt x="72" y="27"/>
                    <a:pt x="72" y="27"/>
                  </a:cubicBezTo>
                  <a:cubicBezTo>
                    <a:pt x="72" y="28"/>
                    <a:pt x="72" y="28"/>
                    <a:pt x="72" y="28"/>
                  </a:cubicBezTo>
                  <a:cubicBezTo>
                    <a:pt x="73" y="28"/>
                    <a:pt x="74" y="28"/>
                    <a:pt x="75" y="28"/>
                  </a:cubicBezTo>
                  <a:cubicBezTo>
                    <a:pt x="75" y="28"/>
                    <a:pt x="75" y="28"/>
                    <a:pt x="75" y="28"/>
                  </a:cubicBezTo>
                  <a:cubicBezTo>
                    <a:pt x="75" y="28"/>
                    <a:pt x="75" y="28"/>
                    <a:pt x="75" y="28"/>
                  </a:cubicBezTo>
                  <a:cubicBezTo>
                    <a:pt x="75" y="28"/>
                    <a:pt x="76" y="29"/>
                    <a:pt x="76" y="29"/>
                  </a:cubicBezTo>
                  <a:cubicBezTo>
                    <a:pt x="78" y="29"/>
                    <a:pt x="79" y="28"/>
                    <a:pt x="81" y="28"/>
                  </a:cubicBezTo>
                  <a:cubicBezTo>
                    <a:pt x="81" y="28"/>
                    <a:pt x="82" y="27"/>
                    <a:pt x="82" y="28"/>
                  </a:cubicBezTo>
                  <a:cubicBezTo>
                    <a:pt x="82" y="27"/>
                    <a:pt x="84" y="27"/>
                    <a:pt x="84" y="27"/>
                  </a:cubicBezTo>
                  <a:cubicBezTo>
                    <a:pt x="84" y="26"/>
                    <a:pt x="86" y="27"/>
                    <a:pt x="87" y="27"/>
                  </a:cubicBezTo>
                  <a:cubicBezTo>
                    <a:pt x="87" y="27"/>
                    <a:pt x="87" y="27"/>
                    <a:pt x="87" y="27"/>
                  </a:cubicBezTo>
                  <a:cubicBezTo>
                    <a:pt x="88" y="27"/>
                    <a:pt x="88" y="27"/>
                    <a:pt x="87" y="27"/>
                  </a:cubicBezTo>
                  <a:cubicBezTo>
                    <a:pt x="88" y="28"/>
                    <a:pt x="88" y="28"/>
                    <a:pt x="87" y="29"/>
                  </a:cubicBezTo>
                  <a:cubicBezTo>
                    <a:pt x="87" y="29"/>
                    <a:pt x="86" y="30"/>
                    <a:pt x="85" y="30"/>
                  </a:cubicBezTo>
                  <a:cubicBezTo>
                    <a:pt x="85" y="30"/>
                    <a:pt x="84" y="31"/>
                    <a:pt x="83" y="31"/>
                  </a:cubicBezTo>
                  <a:cubicBezTo>
                    <a:pt x="82" y="32"/>
                    <a:pt x="81" y="33"/>
                    <a:pt x="79" y="33"/>
                  </a:cubicBezTo>
                  <a:cubicBezTo>
                    <a:pt x="78" y="34"/>
                    <a:pt x="78" y="34"/>
                    <a:pt x="77" y="35"/>
                  </a:cubicBezTo>
                  <a:cubicBezTo>
                    <a:pt x="76" y="35"/>
                    <a:pt x="75" y="35"/>
                    <a:pt x="74" y="35"/>
                  </a:cubicBezTo>
                  <a:cubicBezTo>
                    <a:pt x="73" y="35"/>
                    <a:pt x="72" y="36"/>
                    <a:pt x="72" y="36"/>
                  </a:cubicBezTo>
                  <a:cubicBezTo>
                    <a:pt x="71" y="37"/>
                    <a:pt x="70" y="36"/>
                    <a:pt x="69" y="36"/>
                  </a:cubicBezTo>
                  <a:cubicBezTo>
                    <a:pt x="67" y="37"/>
                    <a:pt x="66" y="37"/>
                    <a:pt x="64" y="37"/>
                  </a:cubicBezTo>
                  <a:cubicBezTo>
                    <a:pt x="63" y="37"/>
                    <a:pt x="62" y="36"/>
                    <a:pt x="61" y="36"/>
                  </a:cubicBezTo>
                  <a:cubicBezTo>
                    <a:pt x="61" y="36"/>
                    <a:pt x="60" y="36"/>
                    <a:pt x="60" y="37"/>
                  </a:cubicBezTo>
                  <a:cubicBezTo>
                    <a:pt x="59" y="37"/>
                    <a:pt x="57" y="36"/>
                    <a:pt x="56" y="36"/>
                  </a:cubicBezTo>
                  <a:cubicBezTo>
                    <a:pt x="56" y="36"/>
                    <a:pt x="56" y="35"/>
                    <a:pt x="55" y="36"/>
                  </a:cubicBezTo>
                  <a:cubicBezTo>
                    <a:pt x="55" y="36"/>
                    <a:pt x="54" y="36"/>
                    <a:pt x="54" y="36"/>
                  </a:cubicBezTo>
                  <a:cubicBezTo>
                    <a:pt x="54" y="36"/>
                    <a:pt x="54" y="36"/>
                    <a:pt x="54" y="36"/>
                  </a:cubicBezTo>
                  <a:cubicBezTo>
                    <a:pt x="54" y="36"/>
                    <a:pt x="54" y="36"/>
                    <a:pt x="54" y="35"/>
                  </a:cubicBezTo>
                  <a:cubicBezTo>
                    <a:pt x="54" y="35"/>
                    <a:pt x="54" y="35"/>
                    <a:pt x="54" y="35"/>
                  </a:cubicBezTo>
                  <a:cubicBezTo>
                    <a:pt x="53" y="35"/>
                    <a:pt x="53" y="36"/>
                    <a:pt x="53" y="36"/>
                  </a:cubicBezTo>
                  <a:cubicBezTo>
                    <a:pt x="52" y="36"/>
                    <a:pt x="52" y="36"/>
                    <a:pt x="51" y="36"/>
                  </a:cubicBezTo>
                  <a:cubicBezTo>
                    <a:pt x="51" y="36"/>
                    <a:pt x="46" y="35"/>
                    <a:pt x="45" y="35"/>
                  </a:cubicBezTo>
                  <a:cubicBezTo>
                    <a:pt x="45" y="35"/>
                    <a:pt x="44" y="35"/>
                    <a:pt x="44" y="35"/>
                  </a:cubicBezTo>
                  <a:cubicBezTo>
                    <a:pt x="44" y="35"/>
                    <a:pt x="44" y="35"/>
                    <a:pt x="44" y="35"/>
                  </a:cubicBezTo>
                  <a:cubicBezTo>
                    <a:pt x="44" y="35"/>
                    <a:pt x="44" y="34"/>
                    <a:pt x="44" y="34"/>
                  </a:cubicBezTo>
                  <a:cubicBezTo>
                    <a:pt x="44" y="34"/>
                    <a:pt x="44" y="34"/>
                    <a:pt x="44" y="34"/>
                  </a:cubicBezTo>
                  <a:cubicBezTo>
                    <a:pt x="43" y="34"/>
                    <a:pt x="43" y="34"/>
                    <a:pt x="43" y="34"/>
                  </a:cubicBezTo>
                  <a:cubicBezTo>
                    <a:pt x="43" y="34"/>
                    <a:pt x="43" y="34"/>
                    <a:pt x="43" y="34"/>
                  </a:cubicBezTo>
                  <a:cubicBezTo>
                    <a:pt x="43" y="34"/>
                    <a:pt x="43" y="34"/>
                    <a:pt x="42" y="34"/>
                  </a:cubicBezTo>
                  <a:cubicBezTo>
                    <a:pt x="42" y="34"/>
                    <a:pt x="40" y="34"/>
                    <a:pt x="40" y="34"/>
                  </a:cubicBezTo>
                  <a:cubicBezTo>
                    <a:pt x="40" y="33"/>
                    <a:pt x="38" y="34"/>
                    <a:pt x="38" y="34"/>
                  </a:cubicBezTo>
                  <a:cubicBezTo>
                    <a:pt x="38" y="34"/>
                    <a:pt x="38" y="34"/>
                    <a:pt x="38" y="34"/>
                  </a:cubicBezTo>
                  <a:cubicBezTo>
                    <a:pt x="37" y="34"/>
                    <a:pt x="36" y="34"/>
                    <a:pt x="36" y="34"/>
                  </a:cubicBezTo>
                  <a:cubicBezTo>
                    <a:pt x="36" y="35"/>
                    <a:pt x="36" y="35"/>
                    <a:pt x="36" y="35"/>
                  </a:cubicBezTo>
                  <a:cubicBezTo>
                    <a:pt x="35" y="35"/>
                    <a:pt x="35" y="36"/>
                    <a:pt x="34" y="37"/>
                  </a:cubicBezTo>
                  <a:cubicBezTo>
                    <a:pt x="34" y="36"/>
                    <a:pt x="33" y="37"/>
                    <a:pt x="32" y="37"/>
                  </a:cubicBezTo>
                  <a:cubicBezTo>
                    <a:pt x="31" y="37"/>
                    <a:pt x="30" y="36"/>
                    <a:pt x="30" y="36"/>
                  </a:cubicBezTo>
                  <a:cubicBezTo>
                    <a:pt x="29" y="36"/>
                    <a:pt x="28" y="36"/>
                    <a:pt x="27" y="37"/>
                  </a:cubicBezTo>
                  <a:cubicBezTo>
                    <a:pt x="26" y="37"/>
                    <a:pt x="26" y="37"/>
                    <a:pt x="26" y="37"/>
                  </a:cubicBezTo>
                  <a:cubicBezTo>
                    <a:pt x="25" y="37"/>
                    <a:pt x="24" y="37"/>
                    <a:pt x="24" y="37"/>
                  </a:cubicBezTo>
                  <a:cubicBezTo>
                    <a:pt x="23" y="37"/>
                    <a:pt x="23" y="38"/>
                    <a:pt x="23" y="38"/>
                  </a:cubicBezTo>
                  <a:cubicBezTo>
                    <a:pt x="22" y="38"/>
                    <a:pt x="22" y="38"/>
                    <a:pt x="22" y="38"/>
                  </a:cubicBezTo>
                  <a:cubicBezTo>
                    <a:pt x="22" y="38"/>
                    <a:pt x="22" y="38"/>
                    <a:pt x="22" y="38"/>
                  </a:cubicBezTo>
                  <a:cubicBezTo>
                    <a:pt x="21" y="38"/>
                    <a:pt x="21" y="38"/>
                    <a:pt x="20" y="38"/>
                  </a:cubicBezTo>
                  <a:cubicBezTo>
                    <a:pt x="20" y="38"/>
                    <a:pt x="19" y="38"/>
                    <a:pt x="19" y="38"/>
                  </a:cubicBezTo>
                  <a:cubicBezTo>
                    <a:pt x="19" y="38"/>
                    <a:pt x="18" y="38"/>
                    <a:pt x="18" y="39"/>
                  </a:cubicBezTo>
                  <a:cubicBezTo>
                    <a:pt x="17" y="39"/>
                    <a:pt x="17" y="38"/>
                    <a:pt x="16" y="38"/>
                  </a:cubicBezTo>
                  <a:cubicBezTo>
                    <a:pt x="16" y="38"/>
                    <a:pt x="15" y="38"/>
                    <a:pt x="15" y="38"/>
                  </a:cubicBezTo>
                  <a:cubicBezTo>
                    <a:pt x="14" y="38"/>
                    <a:pt x="13" y="38"/>
                    <a:pt x="11" y="38"/>
                  </a:cubicBezTo>
                  <a:cubicBezTo>
                    <a:pt x="11" y="38"/>
                    <a:pt x="10" y="38"/>
                    <a:pt x="10" y="37"/>
                  </a:cubicBezTo>
                  <a:cubicBezTo>
                    <a:pt x="9" y="37"/>
                    <a:pt x="9" y="37"/>
                    <a:pt x="8" y="37"/>
                  </a:cubicBezTo>
                  <a:cubicBezTo>
                    <a:pt x="8" y="37"/>
                    <a:pt x="6" y="36"/>
                    <a:pt x="6" y="36"/>
                  </a:cubicBezTo>
                  <a:cubicBezTo>
                    <a:pt x="6" y="36"/>
                    <a:pt x="6" y="36"/>
                    <a:pt x="6" y="36"/>
                  </a:cubicBezTo>
                  <a:cubicBezTo>
                    <a:pt x="6" y="36"/>
                    <a:pt x="5" y="37"/>
                    <a:pt x="5" y="37"/>
                  </a:cubicBezTo>
                  <a:cubicBezTo>
                    <a:pt x="5" y="37"/>
                    <a:pt x="5" y="37"/>
                    <a:pt x="5" y="37"/>
                  </a:cubicBezTo>
                  <a:cubicBezTo>
                    <a:pt x="5" y="37"/>
                    <a:pt x="5" y="37"/>
                    <a:pt x="5" y="37"/>
                  </a:cubicBezTo>
                  <a:cubicBezTo>
                    <a:pt x="5" y="37"/>
                    <a:pt x="5" y="37"/>
                    <a:pt x="5" y="36"/>
                  </a:cubicBezTo>
                  <a:cubicBezTo>
                    <a:pt x="4" y="37"/>
                    <a:pt x="4" y="37"/>
                    <a:pt x="4" y="37"/>
                  </a:cubicBezTo>
                  <a:cubicBezTo>
                    <a:pt x="3" y="36"/>
                    <a:pt x="3" y="36"/>
                    <a:pt x="3" y="36"/>
                  </a:cubicBezTo>
                  <a:cubicBezTo>
                    <a:pt x="2" y="36"/>
                    <a:pt x="2" y="36"/>
                    <a:pt x="1" y="35"/>
                  </a:cubicBezTo>
                  <a:cubicBezTo>
                    <a:pt x="1" y="35"/>
                    <a:pt x="1" y="34"/>
                    <a:pt x="0" y="33"/>
                  </a:cubicBezTo>
                  <a:cubicBezTo>
                    <a:pt x="1" y="32"/>
                    <a:pt x="1" y="31"/>
                    <a:pt x="1" y="30"/>
                  </a:cubicBezTo>
                  <a:cubicBezTo>
                    <a:pt x="2" y="30"/>
                    <a:pt x="3" y="30"/>
                    <a:pt x="4" y="30"/>
                  </a:cubicBezTo>
                  <a:cubicBezTo>
                    <a:pt x="6" y="30"/>
                    <a:pt x="7" y="30"/>
                    <a:pt x="8" y="30"/>
                  </a:cubicBezTo>
                  <a:cubicBezTo>
                    <a:pt x="9" y="30"/>
                    <a:pt x="9" y="30"/>
                    <a:pt x="10" y="29"/>
                  </a:cubicBezTo>
                  <a:cubicBezTo>
                    <a:pt x="10" y="29"/>
                    <a:pt x="11" y="30"/>
                    <a:pt x="11" y="30"/>
                  </a:cubicBezTo>
                  <a:cubicBezTo>
                    <a:pt x="12" y="29"/>
                    <a:pt x="13" y="28"/>
                    <a:pt x="13" y="28"/>
                  </a:cubicBezTo>
                  <a:cubicBezTo>
                    <a:pt x="14" y="28"/>
                    <a:pt x="15" y="29"/>
                    <a:pt x="15" y="28"/>
                  </a:cubicBezTo>
                  <a:cubicBezTo>
                    <a:pt x="15" y="28"/>
                    <a:pt x="15" y="28"/>
                    <a:pt x="15" y="28"/>
                  </a:cubicBezTo>
                  <a:cubicBezTo>
                    <a:pt x="16" y="28"/>
                    <a:pt x="16" y="28"/>
                    <a:pt x="16" y="28"/>
                  </a:cubicBezTo>
                  <a:cubicBezTo>
                    <a:pt x="17" y="28"/>
                    <a:pt x="17" y="28"/>
                    <a:pt x="17" y="28"/>
                  </a:cubicBezTo>
                  <a:cubicBezTo>
                    <a:pt x="18" y="28"/>
                    <a:pt x="20" y="27"/>
                    <a:pt x="21" y="27"/>
                  </a:cubicBezTo>
                  <a:cubicBezTo>
                    <a:pt x="22" y="27"/>
                    <a:pt x="22" y="26"/>
                    <a:pt x="23" y="26"/>
                  </a:cubicBezTo>
                  <a:cubicBezTo>
                    <a:pt x="24" y="26"/>
                    <a:pt x="25" y="26"/>
                    <a:pt x="26" y="26"/>
                  </a:cubicBezTo>
                  <a:cubicBezTo>
                    <a:pt x="26" y="26"/>
                    <a:pt x="27" y="25"/>
                    <a:pt x="27" y="25"/>
                  </a:cubicBezTo>
                  <a:cubicBezTo>
                    <a:pt x="27" y="25"/>
                    <a:pt x="27" y="24"/>
                    <a:pt x="27" y="24"/>
                  </a:cubicBezTo>
                  <a:cubicBezTo>
                    <a:pt x="27" y="24"/>
                    <a:pt x="28" y="24"/>
                    <a:pt x="28" y="24"/>
                  </a:cubicBezTo>
                  <a:cubicBezTo>
                    <a:pt x="28" y="23"/>
                    <a:pt x="28" y="23"/>
                    <a:pt x="28" y="23"/>
                  </a:cubicBezTo>
                  <a:cubicBezTo>
                    <a:pt x="27" y="23"/>
                    <a:pt x="27" y="22"/>
                    <a:pt x="26" y="22"/>
                  </a:cubicBezTo>
                  <a:cubicBezTo>
                    <a:pt x="26" y="22"/>
                    <a:pt x="26" y="21"/>
                    <a:pt x="26" y="21"/>
                  </a:cubicBezTo>
                  <a:cubicBezTo>
                    <a:pt x="25" y="20"/>
                    <a:pt x="24" y="20"/>
                    <a:pt x="24" y="18"/>
                  </a:cubicBezTo>
                  <a:cubicBezTo>
                    <a:pt x="24" y="18"/>
                    <a:pt x="23" y="18"/>
                    <a:pt x="24" y="18"/>
                  </a:cubicBezTo>
                  <a:cubicBezTo>
                    <a:pt x="23" y="17"/>
                    <a:pt x="23" y="17"/>
                    <a:pt x="22" y="17"/>
                  </a:cubicBezTo>
                  <a:cubicBezTo>
                    <a:pt x="22" y="16"/>
                    <a:pt x="22" y="16"/>
                    <a:pt x="22" y="16"/>
                  </a:cubicBezTo>
                  <a:cubicBezTo>
                    <a:pt x="22" y="16"/>
                    <a:pt x="22" y="16"/>
                    <a:pt x="22" y="16"/>
                  </a:cubicBezTo>
                  <a:cubicBezTo>
                    <a:pt x="22" y="16"/>
                    <a:pt x="21" y="16"/>
                    <a:pt x="21" y="16"/>
                  </a:cubicBezTo>
                  <a:cubicBezTo>
                    <a:pt x="21" y="15"/>
                    <a:pt x="20" y="15"/>
                    <a:pt x="20" y="14"/>
                  </a:cubicBezTo>
                  <a:cubicBezTo>
                    <a:pt x="19" y="14"/>
                    <a:pt x="19" y="14"/>
                    <a:pt x="19" y="13"/>
                  </a:cubicBezTo>
                  <a:cubicBezTo>
                    <a:pt x="18" y="13"/>
                    <a:pt x="18" y="13"/>
                    <a:pt x="17" y="13"/>
                  </a:cubicBezTo>
                  <a:cubicBezTo>
                    <a:pt x="16" y="12"/>
                    <a:pt x="16" y="11"/>
                    <a:pt x="15" y="10"/>
                  </a:cubicBezTo>
                  <a:cubicBezTo>
                    <a:pt x="14" y="9"/>
                    <a:pt x="14" y="9"/>
                    <a:pt x="14" y="9"/>
                  </a:cubicBezTo>
                  <a:cubicBezTo>
                    <a:pt x="14" y="8"/>
                    <a:pt x="14" y="7"/>
                    <a:pt x="13" y="6"/>
                  </a:cubicBezTo>
                  <a:cubicBezTo>
                    <a:pt x="13" y="6"/>
                    <a:pt x="13" y="5"/>
                    <a:pt x="13" y="5"/>
                  </a:cubicBezTo>
                  <a:cubicBezTo>
                    <a:pt x="13" y="4"/>
                    <a:pt x="13" y="4"/>
                    <a:pt x="13" y="4"/>
                  </a:cubicBezTo>
                  <a:cubicBezTo>
                    <a:pt x="13" y="3"/>
                    <a:pt x="13" y="2"/>
                    <a:pt x="13" y="1"/>
                  </a:cubicBezTo>
                  <a:cubicBezTo>
                    <a:pt x="13" y="1"/>
                    <a:pt x="14" y="1"/>
                    <a:pt x="13" y="1"/>
                  </a:cubicBezTo>
                  <a:cubicBezTo>
                    <a:pt x="14" y="1"/>
                    <a:pt x="13" y="1"/>
                    <a:pt x="14" y="1"/>
                  </a:cubicBezTo>
                  <a:cubicBezTo>
                    <a:pt x="15" y="1"/>
                    <a:pt x="16" y="1"/>
                    <a:pt x="17" y="2"/>
                  </a:cubicBezTo>
                  <a:cubicBezTo>
                    <a:pt x="17" y="2"/>
                    <a:pt x="18" y="2"/>
                    <a:pt x="18" y="2"/>
                  </a:cubicBezTo>
                  <a:cubicBezTo>
                    <a:pt x="18" y="3"/>
                    <a:pt x="19" y="3"/>
                    <a:pt x="19" y="3"/>
                  </a:cubicBezTo>
                  <a:cubicBezTo>
                    <a:pt x="20" y="3"/>
                    <a:pt x="20" y="4"/>
                    <a:pt x="20" y="4"/>
                  </a:cubicBezTo>
                  <a:cubicBezTo>
                    <a:pt x="20" y="4"/>
                    <a:pt x="20" y="4"/>
                    <a:pt x="20" y="4"/>
                  </a:cubicBezTo>
                  <a:cubicBezTo>
                    <a:pt x="20" y="4"/>
                    <a:pt x="20" y="4"/>
                    <a:pt x="20" y="4"/>
                  </a:cubicBezTo>
                  <a:cubicBezTo>
                    <a:pt x="20" y="4"/>
                    <a:pt x="21" y="5"/>
                    <a:pt x="21" y="5"/>
                  </a:cubicBezTo>
                  <a:cubicBezTo>
                    <a:pt x="23" y="5"/>
                    <a:pt x="24" y="7"/>
                    <a:pt x="25" y="8"/>
                  </a:cubicBezTo>
                  <a:cubicBezTo>
                    <a:pt x="25" y="8"/>
                    <a:pt x="25" y="8"/>
                    <a:pt x="25" y="8"/>
                  </a:cubicBezTo>
                  <a:cubicBezTo>
                    <a:pt x="25" y="8"/>
                    <a:pt x="25" y="8"/>
                    <a:pt x="25" y="8"/>
                  </a:cubicBezTo>
                  <a:cubicBezTo>
                    <a:pt x="26" y="8"/>
                    <a:pt x="26" y="8"/>
                    <a:pt x="27" y="9"/>
                  </a:cubicBezTo>
                  <a:cubicBezTo>
                    <a:pt x="27" y="9"/>
                    <a:pt x="27" y="9"/>
                    <a:pt x="27" y="9"/>
                  </a:cubicBezTo>
                  <a:cubicBezTo>
                    <a:pt x="28" y="9"/>
                    <a:pt x="28" y="9"/>
                    <a:pt x="28" y="9"/>
                  </a:cubicBezTo>
                  <a:cubicBezTo>
                    <a:pt x="28" y="10"/>
                    <a:pt x="28" y="10"/>
                    <a:pt x="29" y="9"/>
                  </a:cubicBezTo>
                  <a:cubicBezTo>
                    <a:pt x="29" y="9"/>
                    <a:pt x="29" y="9"/>
                    <a:pt x="29" y="10"/>
                  </a:cubicBezTo>
                  <a:cubicBezTo>
                    <a:pt x="29" y="9"/>
                    <a:pt x="29" y="9"/>
                    <a:pt x="29" y="9"/>
                  </a:cubicBezTo>
                  <a:cubicBezTo>
                    <a:pt x="29" y="10"/>
                    <a:pt x="30" y="10"/>
                    <a:pt x="31" y="11"/>
                  </a:cubicBezTo>
                  <a:cubicBezTo>
                    <a:pt x="31" y="11"/>
                    <a:pt x="31" y="11"/>
                    <a:pt x="32" y="11"/>
                  </a:cubicBezTo>
                  <a:cubicBezTo>
                    <a:pt x="32" y="11"/>
                    <a:pt x="32" y="12"/>
                    <a:pt x="32" y="12"/>
                  </a:cubicBezTo>
                  <a:cubicBezTo>
                    <a:pt x="32" y="12"/>
                    <a:pt x="32" y="12"/>
                    <a:pt x="32" y="12"/>
                  </a:cubicBezTo>
                  <a:cubicBezTo>
                    <a:pt x="32" y="12"/>
                    <a:pt x="33" y="13"/>
                    <a:pt x="33" y="13"/>
                  </a:cubicBezTo>
                  <a:cubicBezTo>
                    <a:pt x="33" y="13"/>
                    <a:pt x="33" y="13"/>
                    <a:pt x="33" y="13"/>
                  </a:cubicBezTo>
                  <a:cubicBezTo>
                    <a:pt x="35" y="13"/>
                    <a:pt x="35" y="14"/>
                    <a:pt x="36" y="15"/>
                  </a:cubicBezTo>
                  <a:cubicBezTo>
                    <a:pt x="37" y="15"/>
                    <a:pt x="37" y="15"/>
                    <a:pt x="37" y="16"/>
                  </a:cubicBezTo>
                  <a:cubicBezTo>
                    <a:pt x="38" y="16"/>
                    <a:pt x="38" y="16"/>
                    <a:pt x="39" y="16"/>
                  </a:cubicBezTo>
                  <a:cubicBezTo>
                    <a:pt x="40" y="17"/>
                    <a:pt x="42" y="17"/>
                    <a:pt x="43" y="16"/>
                  </a:cubicBezTo>
                  <a:cubicBezTo>
                    <a:pt x="43" y="16"/>
                    <a:pt x="45" y="16"/>
                    <a:pt x="45" y="16"/>
                  </a:cubicBezTo>
                  <a:cubicBezTo>
                    <a:pt x="46" y="18"/>
                    <a:pt x="47" y="17"/>
                    <a:pt x="48" y="17"/>
                  </a:cubicBezTo>
                  <a:cubicBezTo>
                    <a:pt x="49" y="17"/>
                    <a:pt x="49" y="17"/>
                    <a:pt x="50" y="16"/>
                  </a:cubicBezTo>
                  <a:cubicBezTo>
                    <a:pt x="51" y="16"/>
                    <a:pt x="51" y="15"/>
                    <a:pt x="52" y="14"/>
                  </a:cubicBezTo>
                  <a:cubicBezTo>
                    <a:pt x="53" y="14"/>
                    <a:pt x="53" y="14"/>
                    <a:pt x="53" y="14"/>
                  </a:cubicBezTo>
                  <a:cubicBezTo>
                    <a:pt x="53" y="14"/>
                    <a:pt x="53" y="14"/>
                    <a:pt x="53" y="14"/>
                  </a:cubicBezTo>
                  <a:cubicBezTo>
                    <a:pt x="53" y="14"/>
                    <a:pt x="53" y="14"/>
                    <a:pt x="53" y="14"/>
                  </a:cubicBezTo>
                  <a:cubicBezTo>
                    <a:pt x="55" y="14"/>
                    <a:pt x="56" y="14"/>
                    <a:pt x="56" y="13"/>
                  </a:cubicBezTo>
                  <a:cubicBezTo>
                    <a:pt x="56" y="13"/>
                    <a:pt x="56" y="13"/>
                    <a:pt x="57" y="13"/>
                  </a:cubicBezTo>
                  <a:cubicBezTo>
                    <a:pt x="57" y="13"/>
                    <a:pt x="57" y="13"/>
                    <a:pt x="57" y="13"/>
                  </a:cubicBezTo>
                  <a:cubicBezTo>
                    <a:pt x="57" y="13"/>
                    <a:pt x="58" y="12"/>
                    <a:pt x="59" y="13"/>
                  </a:cubicBezTo>
                  <a:cubicBezTo>
                    <a:pt x="60" y="11"/>
                    <a:pt x="61" y="12"/>
                    <a:pt x="63" y="11"/>
                  </a:cubicBezTo>
                  <a:cubicBezTo>
                    <a:pt x="63" y="11"/>
                    <a:pt x="63" y="11"/>
                    <a:pt x="63" y="10"/>
                  </a:cubicBezTo>
                  <a:cubicBezTo>
                    <a:pt x="64" y="10"/>
                    <a:pt x="64" y="10"/>
                    <a:pt x="65" y="10"/>
                  </a:cubicBezTo>
                  <a:cubicBezTo>
                    <a:pt x="65" y="10"/>
                    <a:pt x="65" y="10"/>
                    <a:pt x="66" y="10"/>
                  </a:cubicBezTo>
                  <a:cubicBezTo>
                    <a:pt x="66" y="9"/>
                    <a:pt x="67" y="9"/>
                    <a:pt x="67" y="9"/>
                  </a:cubicBezTo>
                  <a:cubicBezTo>
                    <a:pt x="67" y="9"/>
                    <a:pt x="68" y="9"/>
                    <a:pt x="68" y="8"/>
                  </a:cubicBezTo>
                  <a:cubicBezTo>
                    <a:pt x="69" y="8"/>
                    <a:pt x="69" y="8"/>
                    <a:pt x="69" y="8"/>
                  </a:cubicBezTo>
                  <a:cubicBezTo>
                    <a:pt x="69" y="8"/>
                    <a:pt x="69" y="8"/>
                    <a:pt x="69" y="8"/>
                  </a:cubicBezTo>
                  <a:cubicBezTo>
                    <a:pt x="69" y="7"/>
                    <a:pt x="70" y="7"/>
                    <a:pt x="71" y="7"/>
                  </a:cubicBezTo>
                  <a:cubicBezTo>
                    <a:pt x="71" y="7"/>
                    <a:pt x="72" y="7"/>
                    <a:pt x="72" y="6"/>
                  </a:cubicBezTo>
                  <a:cubicBezTo>
                    <a:pt x="73" y="7"/>
                    <a:pt x="74" y="5"/>
                    <a:pt x="75" y="5"/>
                  </a:cubicBezTo>
                  <a:cubicBezTo>
                    <a:pt x="75" y="4"/>
                    <a:pt x="78" y="4"/>
                    <a:pt x="78" y="4"/>
                  </a:cubicBezTo>
                  <a:cubicBezTo>
                    <a:pt x="79" y="3"/>
                    <a:pt x="80" y="2"/>
                    <a:pt x="81" y="2"/>
                  </a:cubicBezTo>
                  <a:cubicBezTo>
                    <a:pt x="81" y="2"/>
                    <a:pt x="82" y="2"/>
                    <a:pt x="82" y="2"/>
                  </a:cubicBezTo>
                  <a:cubicBezTo>
                    <a:pt x="83" y="2"/>
                    <a:pt x="83" y="2"/>
                    <a:pt x="83" y="2"/>
                  </a:cubicBezTo>
                  <a:cubicBezTo>
                    <a:pt x="84" y="2"/>
                    <a:pt x="84" y="2"/>
                    <a:pt x="84" y="2"/>
                  </a:cubicBezTo>
                  <a:cubicBezTo>
                    <a:pt x="84" y="1"/>
                    <a:pt x="85" y="1"/>
                    <a:pt x="85" y="0"/>
                  </a:cubicBezTo>
                  <a:cubicBezTo>
                    <a:pt x="85" y="0"/>
                    <a:pt x="85" y="0"/>
                    <a:pt x="85" y="0"/>
                  </a:cubicBezTo>
                  <a:cubicBezTo>
                    <a:pt x="86" y="0"/>
                    <a:pt x="86" y="0"/>
                    <a:pt x="8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4" name="Freeform 12"/>
            <p:cNvSpPr>
              <a:spLocks noEditPoints="1"/>
            </p:cNvSpPr>
            <p:nvPr/>
          </p:nvSpPr>
          <p:spPr bwMode="auto">
            <a:xfrm>
              <a:off x="7040563" y="3106738"/>
              <a:ext cx="366712" cy="227013"/>
            </a:xfrm>
            <a:custGeom>
              <a:avLst/>
              <a:gdLst>
                <a:gd name="T0" fmla="*/ 58 w 135"/>
                <a:gd name="T1" fmla="*/ 80 h 83"/>
                <a:gd name="T2" fmla="*/ 50 w 135"/>
                <a:gd name="T3" fmla="*/ 71 h 83"/>
                <a:gd name="T4" fmla="*/ 42 w 135"/>
                <a:gd name="T5" fmla="*/ 58 h 83"/>
                <a:gd name="T6" fmla="*/ 50 w 135"/>
                <a:gd name="T7" fmla="*/ 66 h 83"/>
                <a:gd name="T8" fmla="*/ 40 w 135"/>
                <a:gd name="T9" fmla="*/ 55 h 83"/>
                <a:gd name="T10" fmla="*/ 25 w 135"/>
                <a:gd name="T11" fmla="*/ 58 h 83"/>
                <a:gd name="T12" fmla="*/ 9 w 135"/>
                <a:gd name="T13" fmla="*/ 61 h 83"/>
                <a:gd name="T14" fmla="*/ 3 w 135"/>
                <a:gd name="T15" fmla="*/ 54 h 83"/>
                <a:gd name="T16" fmla="*/ 7 w 135"/>
                <a:gd name="T17" fmla="*/ 43 h 83"/>
                <a:gd name="T18" fmla="*/ 12 w 135"/>
                <a:gd name="T19" fmla="*/ 29 h 83"/>
                <a:gd name="T20" fmla="*/ 13 w 135"/>
                <a:gd name="T21" fmla="*/ 36 h 83"/>
                <a:gd name="T22" fmla="*/ 14 w 135"/>
                <a:gd name="T23" fmla="*/ 48 h 83"/>
                <a:gd name="T24" fmla="*/ 31 w 135"/>
                <a:gd name="T25" fmla="*/ 52 h 83"/>
                <a:gd name="T26" fmla="*/ 34 w 135"/>
                <a:gd name="T27" fmla="*/ 43 h 83"/>
                <a:gd name="T28" fmla="*/ 41 w 135"/>
                <a:gd name="T29" fmla="*/ 36 h 83"/>
                <a:gd name="T30" fmla="*/ 51 w 135"/>
                <a:gd name="T31" fmla="*/ 51 h 83"/>
                <a:gd name="T32" fmla="*/ 58 w 135"/>
                <a:gd name="T33" fmla="*/ 62 h 83"/>
                <a:gd name="T34" fmla="*/ 63 w 135"/>
                <a:gd name="T35" fmla="*/ 70 h 83"/>
                <a:gd name="T36" fmla="*/ 82 w 135"/>
                <a:gd name="T37" fmla="*/ 65 h 83"/>
                <a:gd name="T38" fmla="*/ 71 w 135"/>
                <a:gd name="T39" fmla="*/ 65 h 83"/>
                <a:gd name="T40" fmla="*/ 61 w 135"/>
                <a:gd name="T41" fmla="*/ 53 h 83"/>
                <a:gd name="T42" fmla="*/ 74 w 135"/>
                <a:gd name="T43" fmla="*/ 60 h 83"/>
                <a:gd name="T44" fmla="*/ 58 w 135"/>
                <a:gd name="T45" fmla="*/ 39 h 83"/>
                <a:gd name="T46" fmla="*/ 51 w 135"/>
                <a:gd name="T47" fmla="*/ 31 h 83"/>
                <a:gd name="T48" fmla="*/ 35 w 135"/>
                <a:gd name="T49" fmla="*/ 16 h 83"/>
                <a:gd name="T50" fmla="*/ 32 w 135"/>
                <a:gd name="T51" fmla="*/ 6 h 83"/>
                <a:gd name="T52" fmla="*/ 41 w 135"/>
                <a:gd name="T53" fmla="*/ 6 h 83"/>
                <a:gd name="T54" fmla="*/ 47 w 135"/>
                <a:gd name="T55" fmla="*/ 14 h 83"/>
                <a:gd name="T56" fmla="*/ 54 w 135"/>
                <a:gd name="T57" fmla="*/ 23 h 83"/>
                <a:gd name="T58" fmla="*/ 65 w 135"/>
                <a:gd name="T59" fmla="*/ 37 h 83"/>
                <a:gd name="T60" fmla="*/ 76 w 135"/>
                <a:gd name="T61" fmla="*/ 53 h 83"/>
                <a:gd name="T62" fmla="*/ 82 w 135"/>
                <a:gd name="T63" fmla="*/ 65 h 83"/>
                <a:gd name="T64" fmla="*/ 112 w 135"/>
                <a:gd name="T65" fmla="*/ 50 h 83"/>
                <a:gd name="T66" fmla="*/ 108 w 135"/>
                <a:gd name="T67" fmla="*/ 56 h 83"/>
                <a:gd name="T68" fmla="*/ 116 w 135"/>
                <a:gd name="T69" fmla="*/ 67 h 83"/>
                <a:gd name="T70" fmla="*/ 119 w 135"/>
                <a:gd name="T71" fmla="*/ 77 h 83"/>
                <a:gd name="T72" fmla="*/ 104 w 135"/>
                <a:gd name="T73" fmla="*/ 74 h 83"/>
                <a:gd name="T74" fmla="*/ 88 w 135"/>
                <a:gd name="T75" fmla="*/ 67 h 83"/>
                <a:gd name="T76" fmla="*/ 92 w 135"/>
                <a:gd name="T77" fmla="*/ 62 h 83"/>
                <a:gd name="T78" fmla="*/ 99 w 135"/>
                <a:gd name="T79" fmla="*/ 65 h 83"/>
                <a:gd name="T80" fmla="*/ 113 w 135"/>
                <a:gd name="T81" fmla="*/ 72 h 83"/>
                <a:gd name="T82" fmla="*/ 109 w 135"/>
                <a:gd name="T83" fmla="*/ 62 h 83"/>
                <a:gd name="T84" fmla="*/ 102 w 135"/>
                <a:gd name="T85" fmla="*/ 54 h 83"/>
                <a:gd name="T86" fmla="*/ 93 w 135"/>
                <a:gd name="T87" fmla="*/ 49 h 83"/>
                <a:gd name="T88" fmla="*/ 81 w 135"/>
                <a:gd name="T89" fmla="*/ 49 h 83"/>
                <a:gd name="T90" fmla="*/ 81 w 135"/>
                <a:gd name="T91" fmla="*/ 43 h 83"/>
                <a:gd name="T92" fmla="*/ 77 w 135"/>
                <a:gd name="T93" fmla="*/ 37 h 83"/>
                <a:gd name="T94" fmla="*/ 85 w 135"/>
                <a:gd name="T95" fmla="*/ 41 h 83"/>
                <a:gd name="T96" fmla="*/ 79 w 135"/>
                <a:gd name="T97" fmla="*/ 31 h 83"/>
                <a:gd name="T98" fmla="*/ 70 w 135"/>
                <a:gd name="T99" fmla="*/ 26 h 83"/>
                <a:gd name="T100" fmla="*/ 76 w 135"/>
                <a:gd name="T101" fmla="*/ 19 h 83"/>
                <a:gd name="T102" fmla="*/ 82 w 135"/>
                <a:gd name="T103" fmla="*/ 22 h 83"/>
                <a:gd name="T104" fmla="*/ 82 w 135"/>
                <a:gd name="T105" fmla="*/ 29 h 83"/>
                <a:gd name="T106" fmla="*/ 96 w 135"/>
                <a:gd name="T107" fmla="*/ 25 h 83"/>
                <a:gd name="T108" fmla="*/ 94 w 135"/>
                <a:gd name="T109" fmla="*/ 33 h 83"/>
                <a:gd name="T110" fmla="*/ 95 w 135"/>
                <a:gd name="T111" fmla="*/ 43 h 83"/>
                <a:gd name="T112" fmla="*/ 105 w 135"/>
                <a:gd name="T113" fmla="*/ 46 h 83"/>
                <a:gd name="T114" fmla="*/ 96 w 135"/>
                <a:gd name="T115" fmla="*/ 38 h 83"/>
                <a:gd name="T116" fmla="*/ 106 w 135"/>
                <a:gd name="T117" fmla="*/ 36 h 83"/>
                <a:gd name="T118" fmla="*/ 111 w 135"/>
                <a:gd name="T119" fmla="*/ 46 h 83"/>
                <a:gd name="T120" fmla="*/ 121 w 135"/>
                <a:gd name="T121"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83">
                  <a:moveTo>
                    <a:pt x="66" y="75"/>
                  </a:moveTo>
                  <a:cubicBezTo>
                    <a:pt x="66" y="76"/>
                    <a:pt x="67" y="78"/>
                    <a:pt x="66" y="80"/>
                  </a:cubicBezTo>
                  <a:cubicBezTo>
                    <a:pt x="66" y="81"/>
                    <a:pt x="64" y="82"/>
                    <a:pt x="64" y="82"/>
                  </a:cubicBezTo>
                  <a:cubicBezTo>
                    <a:pt x="63" y="83"/>
                    <a:pt x="61" y="83"/>
                    <a:pt x="60" y="82"/>
                  </a:cubicBezTo>
                  <a:cubicBezTo>
                    <a:pt x="60" y="82"/>
                    <a:pt x="60" y="82"/>
                    <a:pt x="59" y="81"/>
                  </a:cubicBezTo>
                  <a:cubicBezTo>
                    <a:pt x="59" y="81"/>
                    <a:pt x="59" y="81"/>
                    <a:pt x="58" y="80"/>
                  </a:cubicBezTo>
                  <a:cubicBezTo>
                    <a:pt x="58" y="80"/>
                    <a:pt x="57" y="79"/>
                    <a:pt x="57" y="79"/>
                  </a:cubicBezTo>
                  <a:cubicBezTo>
                    <a:pt x="56" y="78"/>
                    <a:pt x="56" y="77"/>
                    <a:pt x="55" y="77"/>
                  </a:cubicBezTo>
                  <a:cubicBezTo>
                    <a:pt x="55" y="76"/>
                    <a:pt x="54" y="76"/>
                    <a:pt x="54" y="75"/>
                  </a:cubicBezTo>
                  <a:cubicBezTo>
                    <a:pt x="53" y="75"/>
                    <a:pt x="53" y="75"/>
                    <a:pt x="53" y="74"/>
                  </a:cubicBezTo>
                  <a:cubicBezTo>
                    <a:pt x="52" y="74"/>
                    <a:pt x="52" y="74"/>
                    <a:pt x="52" y="73"/>
                  </a:cubicBezTo>
                  <a:cubicBezTo>
                    <a:pt x="51" y="73"/>
                    <a:pt x="50" y="72"/>
                    <a:pt x="50" y="71"/>
                  </a:cubicBezTo>
                  <a:cubicBezTo>
                    <a:pt x="49" y="70"/>
                    <a:pt x="48" y="69"/>
                    <a:pt x="47" y="68"/>
                  </a:cubicBezTo>
                  <a:cubicBezTo>
                    <a:pt x="47" y="68"/>
                    <a:pt x="47" y="67"/>
                    <a:pt x="46" y="66"/>
                  </a:cubicBezTo>
                  <a:cubicBezTo>
                    <a:pt x="46" y="66"/>
                    <a:pt x="45" y="66"/>
                    <a:pt x="45" y="65"/>
                  </a:cubicBezTo>
                  <a:cubicBezTo>
                    <a:pt x="45" y="65"/>
                    <a:pt x="44" y="64"/>
                    <a:pt x="44" y="64"/>
                  </a:cubicBezTo>
                  <a:cubicBezTo>
                    <a:pt x="43" y="62"/>
                    <a:pt x="42" y="61"/>
                    <a:pt x="41" y="59"/>
                  </a:cubicBezTo>
                  <a:cubicBezTo>
                    <a:pt x="41" y="59"/>
                    <a:pt x="41" y="58"/>
                    <a:pt x="42" y="58"/>
                  </a:cubicBezTo>
                  <a:cubicBezTo>
                    <a:pt x="43" y="59"/>
                    <a:pt x="44" y="60"/>
                    <a:pt x="44" y="61"/>
                  </a:cubicBezTo>
                  <a:cubicBezTo>
                    <a:pt x="45" y="62"/>
                    <a:pt x="46" y="62"/>
                    <a:pt x="46" y="63"/>
                  </a:cubicBezTo>
                  <a:cubicBezTo>
                    <a:pt x="47" y="64"/>
                    <a:pt x="47" y="64"/>
                    <a:pt x="48" y="65"/>
                  </a:cubicBezTo>
                  <a:cubicBezTo>
                    <a:pt x="48" y="65"/>
                    <a:pt x="48" y="65"/>
                    <a:pt x="49" y="65"/>
                  </a:cubicBezTo>
                  <a:cubicBezTo>
                    <a:pt x="49" y="66"/>
                    <a:pt x="50" y="66"/>
                    <a:pt x="50" y="66"/>
                  </a:cubicBezTo>
                  <a:cubicBezTo>
                    <a:pt x="50" y="66"/>
                    <a:pt x="50" y="66"/>
                    <a:pt x="50" y="66"/>
                  </a:cubicBezTo>
                  <a:cubicBezTo>
                    <a:pt x="50" y="65"/>
                    <a:pt x="48" y="63"/>
                    <a:pt x="47" y="62"/>
                  </a:cubicBezTo>
                  <a:cubicBezTo>
                    <a:pt x="47" y="61"/>
                    <a:pt x="46" y="60"/>
                    <a:pt x="45" y="60"/>
                  </a:cubicBezTo>
                  <a:cubicBezTo>
                    <a:pt x="45" y="59"/>
                    <a:pt x="44" y="59"/>
                    <a:pt x="44" y="58"/>
                  </a:cubicBezTo>
                  <a:cubicBezTo>
                    <a:pt x="43" y="58"/>
                    <a:pt x="43" y="57"/>
                    <a:pt x="42" y="57"/>
                  </a:cubicBezTo>
                  <a:cubicBezTo>
                    <a:pt x="42" y="57"/>
                    <a:pt x="42" y="56"/>
                    <a:pt x="41" y="56"/>
                  </a:cubicBezTo>
                  <a:cubicBezTo>
                    <a:pt x="41" y="56"/>
                    <a:pt x="40" y="55"/>
                    <a:pt x="40" y="55"/>
                  </a:cubicBezTo>
                  <a:cubicBezTo>
                    <a:pt x="39" y="54"/>
                    <a:pt x="37" y="56"/>
                    <a:pt x="36" y="55"/>
                  </a:cubicBezTo>
                  <a:cubicBezTo>
                    <a:pt x="36" y="55"/>
                    <a:pt x="36" y="55"/>
                    <a:pt x="36" y="55"/>
                  </a:cubicBezTo>
                  <a:cubicBezTo>
                    <a:pt x="36" y="56"/>
                    <a:pt x="35" y="56"/>
                    <a:pt x="35" y="56"/>
                  </a:cubicBezTo>
                  <a:cubicBezTo>
                    <a:pt x="34" y="56"/>
                    <a:pt x="34" y="56"/>
                    <a:pt x="33" y="56"/>
                  </a:cubicBezTo>
                  <a:cubicBezTo>
                    <a:pt x="33" y="56"/>
                    <a:pt x="32" y="57"/>
                    <a:pt x="32" y="57"/>
                  </a:cubicBezTo>
                  <a:cubicBezTo>
                    <a:pt x="29" y="58"/>
                    <a:pt x="27" y="58"/>
                    <a:pt x="25" y="58"/>
                  </a:cubicBezTo>
                  <a:cubicBezTo>
                    <a:pt x="23" y="59"/>
                    <a:pt x="22" y="59"/>
                    <a:pt x="20" y="59"/>
                  </a:cubicBezTo>
                  <a:cubicBezTo>
                    <a:pt x="20" y="59"/>
                    <a:pt x="19" y="59"/>
                    <a:pt x="19" y="60"/>
                  </a:cubicBezTo>
                  <a:cubicBezTo>
                    <a:pt x="18" y="60"/>
                    <a:pt x="17" y="60"/>
                    <a:pt x="16" y="60"/>
                  </a:cubicBezTo>
                  <a:cubicBezTo>
                    <a:pt x="15" y="60"/>
                    <a:pt x="14" y="60"/>
                    <a:pt x="14" y="61"/>
                  </a:cubicBezTo>
                  <a:cubicBezTo>
                    <a:pt x="13" y="61"/>
                    <a:pt x="13" y="61"/>
                    <a:pt x="12" y="61"/>
                  </a:cubicBezTo>
                  <a:cubicBezTo>
                    <a:pt x="11" y="61"/>
                    <a:pt x="10" y="61"/>
                    <a:pt x="9" y="61"/>
                  </a:cubicBezTo>
                  <a:cubicBezTo>
                    <a:pt x="8" y="61"/>
                    <a:pt x="8" y="62"/>
                    <a:pt x="8" y="62"/>
                  </a:cubicBezTo>
                  <a:cubicBezTo>
                    <a:pt x="7" y="62"/>
                    <a:pt x="6" y="62"/>
                    <a:pt x="6" y="62"/>
                  </a:cubicBezTo>
                  <a:cubicBezTo>
                    <a:pt x="4" y="62"/>
                    <a:pt x="3" y="61"/>
                    <a:pt x="2" y="60"/>
                  </a:cubicBezTo>
                  <a:cubicBezTo>
                    <a:pt x="1" y="59"/>
                    <a:pt x="0" y="59"/>
                    <a:pt x="0" y="58"/>
                  </a:cubicBezTo>
                  <a:cubicBezTo>
                    <a:pt x="0" y="57"/>
                    <a:pt x="1" y="55"/>
                    <a:pt x="2" y="54"/>
                  </a:cubicBezTo>
                  <a:cubicBezTo>
                    <a:pt x="2" y="54"/>
                    <a:pt x="2" y="54"/>
                    <a:pt x="3" y="54"/>
                  </a:cubicBezTo>
                  <a:cubicBezTo>
                    <a:pt x="3" y="54"/>
                    <a:pt x="3" y="54"/>
                    <a:pt x="3" y="53"/>
                  </a:cubicBezTo>
                  <a:cubicBezTo>
                    <a:pt x="3" y="52"/>
                    <a:pt x="4" y="50"/>
                    <a:pt x="5" y="48"/>
                  </a:cubicBezTo>
                  <a:cubicBezTo>
                    <a:pt x="5" y="48"/>
                    <a:pt x="5" y="48"/>
                    <a:pt x="5" y="48"/>
                  </a:cubicBezTo>
                  <a:cubicBezTo>
                    <a:pt x="6" y="47"/>
                    <a:pt x="6" y="47"/>
                    <a:pt x="6" y="46"/>
                  </a:cubicBezTo>
                  <a:cubicBezTo>
                    <a:pt x="6" y="45"/>
                    <a:pt x="6" y="44"/>
                    <a:pt x="7" y="44"/>
                  </a:cubicBezTo>
                  <a:cubicBezTo>
                    <a:pt x="7" y="43"/>
                    <a:pt x="7" y="43"/>
                    <a:pt x="7" y="43"/>
                  </a:cubicBezTo>
                  <a:cubicBezTo>
                    <a:pt x="7" y="42"/>
                    <a:pt x="7" y="42"/>
                    <a:pt x="7" y="41"/>
                  </a:cubicBezTo>
                  <a:cubicBezTo>
                    <a:pt x="8" y="41"/>
                    <a:pt x="8" y="40"/>
                    <a:pt x="8" y="40"/>
                  </a:cubicBezTo>
                  <a:cubicBezTo>
                    <a:pt x="8" y="39"/>
                    <a:pt x="8" y="38"/>
                    <a:pt x="9" y="37"/>
                  </a:cubicBezTo>
                  <a:cubicBezTo>
                    <a:pt x="9" y="36"/>
                    <a:pt x="9" y="35"/>
                    <a:pt x="10" y="34"/>
                  </a:cubicBezTo>
                  <a:cubicBezTo>
                    <a:pt x="10" y="33"/>
                    <a:pt x="10" y="33"/>
                    <a:pt x="10" y="32"/>
                  </a:cubicBezTo>
                  <a:cubicBezTo>
                    <a:pt x="11" y="31"/>
                    <a:pt x="11" y="30"/>
                    <a:pt x="12" y="29"/>
                  </a:cubicBezTo>
                  <a:cubicBezTo>
                    <a:pt x="12" y="29"/>
                    <a:pt x="12" y="28"/>
                    <a:pt x="13" y="28"/>
                  </a:cubicBezTo>
                  <a:cubicBezTo>
                    <a:pt x="13" y="27"/>
                    <a:pt x="13" y="27"/>
                    <a:pt x="14" y="27"/>
                  </a:cubicBezTo>
                  <a:cubicBezTo>
                    <a:pt x="14" y="27"/>
                    <a:pt x="14" y="28"/>
                    <a:pt x="14" y="28"/>
                  </a:cubicBezTo>
                  <a:cubicBezTo>
                    <a:pt x="14" y="29"/>
                    <a:pt x="14" y="30"/>
                    <a:pt x="13" y="30"/>
                  </a:cubicBezTo>
                  <a:cubicBezTo>
                    <a:pt x="13" y="31"/>
                    <a:pt x="13" y="32"/>
                    <a:pt x="13" y="33"/>
                  </a:cubicBezTo>
                  <a:cubicBezTo>
                    <a:pt x="13" y="34"/>
                    <a:pt x="13" y="35"/>
                    <a:pt x="13" y="36"/>
                  </a:cubicBezTo>
                  <a:cubicBezTo>
                    <a:pt x="12" y="38"/>
                    <a:pt x="13" y="39"/>
                    <a:pt x="13" y="41"/>
                  </a:cubicBezTo>
                  <a:cubicBezTo>
                    <a:pt x="13" y="42"/>
                    <a:pt x="13" y="42"/>
                    <a:pt x="13" y="43"/>
                  </a:cubicBezTo>
                  <a:cubicBezTo>
                    <a:pt x="13" y="44"/>
                    <a:pt x="13" y="44"/>
                    <a:pt x="13" y="45"/>
                  </a:cubicBezTo>
                  <a:cubicBezTo>
                    <a:pt x="13" y="46"/>
                    <a:pt x="13" y="46"/>
                    <a:pt x="13" y="47"/>
                  </a:cubicBezTo>
                  <a:cubicBezTo>
                    <a:pt x="13" y="48"/>
                    <a:pt x="13" y="48"/>
                    <a:pt x="13" y="48"/>
                  </a:cubicBezTo>
                  <a:cubicBezTo>
                    <a:pt x="13" y="48"/>
                    <a:pt x="14" y="48"/>
                    <a:pt x="14" y="48"/>
                  </a:cubicBezTo>
                  <a:cubicBezTo>
                    <a:pt x="13" y="49"/>
                    <a:pt x="13" y="49"/>
                    <a:pt x="13" y="49"/>
                  </a:cubicBezTo>
                  <a:cubicBezTo>
                    <a:pt x="14" y="50"/>
                    <a:pt x="14" y="52"/>
                    <a:pt x="15" y="52"/>
                  </a:cubicBezTo>
                  <a:cubicBezTo>
                    <a:pt x="15" y="52"/>
                    <a:pt x="19" y="52"/>
                    <a:pt x="20" y="52"/>
                  </a:cubicBezTo>
                  <a:cubicBezTo>
                    <a:pt x="22" y="52"/>
                    <a:pt x="24" y="52"/>
                    <a:pt x="27" y="52"/>
                  </a:cubicBezTo>
                  <a:cubicBezTo>
                    <a:pt x="27" y="52"/>
                    <a:pt x="28" y="52"/>
                    <a:pt x="29" y="52"/>
                  </a:cubicBezTo>
                  <a:cubicBezTo>
                    <a:pt x="30" y="52"/>
                    <a:pt x="30" y="52"/>
                    <a:pt x="31" y="52"/>
                  </a:cubicBezTo>
                  <a:cubicBezTo>
                    <a:pt x="32" y="52"/>
                    <a:pt x="37" y="52"/>
                    <a:pt x="38" y="51"/>
                  </a:cubicBezTo>
                  <a:cubicBezTo>
                    <a:pt x="38" y="51"/>
                    <a:pt x="38" y="51"/>
                    <a:pt x="38" y="51"/>
                  </a:cubicBezTo>
                  <a:cubicBezTo>
                    <a:pt x="38" y="50"/>
                    <a:pt x="37" y="50"/>
                    <a:pt x="37" y="49"/>
                  </a:cubicBezTo>
                  <a:cubicBezTo>
                    <a:pt x="37" y="48"/>
                    <a:pt x="36" y="47"/>
                    <a:pt x="36" y="46"/>
                  </a:cubicBezTo>
                  <a:cubicBezTo>
                    <a:pt x="35" y="46"/>
                    <a:pt x="35" y="46"/>
                    <a:pt x="35" y="45"/>
                  </a:cubicBezTo>
                  <a:cubicBezTo>
                    <a:pt x="35" y="44"/>
                    <a:pt x="35" y="44"/>
                    <a:pt x="34" y="43"/>
                  </a:cubicBezTo>
                  <a:cubicBezTo>
                    <a:pt x="34" y="42"/>
                    <a:pt x="34" y="42"/>
                    <a:pt x="35" y="41"/>
                  </a:cubicBezTo>
                  <a:cubicBezTo>
                    <a:pt x="34" y="41"/>
                    <a:pt x="34" y="40"/>
                    <a:pt x="34" y="39"/>
                  </a:cubicBezTo>
                  <a:cubicBezTo>
                    <a:pt x="35" y="39"/>
                    <a:pt x="35" y="38"/>
                    <a:pt x="35" y="37"/>
                  </a:cubicBezTo>
                  <a:cubicBezTo>
                    <a:pt x="35" y="36"/>
                    <a:pt x="35" y="32"/>
                    <a:pt x="37" y="32"/>
                  </a:cubicBezTo>
                  <a:cubicBezTo>
                    <a:pt x="38" y="33"/>
                    <a:pt x="39" y="33"/>
                    <a:pt x="39" y="34"/>
                  </a:cubicBezTo>
                  <a:cubicBezTo>
                    <a:pt x="40" y="34"/>
                    <a:pt x="40" y="35"/>
                    <a:pt x="41" y="36"/>
                  </a:cubicBezTo>
                  <a:cubicBezTo>
                    <a:pt x="41" y="36"/>
                    <a:pt x="41" y="37"/>
                    <a:pt x="42" y="37"/>
                  </a:cubicBezTo>
                  <a:cubicBezTo>
                    <a:pt x="42" y="38"/>
                    <a:pt x="43" y="38"/>
                    <a:pt x="43" y="39"/>
                  </a:cubicBezTo>
                  <a:cubicBezTo>
                    <a:pt x="44" y="40"/>
                    <a:pt x="45" y="42"/>
                    <a:pt x="46" y="44"/>
                  </a:cubicBezTo>
                  <a:cubicBezTo>
                    <a:pt x="47" y="44"/>
                    <a:pt x="47" y="45"/>
                    <a:pt x="48" y="46"/>
                  </a:cubicBezTo>
                  <a:cubicBezTo>
                    <a:pt x="48" y="46"/>
                    <a:pt x="48" y="46"/>
                    <a:pt x="49" y="47"/>
                  </a:cubicBezTo>
                  <a:cubicBezTo>
                    <a:pt x="49" y="48"/>
                    <a:pt x="50" y="49"/>
                    <a:pt x="51" y="51"/>
                  </a:cubicBezTo>
                  <a:cubicBezTo>
                    <a:pt x="52" y="51"/>
                    <a:pt x="52" y="51"/>
                    <a:pt x="52" y="52"/>
                  </a:cubicBezTo>
                  <a:cubicBezTo>
                    <a:pt x="53" y="52"/>
                    <a:pt x="53" y="53"/>
                    <a:pt x="54" y="54"/>
                  </a:cubicBezTo>
                  <a:cubicBezTo>
                    <a:pt x="54" y="55"/>
                    <a:pt x="54" y="56"/>
                    <a:pt x="55" y="56"/>
                  </a:cubicBezTo>
                  <a:cubicBezTo>
                    <a:pt x="55" y="57"/>
                    <a:pt x="56" y="57"/>
                    <a:pt x="56" y="58"/>
                  </a:cubicBezTo>
                  <a:cubicBezTo>
                    <a:pt x="56" y="58"/>
                    <a:pt x="56" y="59"/>
                    <a:pt x="57" y="60"/>
                  </a:cubicBezTo>
                  <a:cubicBezTo>
                    <a:pt x="57" y="61"/>
                    <a:pt x="58" y="62"/>
                    <a:pt x="58" y="62"/>
                  </a:cubicBezTo>
                  <a:cubicBezTo>
                    <a:pt x="58" y="63"/>
                    <a:pt x="59" y="63"/>
                    <a:pt x="59" y="63"/>
                  </a:cubicBezTo>
                  <a:cubicBezTo>
                    <a:pt x="59" y="64"/>
                    <a:pt x="59" y="64"/>
                    <a:pt x="60" y="64"/>
                  </a:cubicBezTo>
                  <a:cubicBezTo>
                    <a:pt x="60" y="65"/>
                    <a:pt x="60" y="65"/>
                    <a:pt x="60" y="66"/>
                  </a:cubicBezTo>
                  <a:cubicBezTo>
                    <a:pt x="61" y="67"/>
                    <a:pt x="61" y="67"/>
                    <a:pt x="62" y="68"/>
                  </a:cubicBezTo>
                  <a:cubicBezTo>
                    <a:pt x="62" y="68"/>
                    <a:pt x="63" y="69"/>
                    <a:pt x="63" y="69"/>
                  </a:cubicBezTo>
                  <a:cubicBezTo>
                    <a:pt x="63" y="69"/>
                    <a:pt x="63" y="70"/>
                    <a:pt x="63" y="70"/>
                  </a:cubicBezTo>
                  <a:cubicBezTo>
                    <a:pt x="63" y="70"/>
                    <a:pt x="64" y="71"/>
                    <a:pt x="64" y="71"/>
                  </a:cubicBezTo>
                  <a:cubicBezTo>
                    <a:pt x="64" y="71"/>
                    <a:pt x="65" y="72"/>
                    <a:pt x="65" y="72"/>
                  </a:cubicBezTo>
                  <a:cubicBezTo>
                    <a:pt x="65" y="72"/>
                    <a:pt x="65" y="72"/>
                    <a:pt x="65" y="72"/>
                  </a:cubicBezTo>
                  <a:cubicBezTo>
                    <a:pt x="65" y="73"/>
                    <a:pt x="66" y="74"/>
                    <a:pt x="66" y="75"/>
                  </a:cubicBezTo>
                  <a:cubicBezTo>
                    <a:pt x="66" y="75"/>
                    <a:pt x="66" y="75"/>
                    <a:pt x="66" y="75"/>
                  </a:cubicBezTo>
                  <a:close/>
                  <a:moveTo>
                    <a:pt x="82" y="65"/>
                  </a:moveTo>
                  <a:cubicBezTo>
                    <a:pt x="82" y="66"/>
                    <a:pt x="82" y="67"/>
                    <a:pt x="81" y="67"/>
                  </a:cubicBezTo>
                  <a:cubicBezTo>
                    <a:pt x="81" y="68"/>
                    <a:pt x="80" y="68"/>
                    <a:pt x="80" y="68"/>
                  </a:cubicBezTo>
                  <a:cubicBezTo>
                    <a:pt x="80" y="69"/>
                    <a:pt x="78" y="70"/>
                    <a:pt x="76" y="70"/>
                  </a:cubicBezTo>
                  <a:cubicBezTo>
                    <a:pt x="75" y="70"/>
                    <a:pt x="74" y="69"/>
                    <a:pt x="74" y="68"/>
                  </a:cubicBezTo>
                  <a:cubicBezTo>
                    <a:pt x="73" y="67"/>
                    <a:pt x="73" y="67"/>
                    <a:pt x="73" y="67"/>
                  </a:cubicBezTo>
                  <a:cubicBezTo>
                    <a:pt x="72" y="66"/>
                    <a:pt x="72" y="66"/>
                    <a:pt x="71" y="65"/>
                  </a:cubicBezTo>
                  <a:cubicBezTo>
                    <a:pt x="70" y="64"/>
                    <a:pt x="69" y="63"/>
                    <a:pt x="68" y="62"/>
                  </a:cubicBezTo>
                  <a:cubicBezTo>
                    <a:pt x="67" y="61"/>
                    <a:pt x="66" y="61"/>
                    <a:pt x="66" y="60"/>
                  </a:cubicBezTo>
                  <a:cubicBezTo>
                    <a:pt x="65" y="59"/>
                    <a:pt x="65" y="58"/>
                    <a:pt x="64" y="58"/>
                  </a:cubicBezTo>
                  <a:cubicBezTo>
                    <a:pt x="63" y="57"/>
                    <a:pt x="63" y="56"/>
                    <a:pt x="63" y="56"/>
                  </a:cubicBezTo>
                  <a:cubicBezTo>
                    <a:pt x="62" y="55"/>
                    <a:pt x="61" y="54"/>
                    <a:pt x="61" y="53"/>
                  </a:cubicBezTo>
                  <a:cubicBezTo>
                    <a:pt x="61" y="53"/>
                    <a:pt x="61" y="53"/>
                    <a:pt x="61" y="53"/>
                  </a:cubicBezTo>
                  <a:cubicBezTo>
                    <a:pt x="62" y="53"/>
                    <a:pt x="62" y="53"/>
                    <a:pt x="63" y="53"/>
                  </a:cubicBezTo>
                  <a:cubicBezTo>
                    <a:pt x="63" y="54"/>
                    <a:pt x="64" y="54"/>
                    <a:pt x="64" y="54"/>
                  </a:cubicBezTo>
                  <a:cubicBezTo>
                    <a:pt x="65" y="55"/>
                    <a:pt x="65" y="55"/>
                    <a:pt x="65" y="56"/>
                  </a:cubicBezTo>
                  <a:cubicBezTo>
                    <a:pt x="66" y="56"/>
                    <a:pt x="66" y="56"/>
                    <a:pt x="67" y="56"/>
                  </a:cubicBezTo>
                  <a:cubicBezTo>
                    <a:pt x="68" y="57"/>
                    <a:pt x="70" y="58"/>
                    <a:pt x="71" y="59"/>
                  </a:cubicBezTo>
                  <a:cubicBezTo>
                    <a:pt x="72" y="59"/>
                    <a:pt x="73" y="60"/>
                    <a:pt x="74" y="60"/>
                  </a:cubicBezTo>
                  <a:cubicBezTo>
                    <a:pt x="74" y="60"/>
                    <a:pt x="76" y="61"/>
                    <a:pt x="76" y="60"/>
                  </a:cubicBezTo>
                  <a:cubicBezTo>
                    <a:pt x="76" y="59"/>
                    <a:pt x="69" y="51"/>
                    <a:pt x="67" y="49"/>
                  </a:cubicBezTo>
                  <a:cubicBezTo>
                    <a:pt x="66" y="48"/>
                    <a:pt x="66" y="47"/>
                    <a:pt x="65" y="46"/>
                  </a:cubicBezTo>
                  <a:cubicBezTo>
                    <a:pt x="64" y="46"/>
                    <a:pt x="64" y="45"/>
                    <a:pt x="63" y="45"/>
                  </a:cubicBezTo>
                  <a:cubicBezTo>
                    <a:pt x="62" y="44"/>
                    <a:pt x="62" y="42"/>
                    <a:pt x="61" y="41"/>
                  </a:cubicBezTo>
                  <a:cubicBezTo>
                    <a:pt x="60" y="41"/>
                    <a:pt x="59" y="40"/>
                    <a:pt x="58" y="39"/>
                  </a:cubicBezTo>
                  <a:cubicBezTo>
                    <a:pt x="58" y="38"/>
                    <a:pt x="57" y="38"/>
                    <a:pt x="57" y="37"/>
                  </a:cubicBezTo>
                  <a:cubicBezTo>
                    <a:pt x="56" y="37"/>
                    <a:pt x="56" y="37"/>
                    <a:pt x="55" y="36"/>
                  </a:cubicBezTo>
                  <a:cubicBezTo>
                    <a:pt x="55" y="35"/>
                    <a:pt x="54" y="35"/>
                    <a:pt x="54" y="34"/>
                  </a:cubicBezTo>
                  <a:cubicBezTo>
                    <a:pt x="53" y="34"/>
                    <a:pt x="53" y="33"/>
                    <a:pt x="53" y="33"/>
                  </a:cubicBezTo>
                  <a:cubicBezTo>
                    <a:pt x="52" y="32"/>
                    <a:pt x="52" y="32"/>
                    <a:pt x="52" y="32"/>
                  </a:cubicBezTo>
                  <a:cubicBezTo>
                    <a:pt x="51" y="32"/>
                    <a:pt x="51" y="31"/>
                    <a:pt x="51" y="31"/>
                  </a:cubicBezTo>
                  <a:cubicBezTo>
                    <a:pt x="50" y="30"/>
                    <a:pt x="49" y="30"/>
                    <a:pt x="49" y="29"/>
                  </a:cubicBezTo>
                  <a:cubicBezTo>
                    <a:pt x="48" y="29"/>
                    <a:pt x="48" y="28"/>
                    <a:pt x="47" y="28"/>
                  </a:cubicBezTo>
                  <a:cubicBezTo>
                    <a:pt x="47" y="28"/>
                    <a:pt x="47" y="27"/>
                    <a:pt x="46" y="27"/>
                  </a:cubicBezTo>
                  <a:cubicBezTo>
                    <a:pt x="44" y="25"/>
                    <a:pt x="42" y="23"/>
                    <a:pt x="39" y="21"/>
                  </a:cubicBezTo>
                  <a:cubicBezTo>
                    <a:pt x="39" y="20"/>
                    <a:pt x="38" y="20"/>
                    <a:pt x="38" y="19"/>
                  </a:cubicBezTo>
                  <a:cubicBezTo>
                    <a:pt x="37" y="18"/>
                    <a:pt x="36" y="17"/>
                    <a:pt x="35" y="16"/>
                  </a:cubicBezTo>
                  <a:cubicBezTo>
                    <a:pt x="35" y="15"/>
                    <a:pt x="35" y="15"/>
                    <a:pt x="34" y="14"/>
                  </a:cubicBezTo>
                  <a:cubicBezTo>
                    <a:pt x="34" y="14"/>
                    <a:pt x="34" y="13"/>
                    <a:pt x="34" y="12"/>
                  </a:cubicBezTo>
                  <a:cubicBezTo>
                    <a:pt x="34" y="12"/>
                    <a:pt x="33" y="11"/>
                    <a:pt x="33" y="11"/>
                  </a:cubicBezTo>
                  <a:cubicBezTo>
                    <a:pt x="32" y="10"/>
                    <a:pt x="32" y="9"/>
                    <a:pt x="32" y="8"/>
                  </a:cubicBezTo>
                  <a:cubicBezTo>
                    <a:pt x="32" y="8"/>
                    <a:pt x="32" y="7"/>
                    <a:pt x="32" y="7"/>
                  </a:cubicBezTo>
                  <a:cubicBezTo>
                    <a:pt x="32" y="6"/>
                    <a:pt x="32" y="6"/>
                    <a:pt x="32" y="6"/>
                  </a:cubicBezTo>
                  <a:cubicBezTo>
                    <a:pt x="32" y="4"/>
                    <a:pt x="34" y="2"/>
                    <a:pt x="35" y="2"/>
                  </a:cubicBezTo>
                  <a:cubicBezTo>
                    <a:pt x="36" y="1"/>
                    <a:pt x="38" y="0"/>
                    <a:pt x="39" y="1"/>
                  </a:cubicBezTo>
                  <a:cubicBezTo>
                    <a:pt x="39" y="1"/>
                    <a:pt x="39" y="1"/>
                    <a:pt x="39" y="1"/>
                  </a:cubicBezTo>
                  <a:cubicBezTo>
                    <a:pt x="39" y="2"/>
                    <a:pt x="39" y="2"/>
                    <a:pt x="39" y="3"/>
                  </a:cubicBezTo>
                  <a:cubicBezTo>
                    <a:pt x="40" y="4"/>
                    <a:pt x="40" y="4"/>
                    <a:pt x="41" y="5"/>
                  </a:cubicBezTo>
                  <a:cubicBezTo>
                    <a:pt x="41" y="6"/>
                    <a:pt x="41" y="6"/>
                    <a:pt x="41" y="6"/>
                  </a:cubicBezTo>
                  <a:cubicBezTo>
                    <a:pt x="41" y="7"/>
                    <a:pt x="42" y="7"/>
                    <a:pt x="42" y="8"/>
                  </a:cubicBezTo>
                  <a:cubicBezTo>
                    <a:pt x="42" y="8"/>
                    <a:pt x="43" y="8"/>
                    <a:pt x="43" y="9"/>
                  </a:cubicBezTo>
                  <a:cubicBezTo>
                    <a:pt x="43" y="9"/>
                    <a:pt x="43" y="10"/>
                    <a:pt x="44" y="10"/>
                  </a:cubicBezTo>
                  <a:cubicBezTo>
                    <a:pt x="44" y="10"/>
                    <a:pt x="44" y="11"/>
                    <a:pt x="44" y="11"/>
                  </a:cubicBezTo>
                  <a:cubicBezTo>
                    <a:pt x="45" y="11"/>
                    <a:pt x="45" y="12"/>
                    <a:pt x="45" y="13"/>
                  </a:cubicBezTo>
                  <a:cubicBezTo>
                    <a:pt x="46" y="13"/>
                    <a:pt x="46" y="14"/>
                    <a:pt x="47" y="14"/>
                  </a:cubicBezTo>
                  <a:cubicBezTo>
                    <a:pt x="47" y="15"/>
                    <a:pt x="47" y="15"/>
                    <a:pt x="47" y="15"/>
                  </a:cubicBezTo>
                  <a:cubicBezTo>
                    <a:pt x="48" y="16"/>
                    <a:pt x="48" y="16"/>
                    <a:pt x="49" y="17"/>
                  </a:cubicBezTo>
                  <a:cubicBezTo>
                    <a:pt x="49" y="18"/>
                    <a:pt x="50" y="19"/>
                    <a:pt x="50" y="19"/>
                  </a:cubicBezTo>
                  <a:cubicBezTo>
                    <a:pt x="51" y="20"/>
                    <a:pt x="51" y="20"/>
                    <a:pt x="52" y="21"/>
                  </a:cubicBezTo>
                  <a:cubicBezTo>
                    <a:pt x="52" y="21"/>
                    <a:pt x="52" y="22"/>
                    <a:pt x="53" y="22"/>
                  </a:cubicBezTo>
                  <a:cubicBezTo>
                    <a:pt x="53" y="22"/>
                    <a:pt x="53" y="23"/>
                    <a:pt x="54" y="23"/>
                  </a:cubicBezTo>
                  <a:cubicBezTo>
                    <a:pt x="54" y="23"/>
                    <a:pt x="54" y="24"/>
                    <a:pt x="54" y="24"/>
                  </a:cubicBezTo>
                  <a:cubicBezTo>
                    <a:pt x="55" y="24"/>
                    <a:pt x="55" y="25"/>
                    <a:pt x="55" y="25"/>
                  </a:cubicBezTo>
                  <a:cubicBezTo>
                    <a:pt x="56" y="26"/>
                    <a:pt x="58" y="28"/>
                    <a:pt x="59" y="30"/>
                  </a:cubicBezTo>
                  <a:cubicBezTo>
                    <a:pt x="59" y="30"/>
                    <a:pt x="60" y="30"/>
                    <a:pt x="60" y="31"/>
                  </a:cubicBezTo>
                  <a:cubicBezTo>
                    <a:pt x="61" y="32"/>
                    <a:pt x="62" y="33"/>
                    <a:pt x="63" y="34"/>
                  </a:cubicBezTo>
                  <a:cubicBezTo>
                    <a:pt x="63" y="35"/>
                    <a:pt x="65" y="36"/>
                    <a:pt x="65" y="37"/>
                  </a:cubicBezTo>
                  <a:cubicBezTo>
                    <a:pt x="66" y="38"/>
                    <a:pt x="66" y="39"/>
                    <a:pt x="67" y="40"/>
                  </a:cubicBezTo>
                  <a:cubicBezTo>
                    <a:pt x="67" y="40"/>
                    <a:pt x="68" y="41"/>
                    <a:pt x="68" y="41"/>
                  </a:cubicBezTo>
                  <a:cubicBezTo>
                    <a:pt x="69" y="42"/>
                    <a:pt x="70" y="43"/>
                    <a:pt x="70" y="44"/>
                  </a:cubicBezTo>
                  <a:cubicBezTo>
                    <a:pt x="72" y="46"/>
                    <a:pt x="73" y="48"/>
                    <a:pt x="74" y="50"/>
                  </a:cubicBezTo>
                  <a:cubicBezTo>
                    <a:pt x="75" y="51"/>
                    <a:pt x="75" y="51"/>
                    <a:pt x="75" y="51"/>
                  </a:cubicBezTo>
                  <a:cubicBezTo>
                    <a:pt x="76" y="52"/>
                    <a:pt x="76" y="53"/>
                    <a:pt x="76" y="53"/>
                  </a:cubicBezTo>
                  <a:cubicBezTo>
                    <a:pt x="77" y="54"/>
                    <a:pt x="77" y="55"/>
                    <a:pt x="78" y="55"/>
                  </a:cubicBezTo>
                  <a:cubicBezTo>
                    <a:pt x="78" y="56"/>
                    <a:pt x="78" y="56"/>
                    <a:pt x="78" y="57"/>
                  </a:cubicBezTo>
                  <a:cubicBezTo>
                    <a:pt x="79" y="57"/>
                    <a:pt x="79" y="57"/>
                    <a:pt x="79" y="58"/>
                  </a:cubicBezTo>
                  <a:cubicBezTo>
                    <a:pt x="80" y="59"/>
                    <a:pt x="80" y="60"/>
                    <a:pt x="80" y="60"/>
                  </a:cubicBezTo>
                  <a:cubicBezTo>
                    <a:pt x="81" y="62"/>
                    <a:pt x="82" y="62"/>
                    <a:pt x="82" y="64"/>
                  </a:cubicBezTo>
                  <a:cubicBezTo>
                    <a:pt x="82" y="64"/>
                    <a:pt x="82" y="65"/>
                    <a:pt x="82" y="65"/>
                  </a:cubicBezTo>
                  <a:close/>
                  <a:moveTo>
                    <a:pt x="135" y="56"/>
                  </a:moveTo>
                  <a:cubicBezTo>
                    <a:pt x="135" y="57"/>
                    <a:pt x="135" y="57"/>
                    <a:pt x="134" y="58"/>
                  </a:cubicBezTo>
                  <a:cubicBezTo>
                    <a:pt x="133" y="58"/>
                    <a:pt x="132" y="59"/>
                    <a:pt x="131" y="59"/>
                  </a:cubicBezTo>
                  <a:cubicBezTo>
                    <a:pt x="130" y="60"/>
                    <a:pt x="128" y="59"/>
                    <a:pt x="127" y="58"/>
                  </a:cubicBezTo>
                  <a:cubicBezTo>
                    <a:pt x="124" y="57"/>
                    <a:pt x="120" y="55"/>
                    <a:pt x="117" y="53"/>
                  </a:cubicBezTo>
                  <a:cubicBezTo>
                    <a:pt x="117" y="53"/>
                    <a:pt x="112" y="51"/>
                    <a:pt x="112" y="50"/>
                  </a:cubicBezTo>
                  <a:cubicBezTo>
                    <a:pt x="112" y="50"/>
                    <a:pt x="112" y="50"/>
                    <a:pt x="112" y="50"/>
                  </a:cubicBezTo>
                  <a:cubicBezTo>
                    <a:pt x="111" y="51"/>
                    <a:pt x="111" y="52"/>
                    <a:pt x="111" y="53"/>
                  </a:cubicBezTo>
                  <a:cubicBezTo>
                    <a:pt x="111" y="54"/>
                    <a:pt x="110" y="55"/>
                    <a:pt x="109" y="55"/>
                  </a:cubicBezTo>
                  <a:cubicBezTo>
                    <a:pt x="108" y="56"/>
                    <a:pt x="108" y="55"/>
                    <a:pt x="108" y="56"/>
                  </a:cubicBezTo>
                  <a:cubicBezTo>
                    <a:pt x="108" y="56"/>
                    <a:pt x="108" y="56"/>
                    <a:pt x="108" y="56"/>
                  </a:cubicBezTo>
                  <a:cubicBezTo>
                    <a:pt x="108" y="56"/>
                    <a:pt x="108" y="56"/>
                    <a:pt x="108" y="56"/>
                  </a:cubicBezTo>
                  <a:cubicBezTo>
                    <a:pt x="109" y="57"/>
                    <a:pt x="109" y="58"/>
                    <a:pt x="110" y="59"/>
                  </a:cubicBezTo>
                  <a:cubicBezTo>
                    <a:pt x="111" y="59"/>
                    <a:pt x="111" y="60"/>
                    <a:pt x="112" y="61"/>
                  </a:cubicBezTo>
                  <a:cubicBezTo>
                    <a:pt x="112" y="61"/>
                    <a:pt x="113" y="62"/>
                    <a:pt x="113" y="63"/>
                  </a:cubicBezTo>
                  <a:cubicBezTo>
                    <a:pt x="114" y="63"/>
                    <a:pt x="114" y="64"/>
                    <a:pt x="114" y="64"/>
                  </a:cubicBezTo>
                  <a:cubicBezTo>
                    <a:pt x="115" y="65"/>
                    <a:pt x="115" y="65"/>
                    <a:pt x="115" y="66"/>
                  </a:cubicBezTo>
                  <a:cubicBezTo>
                    <a:pt x="116" y="66"/>
                    <a:pt x="116" y="67"/>
                    <a:pt x="116" y="67"/>
                  </a:cubicBezTo>
                  <a:cubicBezTo>
                    <a:pt x="117" y="68"/>
                    <a:pt x="118" y="69"/>
                    <a:pt x="118" y="70"/>
                  </a:cubicBezTo>
                  <a:cubicBezTo>
                    <a:pt x="118" y="70"/>
                    <a:pt x="118" y="70"/>
                    <a:pt x="118" y="70"/>
                  </a:cubicBezTo>
                  <a:cubicBezTo>
                    <a:pt x="118" y="70"/>
                    <a:pt x="118" y="70"/>
                    <a:pt x="118" y="70"/>
                  </a:cubicBezTo>
                  <a:cubicBezTo>
                    <a:pt x="118" y="70"/>
                    <a:pt x="118" y="70"/>
                    <a:pt x="118" y="70"/>
                  </a:cubicBezTo>
                  <a:cubicBezTo>
                    <a:pt x="118" y="71"/>
                    <a:pt x="118" y="71"/>
                    <a:pt x="119" y="71"/>
                  </a:cubicBezTo>
                  <a:cubicBezTo>
                    <a:pt x="119" y="72"/>
                    <a:pt x="120" y="76"/>
                    <a:pt x="119" y="77"/>
                  </a:cubicBezTo>
                  <a:cubicBezTo>
                    <a:pt x="119" y="77"/>
                    <a:pt x="118" y="77"/>
                    <a:pt x="118" y="77"/>
                  </a:cubicBezTo>
                  <a:cubicBezTo>
                    <a:pt x="118" y="77"/>
                    <a:pt x="118" y="77"/>
                    <a:pt x="118" y="78"/>
                  </a:cubicBezTo>
                  <a:cubicBezTo>
                    <a:pt x="117" y="78"/>
                    <a:pt x="116" y="78"/>
                    <a:pt x="115" y="78"/>
                  </a:cubicBezTo>
                  <a:cubicBezTo>
                    <a:pt x="114" y="78"/>
                    <a:pt x="113" y="78"/>
                    <a:pt x="113" y="77"/>
                  </a:cubicBezTo>
                  <a:cubicBezTo>
                    <a:pt x="112" y="77"/>
                    <a:pt x="111" y="77"/>
                    <a:pt x="111" y="77"/>
                  </a:cubicBezTo>
                  <a:cubicBezTo>
                    <a:pt x="108" y="76"/>
                    <a:pt x="106" y="75"/>
                    <a:pt x="104" y="74"/>
                  </a:cubicBezTo>
                  <a:cubicBezTo>
                    <a:pt x="102" y="73"/>
                    <a:pt x="101" y="73"/>
                    <a:pt x="100" y="72"/>
                  </a:cubicBezTo>
                  <a:cubicBezTo>
                    <a:pt x="99" y="72"/>
                    <a:pt x="98" y="72"/>
                    <a:pt x="97" y="71"/>
                  </a:cubicBezTo>
                  <a:cubicBezTo>
                    <a:pt x="96" y="71"/>
                    <a:pt x="96" y="70"/>
                    <a:pt x="95" y="70"/>
                  </a:cubicBezTo>
                  <a:cubicBezTo>
                    <a:pt x="94" y="69"/>
                    <a:pt x="93" y="69"/>
                    <a:pt x="92" y="68"/>
                  </a:cubicBezTo>
                  <a:cubicBezTo>
                    <a:pt x="91" y="68"/>
                    <a:pt x="91" y="68"/>
                    <a:pt x="91" y="68"/>
                  </a:cubicBezTo>
                  <a:cubicBezTo>
                    <a:pt x="90" y="67"/>
                    <a:pt x="89" y="67"/>
                    <a:pt x="88" y="67"/>
                  </a:cubicBezTo>
                  <a:cubicBezTo>
                    <a:pt x="86" y="65"/>
                    <a:pt x="84" y="62"/>
                    <a:pt x="83" y="59"/>
                  </a:cubicBezTo>
                  <a:cubicBezTo>
                    <a:pt x="83" y="59"/>
                    <a:pt x="83" y="58"/>
                    <a:pt x="83" y="57"/>
                  </a:cubicBezTo>
                  <a:cubicBezTo>
                    <a:pt x="83" y="54"/>
                    <a:pt x="86" y="58"/>
                    <a:pt x="87" y="59"/>
                  </a:cubicBezTo>
                  <a:cubicBezTo>
                    <a:pt x="87" y="59"/>
                    <a:pt x="88" y="60"/>
                    <a:pt x="88" y="60"/>
                  </a:cubicBezTo>
                  <a:cubicBezTo>
                    <a:pt x="89" y="60"/>
                    <a:pt x="91" y="60"/>
                    <a:pt x="92" y="60"/>
                  </a:cubicBezTo>
                  <a:cubicBezTo>
                    <a:pt x="93" y="61"/>
                    <a:pt x="92" y="61"/>
                    <a:pt x="92" y="62"/>
                  </a:cubicBezTo>
                  <a:cubicBezTo>
                    <a:pt x="93" y="62"/>
                    <a:pt x="93" y="62"/>
                    <a:pt x="93" y="62"/>
                  </a:cubicBezTo>
                  <a:cubicBezTo>
                    <a:pt x="94" y="62"/>
                    <a:pt x="95" y="62"/>
                    <a:pt x="95" y="62"/>
                  </a:cubicBezTo>
                  <a:cubicBezTo>
                    <a:pt x="96" y="62"/>
                    <a:pt x="97" y="62"/>
                    <a:pt x="98" y="62"/>
                  </a:cubicBezTo>
                  <a:cubicBezTo>
                    <a:pt x="99" y="62"/>
                    <a:pt x="99" y="62"/>
                    <a:pt x="99" y="62"/>
                  </a:cubicBezTo>
                  <a:cubicBezTo>
                    <a:pt x="100" y="63"/>
                    <a:pt x="99" y="64"/>
                    <a:pt x="99" y="65"/>
                  </a:cubicBezTo>
                  <a:cubicBezTo>
                    <a:pt x="99" y="65"/>
                    <a:pt x="99" y="65"/>
                    <a:pt x="99" y="65"/>
                  </a:cubicBezTo>
                  <a:cubicBezTo>
                    <a:pt x="100" y="66"/>
                    <a:pt x="103" y="67"/>
                    <a:pt x="103" y="68"/>
                  </a:cubicBezTo>
                  <a:cubicBezTo>
                    <a:pt x="103" y="68"/>
                    <a:pt x="103" y="68"/>
                    <a:pt x="103" y="68"/>
                  </a:cubicBezTo>
                  <a:cubicBezTo>
                    <a:pt x="104" y="67"/>
                    <a:pt x="105" y="69"/>
                    <a:pt x="106" y="69"/>
                  </a:cubicBezTo>
                  <a:cubicBezTo>
                    <a:pt x="108" y="70"/>
                    <a:pt x="109" y="70"/>
                    <a:pt x="110" y="70"/>
                  </a:cubicBezTo>
                  <a:cubicBezTo>
                    <a:pt x="110" y="70"/>
                    <a:pt x="111" y="71"/>
                    <a:pt x="111" y="71"/>
                  </a:cubicBezTo>
                  <a:cubicBezTo>
                    <a:pt x="112" y="71"/>
                    <a:pt x="112" y="71"/>
                    <a:pt x="113" y="72"/>
                  </a:cubicBezTo>
                  <a:cubicBezTo>
                    <a:pt x="113" y="72"/>
                    <a:pt x="114" y="72"/>
                    <a:pt x="114" y="72"/>
                  </a:cubicBezTo>
                  <a:cubicBezTo>
                    <a:pt x="114" y="72"/>
                    <a:pt x="115" y="72"/>
                    <a:pt x="115" y="72"/>
                  </a:cubicBezTo>
                  <a:cubicBezTo>
                    <a:pt x="115" y="71"/>
                    <a:pt x="115" y="70"/>
                    <a:pt x="115" y="70"/>
                  </a:cubicBezTo>
                  <a:cubicBezTo>
                    <a:pt x="115" y="69"/>
                    <a:pt x="114" y="68"/>
                    <a:pt x="114" y="68"/>
                  </a:cubicBezTo>
                  <a:cubicBezTo>
                    <a:pt x="113" y="66"/>
                    <a:pt x="112" y="65"/>
                    <a:pt x="111" y="63"/>
                  </a:cubicBezTo>
                  <a:cubicBezTo>
                    <a:pt x="110" y="63"/>
                    <a:pt x="110" y="62"/>
                    <a:pt x="109" y="62"/>
                  </a:cubicBezTo>
                  <a:cubicBezTo>
                    <a:pt x="109" y="61"/>
                    <a:pt x="109" y="61"/>
                    <a:pt x="109" y="60"/>
                  </a:cubicBezTo>
                  <a:cubicBezTo>
                    <a:pt x="108" y="60"/>
                    <a:pt x="108" y="60"/>
                    <a:pt x="108" y="59"/>
                  </a:cubicBezTo>
                  <a:cubicBezTo>
                    <a:pt x="107" y="59"/>
                    <a:pt x="107" y="59"/>
                    <a:pt x="107" y="58"/>
                  </a:cubicBezTo>
                  <a:cubicBezTo>
                    <a:pt x="106" y="58"/>
                    <a:pt x="106" y="57"/>
                    <a:pt x="106" y="57"/>
                  </a:cubicBezTo>
                  <a:cubicBezTo>
                    <a:pt x="105" y="56"/>
                    <a:pt x="104" y="55"/>
                    <a:pt x="104" y="55"/>
                  </a:cubicBezTo>
                  <a:cubicBezTo>
                    <a:pt x="103" y="54"/>
                    <a:pt x="103" y="54"/>
                    <a:pt x="102" y="54"/>
                  </a:cubicBezTo>
                  <a:cubicBezTo>
                    <a:pt x="102" y="54"/>
                    <a:pt x="101" y="53"/>
                    <a:pt x="101" y="53"/>
                  </a:cubicBezTo>
                  <a:cubicBezTo>
                    <a:pt x="101" y="53"/>
                    <a:pt x="100" y="53"/>
                    <a:pt x="100" y="53"/>
                  </a:cubicBezTo>
                  <a:cubicBezTo>
                    <a:pt x="99" y="52"/>
                    <a:pt x="99" y="52"/>
                    <a:pt x="99" y="52"/>
                  </a:cubicBezTo>
                  <a:cubicBezTo>
                    <a:pt x="98" y="52"/>
                    <a:pt x="97" y="51"/>
                    <a:pt x="96" y="51"/>
                  </a:cubicBezTo>
                  <a:cubicBezTo>
                    <a:pt x="96" y="51"/>
                    <a:pt x="95" y="50"/>
                    <a:pt x="95" y="50"/>
                  </a:cubicBezTo>
                  <a:cubicBezTo>
                    <a:pt x="94" y="50"/>
                    <a:pt x="94" y="50"/>
                    <a:pt x="93" y="49"/>
                  </a:cubicBezTo>
                  <a:cubicBezTo>
                    <a:pt x="92" y="49"/>
                    <a:pt x="91" y="48"/>
                    <a:pt x="89" y="48"/>
                  </a:cubicBezTo>
                  <a:cubicBezTo>
                    <a:pt x="89" y="48"/>
                    <a:pt x="88" y="48"/>
                    <a:pt x="88" y="48"/>
                  </a:cubicBezTo>
                  <a:cubicBezTo>
                    <a:pt x="88" y="48"/>
                    <a:pt x="87" y="49"/>
                    <a:pt x="87" y="50"/>
                  </a:cubicBezTo>
                  <a:cubicBezTo>
                    <a:pt x="86" y="52"/>
                    <a:pt x="83" y="56"/>
                    <a:pt x="81" y="54"/>
                  </a:cubicBezTo>
                  <a:cubicBezTo>
                    <a:pt x="80" y="53"/>
                    <a:pt x="79" y="52"/>
                    <a:pt x="80" y="51"/>
                  </a:cubicBezTo>
                  <a:cubicBezTo>
                    <a:pt x="80" y="50"/>
                    <a:pt x="81" y="50"/>
                    <a:pt x="81" y="49"/>
                  </a:cubicBezTo>
                  <a:cubicBezTo>
                    <a:pt x="81" y="48"/>
                    <a:pt x="82" y="48"/>
                    <a:pt x="82" y="47"/>
                  </a:cubicBezTo>
                  <a:cubicBezTo>
                    <a:pt x="83" y="46"/>
                    <a:pt x="83" y="45"/>
                    <a:pt x="83" y="44"/>
                  </a:cubicBezTo>
                  <a:cubicBezTo>
                    <a:pt x="83" y="44"/>
                    <a:pt x="83" y="44"/>
                    <a:pt x="83" y="44"/>
                  </a:cubicBezTo>
                  <a:cubicBezTo>
                    <a:pt x="83" y="44"/>
                    <a:pt x="83" y="44"/>
                    <a:pt x="83" y="44"/>
                  </a:cubicBezTo>
                  <a:cubicBezTo>
                    <a:pt x="82" y="44"/>
                    <a:pt x="82" y="44"/>
                    <a:pt x="82" y="43"/>
                  </a:cubicBezTo>
                  <a:cubicBezTo>
                    <a:pt x="82" y="43"/>
                    <a:pt x="81" y="43"/>
                    <a:pt x="81" y="43"/>
                  </a:cubicBezTo>
                  <a:cubicBezTo>
                    <a:pt x="80" y="43"/>
                    <a:pt x="80" y="42"/>
                    <a:pt x="80" y="42"/>
                  </a:cubicBezTo>
                  <a:cubicBezTo>
                    <a:pt x="79" y="42"/>
                    <a:pt x="79" y="42"/>
                    <a:pt x="78" y="41"/>
                  </a:cubicBezTo>
                  <a:cubicBezTo>
                    <a:pt x="78" y="41"/>
                    <a:pt x="77" y="41"/>
                    <a:pt x="77" y="40"/>
                  </a:cubicBezTo>
                  <a:cubicBezTo>
                    <a:pt x="76" y="39"/>
                    <a:pt x="74" y="38"/>
                    <a:pt x="74" y="37"/>
                  </a:cubicBezTo>
                  <a:cubicBezTo>
                    <a:pt x="74" y="36"/>
                    <a:pt x="74" y="36"/>
                    <a:pt x="75" y="36"/>
                  </a:cubicBezTo>
                  <a:cubicBezTo>
                    <a:pt x="75" y="36"/>
                    <a:pt x="76" y="37"/>
                    <a:pt x="77" y="37"/>
                  </a:cubicBezTo>
                  <a:cubicBezTo>
                    <a:pt x="77" y="37"/>
                    <a:pt x="79" y="38"/>
                    <a:pt x="79" y="38"/>
                  </a:cubicBezTo>
                  <a:cubicBezTo>
                    <a:pt x="80" y="39"/>
                    <a:pt x="80" y="39"/>
                    <a:pt x="81" y="39"/>
                  </a:cubicBezTo>
                  <a:cubicBezTo>
                    <a:pt x="81" y="40"/>
                    <a:pt x="82" y="40"/>
                    <a:pt x="82" y="40"/>
                  </a:cubicBezTo>
                  <a:cubicBezTo>
                    <a:pt x="83" y="40"/>
                    <a:pt x="84" y="40"/>
                    <a:pt x="84" y="41"/>
                  </a:cubicBezTo>
                  <a:cubicBezTo>
                    <a:pt x="85" y="41"/>
                    <a:pt x="85" y="41"/>
                    <a:pt x="85" y="42"/>
                  </a:cubicBezTo>
                  <a:cubicBezTo>
                    <a:pt x="85" y="42"/>
                    <a:pt x="85" y="42"/>
                    <a:pt x="85" y="41"/>
                  </a:cubicBezTo>
                  <a:cubicBezTo>
                    <a:pt x="86" y="41"/>
                    <a:pt x="87" y="40"/>
                    <a:pt x="87" y="39"/>
                  </a:cubicBezTo>
                  <a:cubicBezTo>
                    <a:pt x="86" y="39"/>
                    <a:pt x="86" y="38"/>
                    <a:pt x="85" y="38"/>
                  </a:cubicBezTo>
                  <a:cubicBezTo>
                    <a:pt x="85" y="37"/>
                    <a:pt x="84" y="37"/>
                    <a:pt x="84" y="36"/>
                  </a:cubicBezTo>
                  <a:cubicBezTo>
                    <a:pt x="84" y="36"/>
                    <a:pt x="83" y="36"/>
                    <a:pt x="83" y="36"/>
                  </a:cubicBezTo>
                  <a:cubicBezTo>
                    <a:pt x="82" y="35"/>
                    <a:pt x="82" y="34"/>
                    <a:pt x="81" y="34"/>
                  </a:cubicBezTo>
                  <a:cubicBezTo>
                    <a:pt x="81" y="33"/>
                    <a:pt x="79" y="32"/>
                    <a:pt x="79" y="31"/>
                  </a:cubicBezTo>
                  <a:cubicBezTo>
                    <a:pt x="79" y="31"/>
                    <a:pt x="79" y="31"/>
                    <a:pt x="79" y="31"/>
                  </a:cubicBezTo>
                  <a:cubicBezTo>
                    <a:pt x="79" y="31"/>
                    <a:pt x="78" y="31"/>
                    <a:pt x="78" y="31"/>
                  </a:cubicBezTo>
                  <a:cubicBezTo>
                    <a:pt x="77" y="30"/>
                    <a:pt x="76" y="30"/>
                    <a:pt x="76" y="29"/>
                  </a:cubicBezTo>
                  <a:cubicBezTo>
                    <a:pt x="75" y="29"/>
                    <a:pt x="74" y="28"/>
                    <a:pt x="74" y="28"/>
                  </a:cubicBezTo>
                  <a:cubicBezTo>
                    <a:pt x="73" y="28"/>
                    <a:pt x="73" y="27"/>
                    <a:pt x="73" y="27"/>
                  </a:cubicBezTo>
                  <a:cubicBezTo>
                    <a:pt x="72" y="26"/>
                    <a:pt x="70" y="27"/>
                    <a:pt x="70" y="26"/>
                  </a:cubicBezTo>
                  <a:cubicBezTo>
                    <a:pt x="69" y="25"/>
                    <a:pt x="69" y="24"/>
                    <a:pt x="69" y="23"/>
                  </a:cubicBezTo>
                  <a:cubicBezTo>
                    <a:pt x="69" y="23"/>
                    <a:pt x="69" y="22"/>
                    <a:pt x="69" y="22"/>
                  </a:cubicBezTo>
                  <a:cubicBezTo>
                    <a:pt x="70" y="22"/>
                    <a:pt x="70" y="21"/>
                    <a:pt x="71" y="21"/>
                  </a:cubicBezTo>
                  <a:cubicBezTo>
                    <a:pt x="71" y="21"/>
                    <a:pt x="72" y="20"/>
                    <a:pt x="72" y="20"/>
                  </a:cubicBezTo>
                  <a:cubicBezTo>
                    <a:pt x="73" y="20"/>
                    <a:pt x="74" y="20"/>
                    <a:pt x="75" y="20"/>
                  </a:cubicBezTo>
                  <a:cubicBezTo>
                    <a:pt x="76" y="19"/>
                    <a:pt x="76" y="19"/>
                    <a:pt x="76" y="19"/>
                  </a:cubicBezTo>
                  <a:cubicBezTo>
                    <a:pt x="77" y="19"/>
                    <a:pt x="78" y="19"/>
                    <a:pt x="78" y="19"/>
                  </a:cubicBezTo>
                  <a:cubicBezTo>
                    <a:pt x="79" y="19"/>
                    <a:pt x="80" y="19"/>
                    <a:pt x="81" y="18"/>
                  </a:cubicBezTo>
                  <a:cubicBezTo>
                    <a:pt x="82" y="18"/>
                    <a:pt x="83" y="17"/>
                    <a:pt x="84" y="17"/>
                  </a:cubicBezTo>
                  <a:cubicBezTo>
                    <a:pt x="84" y="17"/>
                    <a:pt x="85" y="17"/>
                    <a:pt x="85" y="17"/>
                  </a:cubicBezTo>
                  <a:cubicBezTo>
                    <a:pt x="85" y="18"/>
                    <a:pt x="84" y="20"/>
                    <a:pt x="83" y="21"/>
                  </a:cubicBezTo>
                  <a:cubicBezTo>
                    <a:pt x="83" y="21"/>
                    <a:pt x="82" y="21"/>
                    <a:pt x="82" y="22"/>
                  </a:cubicBezTo>
                  <a:cubicBezTo>
                    <a:pt x="82" y="22"/>
                    <a:pt x="81" y="22"/>
                    <a:pt x="81" y="23"/>
                  </a:cubicBezTo>
                  <a:cubicBezTo>
                    <a:pt x="81" y="23"/>
                    <a:pt x="80" y="23"/>
                    <a:pt x="80" y="24"/>
                  </a:cubicBezTo>
                  <a:cubicBezTo>
                    <a:pt x="79" y="24"/>
                    <a:pt x="78" y="24"/>
                    <a:pt x="78" y="25"/>
                  </a:cubicBezTo>
                  <a:cubicBezTo>
                    <a:pt x="78" y="26"/>
                    <a:pt x="79" y="26"/>
                    <a:pt x="79" y="27"/>
                  </a:cubicBezTo>
                  <a:cubicBezTo>
                    <a:pt x="80" y="27"/>
                    <a:pt x="80" y="28"/>
                    <a:pt x="80" y="28"/>
                  </a:cubicBezTo>
                  <a:cubicBezTo>
                    <a:pt x="81" y="29"/>
                    <a:pt x="81" y="29"/>
                    <a:pt x="82" y="29"/>
                  </a:cubicBezTo>
                  <a:cubicBezTo>
                    <a:pt x="82" y="30"/>
                    <a:pt x="84" y="32"/>
                    <a:pt x="85" y="32"/>
                  </a:cubicBezTo>
                  <a:cubicBezTo>
                    <a:pt x="86" y="32"/>
                    <a:pt x="86" y="28"/>
                    <a:pt x="87" y="28"/>
                  </a:cubicBezTo>
                  <a:cubicBezTo>
                    <a:pt x="87" y="27"/>
                    <a:pt x="88" y="28"/>
                    <a:pt x="88" y="28"/>
                  </a:cubicBezTo>
                  <a:cubicBezTo>
                    <a:pt x="89" y="28"/>
                    <a:pt x="90" y="28"/>
                    <a:pt x="90" y="28"/>
                  </a:cubicBezTo>
                  <a:cubicBezTo>
                    <a:pt x="91" y="28"/>
                    <a:pt x="92" y="28"/>
                    <a:pt x="92" y="27"/>
                  </a:cubicBezTo>
                  <a:cubicBezTo>
                    <a:pt x="94" y="27"/>
                    <a:pt x="95" y="26"/>
                    <a:pt x="96" y="25"/>
                  </a:cubicBezTo>
                  <a:cubicBezTo>
                    <a:pt x="97" y="25"/>
                    <a:pt x="97" y="24"/>
                    <a:pt x="98" y="24"/>
                  </a:cubicBezTo>
                  <a:cubicBezTo>
                    <a:pt x="98" y="24"/>
                    <a:pt x="99" y="24"/>
                    <a:pt x="100" y="24"/>
                  </a:cubicBezTo>
                  <a:cubicBezTo>
                    <a:pt x="100" y="24"/>
                    <a:pt x="100" y="24"/>
                    <a:pt x="100" y="24"/>
                  </a:cubicBezTo>
                  <a:cubicBezTo>
                    <a:pt x="100" y="25"/>
                    <a:pt x="99" y="26"/>
                    <a:pt x="99" y="27"/>
                  </a:cubicBezTo>
                  <a:cubicBezTo>
                    <a:pt x="98" y="27"/>
                    <a:pt x="98" y="28"/>
                    <a:pt x="98" y="28"/>
                  </a:cubicBezTo>
                  <a:cubicBezTo>
                    <a:pt x="96" y="30"/>
                    <a:pt x="95" y="32"/>
                    <a:pt x="94" y="33"/>
                  </a:cubicBezTo>
                  <a:cubicBezTo>
                    <a:pt x="93" y="34"/>
                    <a:pt x="93" y="35"/>
                    <a:pt x="92" y="35"/>
                  </a:cubicBezTo>
                  <a:cubicBezTo>
                    <a:pt x="91" y="36"/>
                    <a:pt x="90" y="36"/>
                    <a:pt x="89" y="36"/>
                  </a:cubicBezTo>
                  <a:cubicBezTo>
                    <a:pt x="89" y="36"/>
                    <a:pt x="89" y="36"/>
                    <a:pt x="89" y="36"/>
                  </a:cubicBezTo>
                  <a:cubicBezTo>
                    <a:pt x="89" y="37"/>
                    <a:pt x="90" y="38"/>
                    <a:pt x="90" y="38"/>
                  </a:cubicBezTo>
                  <a:cubicBezTo>
                    <a:pt x="91" y="39"/>
                    <a:pt x="92" y="40"/>
                    <a:pt x="93" y="41"/>
                  </a:cubicBezTo>
                  <a:cubicBezTo>
                    <a:pt x="94" y="42"/>
                    <a:pt x="94" y="42"/>
                    <a:pt x="95" y="43"/>
                  </a:cubicBezTo>
                  <a:cubicBezTo>
                    <a:pt x="96" y="43"/>
                    <a:pt x="96" y="44"/>
                    <a:pt x="96" y="45"/>
                  </a:cubicBezTo>
                  <a:cubicBezTo>
                    <a:pt x="97" y="45"/>
                    <a:pt x="99" y="46"/>
                    <a:pt x="100" y="46"/>
                  </a:cubicBezTo>
                  <a:cubicBezTo>
                    <a:pt x="100" y="46"/>
                    <a:pt x="101" y="47"/>
                    <a:pt x="101" y="47"/>
                  </a:cubicBezTo>
                  <a:cubicBezTo>
                    <a:pt x="102" y="47"/>
                    <a:pt x="103" y="47"/>
                    <a:pt x="104" y="48"/>
                  </a:cubicBezTo>
                  <a:cubicBezTo>
                    <a:pt x="105" y="48"/>
                    <a:pt x="105" y="48"/>
                    <a:pt x="105" y="48"/>
                  </a:cubicBezTo>
                  <a:cubicBezTo>
                    <a:pt x="105" y="47"/>
                    <a:pt x="105" y="47"/>
                    <a:pt x="105" y="46"/>
                  </a:cubicBezTo>
                  <a:cubicBezTo>
                    <a:pt x="104" y="46"/>
                    <a:pt x="104" y="45"/>
                    <a:pt x="103" y="44"/>
                  </a:cubicBezTo>
                  <a:cubicBezTo>
                    <a:pt x="103" y="44"/>
                    <a:pt x="102" y="43"/>
                    <a:pt x="101" y="43"/>
                  </a:cubicBezTo>
                  <a:cubicBezTo>
                    <a:pt x="101" y="43"/>
                    <a:pt x="101" y="42"/>
                    <a:pt x="100" y="42"/>
                  </a:cubicBezTo>
                  <a:cubicBezTo>
                    <a:pt x="100" y="41"/>
                    <a:pt x="99" y="41"/>
                    <a:pt x="99" y="41"/>
                  </a:cubicBezTo>
                  <a:cubicBezTo>
                    <a:pt x="98" y="40"/>
                    <a:pt x="98" y="39"/>
                    <a:pt x="97" y="39"/>
                  </a:cubicBezTo>
                  <a:cubicBezTo>
                    <a:pt x="97" y="38"/>
                    <a:pt x="96" y="38"/>
                    <a:pt x="96" y="38"/>
                  </a:cubicBezTo>
                  <a:cubicBezTo>
                    <a:pt x="96" y="37"/>
                    <a:pt x="96" y="37"/>
                    <a:pt x="96" y="37"/>
                  </a:cubicBezTo>
                  <a:cubicBezTo>
                    <a:pt x="98" y="37"/>
                    <a:pt x="102" y="42"/>
                    <a:pt x="103" y="41"/>
                  </a:cubicBezTo>
                  <a:cubicBezTo>
                    <a:pt x="104" y="41"/>
                    <a:pt x="104" y="35"/>
                    <a:pt x="104" y="34"/>
                  </a:cubicBezTo>
                  <a:cubicBezTo>
                    <a:pt x="105" y="34"/>
                    <a:pt x="105" y="33"/>
                    <a:pt x="105" y="34"/>
                  </a:cubicBezTo>
                  <a:cubicBezTo>
                    <a:pt x="106" y="34"/>
                    <a:pt x="106" y="35"/>
                    <a:pt x="106" y="36"/>
                  </a:cubicBezTo>
                  <a:cubicBezTo>
                    <a:pt x="106" y="36"/>
                    <a:pt x="106" y="36"/>
                    <a:pt x="106" y="36"/>
                  </a:cubicBezTo>
                  <a:cubicBezTo>
                    <a:pt x="107" y="37"/>
                    <a:pt x="107" y="37"/>
                    <a:pt x="107" y="38"/>
                  </a:cubicBezTo>
                  <a:cubicBezTo>
                    <a:pt x="107" y="38"/>
                    <a:pt x="108" y="39"/>
                    <a:pt x="108" y="39"/>
                  </a:cubicBezTo>
                  <a:cubicBezTo>
                    <a:pt x="108" y="40"/>
                    <a:pt x="108" y="41"/>
                    <a:pt x="109" y="41"/>
                  </a:cubicBezTo>
                  <a:cubicBezTo>
                    <a:pt x="109" y="42"/>
                    <a:pt x="109" y="43"/>
                    <a:pt x="109" y="43"/>
                  </a:cubicBezTo>
                  <a:cubicBezTo>
                    <a:pt x="110" y="44"/>
                    <a:pt x="110" y="44"/>
                    <a:pt x="110" y="45"/>
                  </a:cubicBezTo>
                  <a:cubicBezTo>
                    <a:pt x="110" y="45"/>
                    <a:pt x="111" y="45"/>
                    <a:pt x="111" y="46"/>
                  </a:cubicBezTo>
                  <a:cubicBezTo>
                    <a:pt x="112" y="46"/>
                    <a:pt x="112" y="46"/>
                    <a:pt x="113" y="46"/>
                  </a:cubicBezTo>
                  <a:cubicBezTo>
                    <a:pt x="114" y="47"/>
                    <a:pt x="114" y="47"/>
                    <a:pt x="115" y="47"/>
                  </a:cubicBezTo>
                  <a:cubicBezTo>
                    <a:pt x="116" y="47"/>
                    <a:pt x="117" y="48"/>
                    <a:pt x="118" y="49"/>
                  </a:cubicBezTo>
                  <a:cubicBezTo>
                    <a:pt x="118" y="49"/>
                    <a:pt x="119" y="49"/>
                    <a:pt x="119" y="49"/>
                  </a:cubicBezTo>
                  <a:cubicBezTo>
                    <a:pt x="119" y="49"/>
                    <a:pt x="119" y="49"/>
                    <a:pt x="119" y="49"/>
                  </a:cubicBezTo>
                  <a:cubicBezTo>
                    <a:pt x="120" y="49"/>
                    <a:pt x="121" y="50"/>
                    <a:pt x="121" y="50"/>
                  </a:cubicBezTo>
                  <a:cubicBezTo>
                    <a:pt x="122" y="50"/>
                    <a:pt x="123" y="51"/>
                    <a:pt x="124" y="51"/>
                  </a:cubicBezTo>
                  <a:cubicBezTo>
                    <a:pt x="125" y="52"/>
                    <a:pt x="127" y="53"/>
                    <a:pt x="128" y="53"/>
                  </a:cubicBezTo>
                  <a:cubicBezTo>
                    <a:pt x="129" y="54"/>
                    <a:pt x="132" y="55"/>
                    <a:pt x="134" y="55"/>
                  </a:cubicBezTo>
                  <a:cubicBezTo>
                    <a:pt x="134" y="55"/>
                    <a:pt x="134" y="55"/>
                    <a:pt x="134" y="55"/>
                  </a:cubicBezTo>
                  <a:cubicBezTo>
                    <a:pt x="135" y="55"/>
                    <a:pt x="135" y="56"/>
                    <a:pt x="13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5" name="Freeform 13"/>
            <p:cNvSpPr>
              <a:spLocks noEditPoints="1"/>
            </p:cNvSpPr>
            <p:nvPr/>
          </p:nvSpPr>
          <p:spPr bwMode="auto">
            <a:xfrm>
              <a:off x="6164263" y="2185988"/>
              <a:ext cx="274638" cy="327025"/>
            </a:xfrm>
            <a:custGeom>
              <a:avLst/>
              <a:gdLst>
                <a:gd name="T0" fmla="*/ 69 w 101"/>
                <a:gd name="T1" fmla="*/ 53 h 120"/>
                <a:gd name="T2" fmla="*/ 47 w 101"/>
                <a:gd name="T3" fmla="*/ 25 h 120"/>
                <a:gd name="T4" fmla="*/ 48 w 101"/>
                <a:gd name="T5" fmla="*/ 34 h 120"/>
                <a:gd name="T6" fmla="*/ 40 w 101"/>
                <a:gd name="T7" fmla="*/ 37 h 120"/>
                <a:gd name="T8" fmla="*/ 36 w 101"/>
                <a:gd name="T9" fmla="*/ 41 h 120"/>
                <a:gd name="T10" fmla="*/ 31 w 101"/>
                <a:gd name="T11" fmla="*/ 56 h 120"/>
                <a:gd name="T12" fmla="*/ 28 w 101"/>
                <a:gd name="T13" fmla="*/ 67 h 120"/>
                <a:gd name="T14" fmla="*/ 23 w 101"/>
                <a:gd name="T15" fmla="*/ 86 h 120"/>
                <a:gd name="T16" fmla="*/ 21 w 101"/>
                <a:gd name="T17" fmla="*/ 98 h 120"/>
                <a:gd name="T18" fmla="*/ 15 w 101"/>
                <a:gd name="T19" fmla="*/ 94 h 120"/>
                <a:gd name="T20" fmla="*/ 19 w 101"/>
                <a:gd name="T21" fmla="*/ 76 h 120"/>
                <a:gd name="T22" fmla="*/ 23 w 101"/>
                <a:gd name="T23" fmla="*/ 61 h 120"/>
                <a:gd name="T24" fmla="*/ 20 w 101"/>
                <a:gd name="T25" fmla="*/ 60 h 120"/>
                <a:gd name="T26" fmla="*/ 15 w 101"/>
                <a:gd name="T27" fmla="*/ 71 h 120"/>
                <a:gd name="T28" fmla="*/ 5 w 101"/>
                <a:gd name="T29" fmla="*/ 80 h 120"/>
                <a:gd name="T30" fmla="*/ 0 w 101"/>
                <a:gd name="T31" fmla="*/ 68 h 120"/>
                <a:gd name="T32" fmla="*/ 12 w 101"/>
                <a:gd name="T33" fmla="*/ 62 h 120"/>
                <a:gd name="T34" fmla="*/ 22 w 101"/>
                <a:gd name="T35" fmla="*/ 56 h 120"/>
                <a:gd name="T36" fmla="*/ 28 w 101"/>
                <a:gd name="T37" fmla="*/ 45 h 120"/>
                <a:gd name="T38" fmla="*/ 21 w 101"/>
                <a:gd name="T39" fmla="*/ 42 h 120"/>
                <a:gd name="T40" fmla="*/ 24 w 101"/>
                <a:gd name="T41" fmla="*/ 35 h 120"/>
                <a:gd name="T42" fmla="*/ 35 w 101"/>
                <a:gd name="T43" fmla="*/ 30 h 120"/>
                <a:gd name="T44" fmla="*/ 87 w 101"/>
                <a:gd name="T45" fmla="*/ 9 h 120"/>
                <a:gd name="T46" fmla="*/ 88 w 101"/>
                <a:gd name="T47" fmla="*/ 22 h 120"/>
                <a:gd name="T48" fmla="*/ 84 w 101"/>
                <a:gd name="T49" fmla="*/ 36 h 120"/>
                <a:gd name="T50" fmla="*/ 91 w 101"/>
                <a:gd name="T51" fmla="*/ 39 h 120"/>
                <a:gd name="T52" fmla="*/ 94 w 101"/>
                <a:gd name="T53" fmla="*/ 27 h 120"/>
                <a:gd name="T54" fmla="*/ 99 w 101"/>
                <a:gd name="T55" fmla="*/ 27 h 120"/>
                <a:gd name="T56" fmla="*/ 97 w 101"/>
                <a:gd name="T57" fmla="*/ 43 h 120"/>
                <a:gd name="T58" fmla="*/ 92 w 101"/>
                <a:gd name="T59" fmla="*/ 47 h 120"/>
                <a:gd name="T60" fmla="*/ 83 w 101"/>
                <a:gd name="T61" fmla="*/ 52 h 120"/>
                <a:gd name="T62" fmla="*/ 76 w 101"/>
                <a:gd name="T63" fmla="*/ 65 h 120"/>
                <a:gd name="T64" fmla="*/ 77 w 101"/>
                <a:gd name="T65" fmla="*/ 76 h 120"/>
                <a:gd name="T66" fmla="*/ 75 w 101"/>
                <a:gd name="T67" fmla="*/ 87 h 120"/>
                <a:gd name="T68" fmla="*/ 73 w 101"/>
                <a:gd name="T69" fmla="*/ 94 h 120"/>
                <a:gd name="T70" fmla="*/ 72 w 101"/>
                <a:gd name="T71" fmla="*/ 101 h 120"/>
                <a:gd name="T72" fmla="*/ 72 w 101"/>
                <a:gd name="T73" fmla="*/ 113 h 120"/>
                <a:gd name="T74" fmla="*/ 64 w 101"/>
                <a:gd name="T75" fmla="*/ 120 h 120"/>
                <a:gd name="T76" fmla="*/ 59 w 101"/>
                <a:gd name="T77" fmla="*/ 114 h 120"/>
                <a:gd name="T78" fmla="*/ 62 w 101"/>
                <a:gd name="T79" fmla="*/ 97 h 120"/>
                <a:gd name="T80" fmla="*/ 64 w 101"/>
                <a:gd name="T81" fmla="*/ 88 h 120"/>
                <a:gd name="T82" fmla="*/ 67 w 101"/>
                <a:gd name="T83" fmla="*/ 75 h 120"/>
                <a:gd name="T84" fmla="*/ 69 w 101"/>
                <a:gd name="T85" fmla="*/ 60 h 120"/>
                <a:gd name="T86" fmla="*/ 57 w 101"/>
                <a:gd name="T87" fmla="*/ 68 h 120"/>
                <a:gd name="T88" fmla="*/ 53 w 101"/>
                <a:gd name="T89" fmla="*/ 64 h 120"/>
                <a:gd name="T90" fmla="*/ 65 w 101"/>
                <a:gd name="T91" fmla="*/ 55 h 120"/>
                <a:gd name="T92" fmla="*/ 57 w 101"/>
                <a:gd name="T93" fmla="*/ 45 h 120"/>
                <a:gd name="T94" fmla="*/ 58 w 101"/>
                <a:gd name="T95" fmla="*/ 33 h 120"/>
                <a:gd name="T96" fmla="*/ 64 w 101"/>
                <a:gd name="T97" fmla="*/ 25 h 120"/>
                <a:gd name="T98" fmla="*/ 61 w 101"/>
                <a:gd name="T99" fmla="*/ 38 h 120"/>
                <a:gd name="T100" fmla="*/ 73 w 101"/>
                <a:gd name="T101" fmla="*/ 41 h 120"/>
                <a:gd name="T102" fmla="*/ 79 w 101"/>
                <a:gd name="T103" fmla="*/ 24 h 120"/>
                <a:gd name="T104" fmla="*/ 81 w 101"/>
                <a:gd name="T105" fmla="*/ 15 h 120"/>
                <a:gd name="T106" fmla="*/ 56 w 101"/>
                <a:gd name="T107" fmla="*/ 0 h 120"/>
                <a:gd name="T108" fmla="*/ 55 w 101"/>
                <a:gd name="T109" fmla="*/ 11 h 120"/>
                <a:gd name="T110" fmla="*/ 46 w 101"/>
                <a:gd name="T111" fmla="*/ 18 h 120"/>
                <a:gd name="T112" fmla="*/ 36 w 101"/>
                <a:gd name="T113" fmla="*/ 22 h 120"/>
                <a:gd name="T114" fmla="*/ 27 w 101"/>
                <a:gd name="T115" fmla="*/ 27 h 120"/>
                <a:gd name="T116" fmla="*/ 25 w 101"/>
                <a:gd name="T117" fmla="*/ 26 h 120"/>
                <a:gd name="T118" fmla="*/ 36 w 101"/>
                <a:gd name="T119" fmla="*/ 15 h 120"/>
                <a:gd name="T120" fmla="*/ 46 w 101"/>
                <a:gd name="T121" fmla="*/ 8 h 120"/>
                <a:gd name="T122" fmla="*/ 54 w 101"/>
                <a:gd name="T123" fmla="*/ 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1" h="120">
                  <a:moveTo>
                    <a:pt x="70" y="50"/>
                  </a:moveTo>
                  <a:cubicBezTo>
                    <a:pt x="70" y="50"/>
                    <a:pt x="68" y="51"/>
                    <a:pt x="68" y="51"/>
                  </a:cubicBezTo>
                  <a:cubicBezTo>
                    <a:pt x="68" y="52"/>
                    <a:pt x="68" y="52"/>
                    <a:pt x="68" y="52"/>
                  </a:cubicBezTo>
                  <a:cubicBezTo>
                    <a:pt x="68" y="53"/>
                    <a:pt x="67" y="54"/>
                    <a:pt x="67" y="54"/>
                  </a:cubicBezTo>
                  <a:cubicBezTo>
                    <a:pt x="67" y="54"/>
                    <a:pt x="67" y="53"/>
                    <a:pt x="67" y="53"/>
                  </a:cubicBezTo>
                  <a:cubicBezTo>
                    <a:pt x="68" y="53"/>
                    <a:pt x="69" y="53"/>
                    <a:pt x="69" y="53"/>
                  </a:cubicBezTo>
                  <a:cubicBezTo>
                    <a:pt x="69" y="53"/>
                    <a:pt x="69" y="53"/>
                    <a:pt x="69" y="53"/>
                  </a:cubicBezTo>
                  <a:cubicBezTo>
                    <a:pt x="70" y="53"/>
                    <a:pt x="70" y="53"/>
                    <a:pt x="70" y="53"/>
                  </a:cubicBezTo>
                  <a:cubicBezTo>
                    <a:pt x="70" y="52"/>
                    <a:pt x="71" y="51"/>
                    <a:pt x="71" y="50"/>
                  </a:cubicBezTo>
                  <a:cubicBezTo>
                    <a:pt x="71" y="50"/>
                    <a:pt x="71" y="50"/>
                    <a:pt x="71" y="50"/>
                  </a:cubicBezTo>
                  <a:cubicBezTo>
                    <a:pt x="71" y="50"/>
                    <a:pt x="70" y="50"/>
                    <a:pt x="70" y="50"/>
                  </a:cubicBezTo>
                  <a:close/>
                  <a:moveTo>
                    <a:pt x="47" y="25"/>
                  </a:moveTo>
                  <a:cubicBezTo>
                    <a:pt x="47" y="25"/>
                    <a:pt x="48" y="26"/>
                    <a:pt x="48" y="26"/>
                  </a:cubicBezTo>
                  <a:cubicBezTo>
                    <a:pt x="49" y="26"/>
                    <a:pt x="49" y="27"/>
                    <a:pt x="49" y="27"/>
                  </a:cubicBezTo>
                  <a:cubicBezTo>
                    <a:pt x="49" y="27"/>
                    <a:pt x="50" y="28"/>
                    <a:pt x="50" y="28"/>
                  </a:cubicBezTo>
                  <a:cubicBezTo>
                    <a:pt x="50" y="28"/>
                    <a:pt x="50" y="29"/>
                    <a:pt x="50" y="29"/>
                  </a:cubicBezTo>
                  <a:cubicBezTo>
                    <a:pt x="50" y="29"/>
                    <a:pt x="50" y="30"/>
                    <a:pt x="50" y="31"/>
                  </a:cubicBezTo>
                  <a:cubicBezTo>
                    <a:pt x="50" y="33"/>
                    <a:pt x="49" y="33"/>
                    <a:pt x="48" y="34"/>
                  </a:cubicBezTo>
                  <a:cubicBezTo>
                    <a:pt x="48" y="35"/>
                    <a:pt x="47" y="35"/>
                    <a:pt x="47" y="35"/>
                  </a:cubicBezTo>
                  <a:cubicBezTo>
                    <a:pt x="46" y="35"/>
                    <a:pt x="46" y="35"/>
                    <a:pt x="45" y="35"/>
                  </a:cubicBezTo>
                  <a:cubicBezTo>
                    <a:pt x="45" y="36"/>
                    <a:pt x="45" y="36"/>
                    <a:pt x="44" y="36"/>
                  </a:cubicBezTo>
                  <a:cubicBezTo>
                    <a:pt x="44" y="36"/>
                    <a:pt x="43" y="36"/>
                    <a:pt x="42" y="36"/>
                  </a:cubicBezTo>
                  <a:cubicBezTo>
                    <a:pt x="42" y="36"/>
                    <a:pt x="42" y="36"/>
                    <a:pt x="41" y="36"/>
                  </a:cubicBezTo>
                  <a:cubicBezTo>
                    <a:pt x="41" y="36"/>
                    <a:pt x="40" y="37"/>
                    <a:pt x="40" y="37"/>
                  </a:cubicBezTo>
                  <a:cubicBezTo>
                    <a:pt x="39" y="37"/>
                    <a:pt x="39" y="37"/>
                    <a:pt x="39" y="37"/>
                  </a:cubicBezTo>
                  <a:cubicBezTo>
                    <a:pt x="39" y="38"/>
                    <a:pt x="38" y="38"/>
                    <a:pt x="38" y="38"/>
                  </a:cubicBezTo>
                  <a:cubicBezTo>
                    <a:pt x="38" y="38"/>
                    <a:pt x="38" y="38"/>
                    <a:pt x="37" y="39"/>
                  </a:cubicBezTo>
                  <a:cubicBezTo>
                    <a:pt x="37" y="39"/>
                    <a:pt x="37" y="39"/>
                    <a:pt x="37" y="40"/>
                  </a:cubicBezTo>
                  <a:cubicBezTo>
                    <a:pt x="36" y="40"/>
                    <a:pt x="36" y="40"/>
                    <a:pt x="36" y="40"/>
                  </a:cubicBezTo>
                  <a:cubicBezTo>
                    <a:pt x="36" y="40"/>
                    <a:pt x="36" y="41"/>
                    <a:pt x="36" y="41"/>
                  </a:cubicBezTo>
                  <a:cubicBezTo>
                    <a:pt x="35" y="42"/>
                    <a:pt x="35" y="42"/>
                    <a:pt x="35" y="43"/>
                  </a:cubicBezTo>
                  <a:cubicBezTo>
                    <a:pt x="34" y="44"/>
                    <a:pt x="34" y="45"/>
                    <a:pt x="34" y="46"/>
                  </a:cubicBezTo>
                  <a:cubicBezTo>
                    <a:pt x="34" y="47"/>
                    <a:pt x="34" y="47"/>
                    <a:pt x="34" y="47"/>
                  </a:cubicBezTo>
                  <a:cubicBezTo>
                    <a:pt x="33" y="47"/>
                    <a:pt x="33" y="48"/>
                    <a:pt x="33" y="48"/>
                  </a:cubicBezTo>
                  <a:cubicBezTo>
                    <a:pt x="32" y="49"/>
                    <a:pt x="32" y="50"/>
                    <a:pt x="32" y="51"/>
                  </a:cubicBezTo>
                  <a:cubicBezTo>
                    <a:pt x="31" y="53"/>
                    <a:pt x="31" y="54"/>
                    <a:pt x="31" y="56"/>
                  </a:cubicBezTo>
                  <a:cubicBezTo>
                    <a:pt x="31" y="56"/>
                    <a:pt x="31" y="57"/>
                    <a:pt x="30" y="57"/>
                  </a:cubicBezTo>
                  <a:cubicBezTo>
                    <a:pt x="30" y="57"/>
                    <a:pt x="30" y="58"/>
                    <a:pt x="30" y="57"/>
                  </a:cubicBezTo>
                  <a:cubicBezTo>
                    <a:pt x="30" y="59"/>
                    <a:pt x="29" y="59"/>
                    <a:pt x="29" y="60"/>
                  </a:cubicBezTo>
                  <a:cubicBezTo>
                    <a:pt x="29" y="60"/>
                    <a:pt x="29" y="61"/>
                    <a:pt x="29" y="61"/>
                  </a:cubicBezTo>
                  <a:cubicBezTo>
                    <a:pt x="29" y="63"/>
                    <a:pt x="29" y="65"/>
                    <a:pt x="28" y="67"/>
                  </a:cubicBezTo>
                  <a:cubicBezTo>
                    <a:pt x="28" y="67"/>
                    <a:pt x="28" y="67"/>
                    <a:pt x="28" y="67"/>
                  </a:cubicBezTo>
                  <a:cubicBezTo>
                    <a:pt x="28" y="67"/>
                    <a:pt x="28" y="67"/>
                    <a:pt x="28" y="67"/>
                  </a:cubicBezTo>
                  <a:cubicBezTo>
                    <a:pt x="28" y="68"/>
                    <a:pt x="27" y="69"/>
                    <a:pt x="27" y="69"/>
                  </a:cubicBezTo>
                  <a:cubicBezTo>
                    <a:pt x="27" y="69"/>
                    <a:pt x="27" y="70"/>
                    <a:pt x="27" y="70"/>
                  </a:cubicBezTo>
                  <a:cubicBezTo>
                    <a:pt x="27" y="72"/>
                    <a:pt x="27" y="74"/>
                    <a:pt x="26" y="77"/>
                  </a:cubicBezTo>
                  <a:cubicBezTo>
                    <a:pt x="26" y="78"/>
                    <a:pt x="25" y="79"/>
                    <a:pt x="25" y="79"/>
                  </a:cubicBezTo>
                  <a:cubicBezTo>
                    <a:pt x="24" y="82"/>
                    <a:pt x="24" y="84"/>
                    <a:pt x="23" y="86"/>
                  </a:cubicBezTo>
                  <a:cubicBezTo>
                    <a:pt x="23" y="87"/>
                    <a:pt x="23" y="88"/>
                    <a:pt x="23" y="89"/>
                  </a:cubicBezTo>
                  <a:cubicBezTo>
                    <a:pt x="23" y="90"/>
                    <a:pt x="22" y="91"/>
                    <a:pt x="22" y="92"/>
                  </a:cubicBezTo>
                  <a:cubicBezTo>
                    <a:pt x="22" y="92"/>
                    <a:pt x="22" y="92"/>
                    <a:pt x="22" y="92"/>
                  </a:cubicBezTo>
                  <a:cubicBezTo>
                    <a:pt x="22" y="93"/>
                    <a:pt x="23" y="94"/>
                    <a:pt x="23" y="94"/>
                  </a:cubicBezTo>
                  <a:cubicBezTo>
                    <a:pt x="22" y="95"/>
                    <a:pt x="21" y="96"/>
                    <a:pt x="21" y="96"/>
                  </a:cubicBezTo>
                  <a:cubicBezTo>
                    <a:pt x="21" y="97"/>
                    <a:pt x="21" y="97"/>
                    <a:pt x="21" y="98"/>
                  </a:cubicBezTo>
                  <a:cubicBezTo>
                    <a:pt x="20" y="98"/>
                    <a:pt x="19" y="99"/>
                    <a:pt x="18" y="99"/>
                  </a:cubicBezTo>
                  <a:cubicBezTo>
                    <a:pt x="18" y="99"/>
                    <a:pt x="17" y="99"/>
                    <a:pt x="16" y="99"/>
                  </a:cubicBezTo>
                  <a:cubicBezTo>
                    <a:pt x="15" y="98"/>
                    <a:pt x="14" y="99"/>
                    <a:pt x="13" y="98"/>
                  </a:cubicBezTo>
                  <a:cubicBezTo>
                    <a:pt x="13" y="98"/>
                    <a:pt x="13" y="98"/>
                    <a:pt x="13" y="98"/>
                  </a:cubicBezTo>
                  <a:cubicBezTo>
                    <a:pt x="13" y="98"/>
                    <a:pt x="13" y="97"/>
                    <a:pt x="13" y="97"/>
                  </a:cubicBezTo>
                  <a:cubicBezTo>
                    <a:pt x="13" y="96"/>
                    <a:pt x="14" y="95"/>
                    <a:pt x="15" y="94"/>
                  </a:cubicBezTo>
                  <a:cubicBezTo>
                    <a:pt x="15" y="93"/>
                    <a:pt x="15" y="92"/>
                    <a:pt x="15" y="91"/>
                  </a:cubicBezTo>
                  <a:cubicBezTo>
                    <a:pt x="15" y="90"/>
                    <a:pt x="16" y="90"/>
                    <a:pt x="16" y="89"/>
                  </a:cubicBezTo>
                  <a:cubicBezTo>
                    <a:pt x="16" y="87"/>
                    <a:pt x="17" y="85"/>
                    <a:pt x="17" y="83"/>
                  </a:cubicBezTo>
                  <a:cubicBezTo>
                    <a:pt x="17" y="83"/>
                    <a:pt x="17" y="81"/>
                    <a:pt x="18" y="81"/>
                  </a:cubicBezTo>
                  <a:cubicBezTo>
                    <a:pt x="17" y="80"/>
                    <a:pt x="18" y="78"/>
                    <a:pt x="18" y="77"/>
                  </a:cubicBezTo>
                  <a:cubicBezTo>
                    <a:pt x="19" y="77"/>
                    <a:pt x="19" y="76"/>
                    <a:pt x="19" y="76"/>
                  </a:cubicBezTo>
                  <a:cubicBezTo>
                    <a:pt x="20" y="74"/>
                    <a:pt x="20" y="71"/>
                    <a:pt x="21" y="69"/>
                  </a:cubicBezTo>
                  <a:cubicBezTo>
                    <a:pt x="21" y="69"/>
                    <a:pt x="21" y="68"/>
                    <a:pt x="21" y="68"/>
                  </a:cubicBezTo>
                  <a:cubicBezTo>
                    <a:pt x="21" y="67"/>
                    <a:pt x="21" y="67"/>
                    <a:pt x="21" y="66"/>
                  </a:cubicBezTo>
                  <a:cubicBezTo>
                    <a:pt x="22" y="65"/>
                    <a:pt x="22" y="65"/>
                    <a:pt x="23" y="64"/>
                  </a:cubicBezTo>
                  <a:cubicBezTo>
                    <a:pt x="23" y="64"/>
                    <a:pt x="23" y="63"/>
                    <a:pt x="23" y="63"/>
                  </a:cubicBezTo>
                  <a:cubicBezTo>
                    <a:pt x="23" y="62"/>
                    <a:pt x="23" y="62"/>
                    <a:pt x="23" y="61"/>
                  </a:cubicBezTo>
                  <a:cubicBezTo>
                    <a:pt x="23" y="61"/>
                    <a:pt x="23" y="60"/>
                    <a:pt x="23" y="60"/>
                  </a:cubicBezTo>
                  <a:cubicBezTo>
                    <a:pt x="24" y="60"/>
                    <a:pt x="24" y="59"/>
                    <a:pt x="24" y="58"/>
                  </a:cubicBezTo>
                  <a:cubicBezTo>
                    <a:pt x="24" y="58"/>
                    <a:pt x="24" y="58"/>
                    <a:pt x="24" y="57"/>
                  </a:cubicBezTo>
                  <a:cubicBezTo>
                    <a:pt x="24" y="56"/>
                    <a:pt x="24" y="57"/>
                    <a:pt x="23" y="57"/>
                  </a:cubicBezTo>
                  <a:cubicBezTo>
                    <a:pt x="22" y="57"/>
                    <a:pt x="21" y="59"/>
                    <a:pt x="20" y="59"/>
                  </a:cubicBezTo>
                  <a:cubicBezTo>
                    <a:pt x="20" y="59"/>
                    <a:pt x="20" y="60"/>
                    <a:pt x="20" y="60"/>
                  </a:cubicBezTo>
                  <a:cubicBezTo>
                    <a:pt x="20" y="61"/>
                    <a:pt x="19" y="61"/>
                    <a:pt x="19" y="61"/>
                  </a:cubicBezTo>
                  <a:cubicBezTo>
                    <a:pt x="19" y="62"/>
                    <a:pt x="19" y="62"/>
                    <a:pt x="19" y="63"/>
                  </a:cubicBezTo>
                  <a:cubicBezTo>
                    <a:pt x="19" y="63"/>
                    <a:pt x="18" y="64"/>
                    <a:pt x="18" y="64"/>
                  </a:cubicBezTo>
                  <a:cubicBezTo>
                    <a:pt x="18" y="65"/>
                    <a:pt x="17" y="65"/>
                    <a:pt x="17" y="66"/>
                  </a:cubicBezTo>
                  <a:cubicBezTo>
                    <a:pt x="17" y="66"/>
                    <a:pt x="17" y="68"/>
                    <a:pt x="17" y="68"/>
                  </a:cubicBezTo>
                  <a:cubicBezTo>
                    <a:pt x="16" y="69"/>
                    <a:pt x="16" y="70"/>
                    <a:pt x="15" y="71"/>
                  </a:cubicBezTo>
                  <a:cubicBezTo>
                    <a:pt x="15" y="72"/>
                    <a:pt x="15" y="74"/>
                    <a:pt x="15" y="75"/>
                  </a:cubicBezTo>
                  <a:cubicBezTo>
                    <a:pt x="14" y="76"/>
                    <a:pt x="15" y="76"/>
                    <a:pt x="14" y="76"/>
                  </a:cubicBezTo>
                  <a:cubicBezTo>
                    <a:pt x="14" y="76"/>
                    <a:pt x="14" y="76"/>
                    <a:pt x="13" y="77"/>
                  </a:cubicBezTo>
                  <a:cubicBezTo>
                    <a:pt x="13" y="77"/>
                    <a:pt x="12" y="78"/>
                    <a:pt x="11" y="78"/>
                  </a:cubicBezTo>
                  <a:cubicBezTo>
                    <a:pt x="10" y="79"/>
                    <a:pt x="9" y="80"/>
                    <a:pt x="8" y="80"/>
                  </a:cubicBezTo>
                  <a:cubicBezTo>
                    <a:pt x="7" y="80"/>
                    <a:pt x="5" y="80"/>
                    <a:pt x="5" y="80"/>
                  </a:cubicBezTo>
                  <a:cubicBezTo>
                    <a:pt x="4" y="79"/>
                    <a:pt x="3" y="78"/>
                    <a:pt x="3" y="77"/>
                  </a:cubicBezTo>
                  <a:cubicBezTo>
                    <a:pt x="2" y="76"/>
                    <a:pt x="1" y="75"/>
                    <a:pt x="1" y="74"/>
                  </a:cubicBezTo>
                  <a:cubicBezTo>
                    <a:pt x="0" y="73"/>
                    <a:pt x="0" y="72"/>
                    <a:pt x="0" y="72"/>
                  </a:cubicBezTo>
                  <a:cubicBezTo>
                    <a:pt x="0" y="71"/>
                    <a:pt x="0" y="70"/>
                    <a:pt x="0" y="70"/>
                  </a:cubicBezTo>
                  <a:cubicBezTo>
                    <a:pt x="0" y="69"/>
                    <a:pt x="0" y="69"/>
                    <a:pt x="0" y="69"/>
                  </a:cubicBezTo>
                  <a:cubicBezTo>
                    <a:pt x="0" y="69"/>
                    <a:pt x="0" y="68"/>
                    <a:pt x="0" y="68"/>
                  </a:cubicBezTo>
                  <a:cubicBezTo>
                    <a:pt x="0" y="68"/>
                    <a:pt x="0" y="68"/>
                    <a:pt x="0" y="68"/>
                  </a:cubicBezTo>
                  <a:cubicBezTo>
                    <a:pt x="1" y="67"/>
                    <a:pt x="3" y="65"/>
                    <a:pt x="4" y="65"/>
                  </a:cubicBezTo>
                  <a:cubicBezTo>
                    <a:pt x="4" y="65"/>
                    <a:pt x="5" y="65"/>
                    <a:pt x="5" y="65"/>
                  </a:cubicBezTo>
                  <a:cubicBezTo>
                    <a:pt x="6" y="65"/>
                    <a:pt x="6" y="64"/>
                    <a:pt x="6" y="64"/>
                  </a:cubicBezTo>
                  <a:cubicBezTo>
                    <a:pt x="8" y="64"/>
                    <a:pt x="9" y="64"/>
                    <a:pt x="10" y="63"/>
                  </a:cubicBezTo>
                  <a:cubicBezTo>
                    <a:pt x="11" y="62"/>
                    <a:pt x="11" y="62"/>
                    <a:pt x="12" y="62"/>
                  </a:cubicBezTo>
                  <a:cubicBezTo>
                    <a:pt x="12" y="61"/>
                    <a:pt x="13" y="61"/>
                    <a:pt x="14" y="61"/>
                  </a:cubicBezTo>
                  <a:cubicBezTo>
                    <a:pt x="14" y="60"/>
                    <a:pt x="15" y="60"/>
                    <a:pt x="15" y="60"/>
                  </a:cubicBezTo>
                  <a:cubicBezTo>
                    <a:pt x="16" y="59"/>
                    <a:pt x="17" y="59"/>
                    <a:pt x="17" y="58"/>
                  </a:cubicBezTo>
                  <a:cubicBezTo>
                    <a:pt x="19" y="57"/>
                    <a:pt x="20" y="56"/>
                    <a:pt x="21" y="56"/>
                  </a:cubicBezTo>
                  <a:cubicBezTo>
                    <a:pt x="21" y="56"/>
                    <a:pt x="21" y="56"/>
                    <a:pt x="21" y="56"/>
                  </a:cubicBezTo>
                  <a:cubicBezTo>
                    <a:pt x="22" y="56"/>
                    <a:pt x="22" y="56"/>
                    <a:pt x="22" y="56"/>
                  </a:cubicBezTo>
                  <a:cubicBezTo>
                    <a:pt x="22" y="55"/>
                    <a:pt x="23" y="55"/>
                    <a:pt x="23" y="54"/>
                  </a:cubicBezTo>
                  <a:cubicBezTo>
                    <a:pt x="24" y="54"/>
                    <a:pt x="25" y="53"/>
                    <a:pt x="25" y="52"/>
                  </a:cubicBezTo>
                  <a:cubicBezTo>
                    <a:pt x="26" y="52"/>
                    <a:pt x="26" y="51"/>
                    <a:pt x="27" y="51"/>
                  </a:cubicBezTo>
                  <a:cubicBezTo>
                    <a:pt x="27" y="50"/>
                    <a:pt x="27" y="50"/>
                    <a:pt x="27" y="50"/>
                  </a:cubicBezTo>
                  <a:cubicBezTo>
                    <a:pt x="27" y="49"/>
                    <a:pt x="27" y="49"/>
                    <a:pt x="28" y="48"/>
                  </a:cubicBezTo>
                  <a:cubicBezTo>
                    <a:pt x="28" y="47"/>
                    <a:pt x="28" y="46"/>
                    <a:pt x="28" y="45"/>
                  </a:cubicBezTo>
                  <a:cubicBezTo>
                    <a:pt x="28" y="45"/>
                    <a:pt x="29" y="44"/>
                    <a:pt x="29" y="44"/>
                  </a:cubicBezTo>
                  <a:cubicBezTo>
                    <a:pt x="29" y="43"/>
                    <a:pt x="30" y="40"/>
                    <a:pt x="30" y="40"/>
                  </a:cubicBezTo>
                  <a:cubicBezTo>
                    <a:pt x="30" y="40"/>
                    <a:pt x="29" y="40"/>
                    <a:pt x="29" y="40"/>
                  </a:cubicBezTo>
                  <a:cubicBezTo>
                    <a:pt x="28" y="40"/>
                    <a:pt x="27" y="41"/>
                    <a:pt x="25" y="41"/>
                  </a:cubicBezTo>
                  <a:cubicBezTo>
                    <a:pt x="25" y="41"/>
                    <a:pt x="24" y="40"/>
                    <a:pt x="24" y="41"/>
                  </a:cubicBezTo>
                  <a:cubicBezTo>
                    <a:pt x="24" y="41"/>
                    <a:pt x="22" y="42"/>
                    <a:pt x="21" y="42"/>
                  </a:cubicBezTo>
                  <a:cubicBezTo>
                    <a:pt x="20" y="42"/>
                    <a:pt x="20" y="41"/>
                    <a:pt x="19" y="41"/>
                  </a:cubicBezTo>
                  <a:cubicBezTo>
                    <a:pt x="19" y="40"/>
                    <a:pt x="18" y="39"/>
                    <a:pt x="19" y="38"/>
                  </a:cubicBezTo>
                  <a:cubicBezTo>
                    <a:pt x="19" y="37"/>
                    <a:pt x="19" y="37"/>
                    <a:pt x="19" y="37"/>
                  </a:cubicBezTo>
                  <a:cubicBezTo>
                    <a:pt x="20" y="37"/>
                    <a:pt x="20" y="37"/>
                    <a:pt x="20" y="37"/>
                  </a:cubicBezTo>
                  <a:cubicBezTo>
                    <a:pt x="20" y="36"/>
                    <a:pt x="21" y="36"/>
                    <a:pt x="21" y="36"/>
                  </a:cubicBezTo>
                  <a:cubicBezTo>
                    <a:pt x="22" y="36"/>
                    <a:pt x="23" y="35"/>
                    <a:pt x="24" y="35"/>
                  </a:cubicBezTo>
                  <a:cubicBezTo>
                    <a:pt x="24" y="35"/>
                    <a:pt x="25" y="34"/>
                    <a:pt x="25" y="34"/>
                  </a:cubicBezTo>
                  <a:cubicBezTo>
                    <a:pt x="26" y="34"/>
                    <a:pt x="27" y="34"/>
                    <a:pt x="27" y="33"/>
                  </a:cubicBezTo>
                  <a:cubicBezTo>
                    <a:pt x="28" y="33"/>
                    <a:pt x="29" y="32"/>
                    <a:pt x="29" y="32"/>
                  </a:cubicBezTo>
                  <a:cubicBezTo>
                    <a:pt x="30" y="32"/>
                    <a:pt x="31" y="32"/>
                    <a:pt x="31" y="31"/>
                  </a:cubicBezTo>
                  <a:cubicBezTo>
                    <a:pt x="32" y="31"/>
                    <a:pt x="32" y="31"/>
                    <a:pt x="33" y="31"/>
                  </a:cubicBezTo>
                  <a:cubicBezTo>
                    <a:pt x="33" y="31"/>
                    <a:pt x="34" y="30"/>
                    <a:pt x="35" y="30"/>
                  </a:cubicBezTo>
                  <a:cubicBezTo>
                    <a:pt x="36" y="28"/>
                    <a:pt x="36" y="26"/>
                    <a:pt x="38" y="26"/>
                  </a:cubicBezTo>
                  <a:cubicBezTo>
                    <a:pt x="40" y="26"/>
                    <a:pt x="40" y="28"/>
                    <a:pt x="41" y="28"/>
                  </a:cubicBezTo>
                  <a:cubicBezTo>
                    <a:pt x="41" y="28"/>
                    <a:pt x="42" y="28"/>
                    <a:pt x="43" y="28"/>
                  </a:cubicBezTo>
                  <a:cubicBezTo>
                    <a:pt x="43" y="28"/>
                    <a:pt x="43" y="28"/>
                    <a:pt x="43" y="28"/>
                  </a:cubicBezTo>
                  <a:cubicBezTo>
                    <a:pt x="44" y="26"/>
                    <a:pt x="45" y="25"/>
                    <a:pt x="47" y="25"/>
                  </a:cubicBezTo>
                  <a:close/>
                  <a:moveTo>
                    <a:pt x="87" y="9"/>
                  </a:moveTo>
                  <a:cubicBezTo>
                    <a:pt x="88" y="9"/>
                    <a:pt x="90" y="10"/>
                    <a:pt x="90" y="11"/>
                  </a:cubicBezTo>
                  <a:cubicBezTo>
                    <a:pt x="90" y="12"/>
                    <a:pt x="90" y="12"/>
                    <a:pt x="90" y="12"/>
                  </a:cubicBezTo>
                  <a:cubicBezTo>
                    <a:pt x="90" y="13"/>
                    <a:pt x="90" y="13"/>
                    <a:pt x="91" y="13"/>
                  </a:cubicBezTo>
                  <a:cubicBezTo>
                    <a:pt x="91" y="15"/>
                    <a:pt x="90" y="17"/>
                    <a:pt x="90" y="18"/>
                  </a:cubicBezTo>
                  <a:cubicBezTo>
                    <a:pt x="90" y="18"/>
                    <a:pt x="89" y="19"/>
                    <a:pt x="89" y="19"/>
                  </a:cubicBezTo>
                  <a:cubicBezTo>
                    <a:pt x="89" y="20"/>
                    <a:pt x="88" y="21"/>
                    <a:pt x="88" y="22"/>
                  </a:cubicBezTo>
                  <a:cubicBezTo>
                    <a:pt x="88" y="22"/>
                    <a:pt x="87" y="23"/>
                    <a:pt x="87" y="23"/>
                  </a:cubicBezTo>
                  <a:cubicBezTo>
                    <a:pt x="87" y="25"/>
                    <a:pt x="87" y="26"/>
                    <a:pt x="86" y="27"/>
                  </a:cubicBezTo>
                  <a:cubicBezTo>
                    <a:pt x="86" y="28"/>
                    <a:pt x="86" y="28"/>
                    <a:pt x="86" y="28"/>
                  </a:cubicBezTo>
                  <a:cubicBezTo>
                    <a:pt x="85" y="29"/>
                    <a:pt x="85" y="29"/>
                    <a:pt x="85" y="30"/>
                  </a:cubicBezTo>
                  <a:cubicBezTo>
                    <a:pt x="85" y="31"/>
                    <a:pt x="85" y="31"/>
                    <a:pt x="85" y="32"/>
                  </a:cubicBezTo>
                  <a:cubicBezTo>
                    <a:pt x="84" y="33"/>
                    <a:pt x="84" y="35"/>
                    <a:pt x="84" y="36"/>
                  </a:cubicBezTo>
                  <a:cubicBezTo>
                    <a:pt x="83" y="38"/>
                    <a:pt x="83" y="39"/>
                    <a:pt x="83" y="41"/>
                  </a:cubicBezTo>
                  <a:cubicBezTo>
                    <a:pt x="83" y="41"/>
                    <a:pt x="82" y="41"/>
                    <a:pt x="82" y="42"/>
                  </a:cubicBezTo>
                  <a:cubicBezTo>
                    <a:pt x="81" y="43"/>
                    <a:pt x="81" y="45"/>
                    <a:pt x="83" y="45"/>
                  </a:cubicBezTo>
                  <a:cubicBezTo>
                    <a:pt x="84" y="44"/>
                    <a:pt x="85" y="44"/>
                    <a:pt x="86" y="43"/>
                  </a:cubicBezTo>
                  <a:cubicBezTo>
                    <a:pt x="86" y="43"/>
                    <a:pt x="86" y="43"/>
                    <a:pt x="86" y="43"/>
                  </a:cubicBezTo>
                  <a:cubicBezTo>
                    <a:pt x="87" y="42"/>
                    <a:pt x="91" y="40"/>
                    <a:pt x="91" y="39"/>
                  </a:cubicBezTo>
                  <a:cubicBezTo>
                    <a:pt x="91" y="38"/>
                    <a:pt x="91" y="38"/>
                    <a:pt x="91" y="38"/>
                  </a:cubicBezTo>
                  <a:cubicBezTo>
                    <a:pt x="93" y="37"/>
                    <a:pt x="93" y="36"/>
                    <a:pt x="93" y="35"/>
                  </a:cubicBezTo>
                  <a:cubicBezTo>
                    <a:pt x="93" y="34"/>
                    <a:pt x="94" y="34"/>
                    <a:pt x="94" y="33"/>
                  </a:cubicBezTo>
                  <a:cubicBezTo>
                    <a:pt x="94" y="32"/>
                    <a:pt x="94" y="32"/>
                    <a:pt x="94" y="31"/>
                  </a:cubicBezTo>
                  <a:cubicBezTo>
                    <a:pt x="94" y="31"/>
                    <a:pt x="94" y="30"/>
                    <a:pt x="94" y="30"/>
                  </a:cubicBezTo>
                  <a:cubicBezTo>
                    <a:pt x="94" y="29"/>
                    <a:pt x="94" y="28"/>
                    <a:pt x="94" y="27"/>
                  </a:cubicBezTo>
                  <a:cubicBezTo>
                    <a:pt x="94" y="26"/>
                    <a:pt x="94" y="25"/>
                    <a:pt x="94" y="24"/>
                  </a:cubicBezTo>
                  <a:cubicBezTo>
                    <a:pt x="94" y="24"/>
                    <a:pt x="93" y="24"/>
                    <a:pt x="93" y="23"/>
                  </a:cubicBezTo>
                  <a:cubicBezTo>
                    <a:pt x="94" y="23"/>
                    <a:pt x="95" y="23"/>
                    <a:pt x="96" y="23"/>
                  </a:cubicBezTo>
                  <a:cubicBezTo>
                    <a:pt x="96" y="23"/>
                    <a:pt x="97" y="24"/>
                    <a:pt x="98" y="24"/>
                  </a:cubicBezTo>
                  <a:cubicBezTo>
                    <a:pt x="98" y="24"/>
                    <a:pt x="99" y="25"/>
                    <a:pt x="99" y="26"/>
                  </a:cubicBezTo>
                  <a:cubicBezTo>
                    <a:pt x="99" y="26"/>
                    <a:pt x="99" y="27"/>
                    <a:pt x="99" y="27"/>
                  </a:cubicBezTo>
                  <a:cubicBezTo>
                    <a:pt x="100" y="28"/>
                    <a:pt x="101" y="29"/>
                    <a:pt x="101" y="29"/>
                  </a:cubicBezTo>
                  <a:cubicBezTo>
                    <a:pt x="101" y="30"/>
                    <a:pt x="100" y="31"/>
                    <a:pt x="100" y="32"/>
                  </a:cubicBezTo>
                  <a:cubicBezTo>
                    <a:pt x="100" y="34"/>
                    <a:pt x="99" y="35"/>
                    <a:pt x="99" y="37"/>
                  </a:cubicBezTo>
                  <a:cubicBezTo>
                    <a:pt x="99" y="38"/>
                    <a:pt x="99" y="39"/>
                    <a:pt x="99" y="39"/>
                  </a:cubicBezTo>
                  <a:cubicBezTo>
                    <a:pt x="99" y="40"/>
                    <a:pt x="98" y="40"/>
                    <a:pt x="97" y="41"/>
                  </a:cubicBezTo>
                  <a:cubicBezTo>
                    <a:pt x="97" y="41"/>
                    <a:pt x="97" y="42"/>
                    <a:pt x="97" y="43"/>
                  </a:cubicBezTo>
                  <a:cubicBezTo>
                    <a:pt x="97" y="43"/>
                    <a:pt x="97" y="43"/>
                    <a:pt x="97" y="43"/>
                  </a:cubicBezTo>
                  <a:cubicBezTo>
                    <a:pt x="97" y="43"/>
                    <a:pt x="96" y="43"/>
                    <a:pt x="96" y="43"/>
                  </a:cubicBezTo>
                  <a:cubicBezTo>
                    <a:pt x="96" y="44"/>
                    <a:pt x="96" y="44"/>
                    <a:pt x="95" y="44"/>
                  </a:cubicBezTo>
                  <a:cubicBezTo>
                    <a:pt x="95" y="44"/>
                    <a:pt x="95" y="45"/>
                    <a:pt x="94" y="45"/>
                  </a:cubicBezTo>
                  <a:cubicBezTo>
                    <a:pt x="94" y="45"/>
                    <a:pt x="94" y="45"/>
                    <a:pt x="93" y="45"/>
                  </a:cubicBezTo>
                  <a:cubicBezTo>
                    <a:pt x="93" y="46"/>
                    <a:pt x="93" y="46"/>
                    <a:pt x="92" y="47"/>
                  </a:cubicBezTo>
                  <a:cubicBezTo>
                    <a:pt x="92" y="47"/>
                    <a:pt x="91" y="47"/>
                    <a:pt x="90" y="48"/>
                  </a:cubicBezTo>
                  <a:cubicBezTo>
                    <a:pt x="90" y="48"/>
                    <a:pt x="89" y="48"/>
                    <a:pt x="89" y="49"/>
                  </a:cubicBezTo>
                  <a:cubicBezTo>
                    <a:pt x="89" y="49"/>
                    <a:pt x="89" y="49"/>
                    <a:pt x="88" y="49"/>
                  </a:cubicBezTo>
                  <a:cubicBezTo>
                    <a:pt x="88" y="49"/>
                    <a:pt x="88" y="49"/>
                    <a:pt x="87" y="49"/>
                  </a:cubicBezTo>
                  <a:cubicBezTo>
                    <a:pt x="87" y="49"/>
                    <a:pt x="87" y="50"/>
                    <a:pt x="86" y="50"/>
                  </a:cubicBezTo>
                  <a:cubicBezTo>
                    <a:pt x="85" y="50"/>
                    <a:pt x="84" y="51"/>
                    <a:pt x="83" y="52"/>
                  </a:cubicBezTo>
                  <a:cubicBezTo>
                    <a:pt x="83" y="52"/>
                    <a:pt x="82" y="52"/>
                    <a:pt x="82" y="53"/>
                  </a:cubicBezTo>
                  <a:cubicBezTo>
                    <a:pt x="81" y="53"/>
                    <a:pt x="81" y="53"/>
                    <a:pt x="81" y="54"/>
                  </a:cubicBezTo>
                  <a:cubicBezTo>
                    <a:pt x="80" y="54"/>
                    <a:pt x="80" y="54"/>
                    <a:pt x="80" y="54"/>
                  </a:cubicBezTo>
                  <a:cubicBezTo>
                    <a:pt x="80" y="55"/>
                    <a:pt x="79" y="56"/>
                    <a:pt x="79" y="56"/>
                  </a:cubicBezTo>
                  <a:cubicBezTo>
                    <a:pt x="78" y="58"/>
                    <a:pt x="78" y="61"/>
                    <a:pt x="78" y="63"/>
                  </a:cubicBezTo>
                  <a:cubicBezTo>
                    <a:pt x="77" y="64"/>
                    <a:pt x="76" y="64"/>
                    <a:pt x="76" y="65"/>
                  </a:cubicBezTo>
                  <a:cubicBezTo>
                    <a:pt x="76" y="66"/>
                    <a:pt x="77" y="67"/>
                    <a:pt x="77" y="67"/>
                  </a:cubicBezTo>
                  <a:cubicBezTo>
                    <a:pt x="77" y="68"/>
                    <a:pt x="76" y="69"/>
                    <a:pt x="76" y="70"/>
                  </a:cubicBezTo>
                  <a:cubicBezTo>
                    <a:pt x="77" y="70"/>
                    <a:pt x="77" y="70"/>
                    <a:pt x="77" y="71"/>
                  </a:cubicBezTo>
                  <a:cubicBezTo>
                    <a:pt x="77" y="71"/>
                    <a:pt x="77" y="72"/>
                    <a:pt x="77" y="72"/>
                  </a:cubicBezTo>
                  <a:cubicBezTo>
                    <a:pt x="77" y="73"/>
                    <a:pt x="77" y="73"/>
                    <a:pt x="77" y="73"/>
                  </a:cubicBezTo>
                  <a:cubicBezTo>
                    <a:pt x="78" y="74"/>
                    <a:pt x="77" y="76"/>
                    <a:pt x="77" y="76"/>
                  </a:cubicBezTo>
                  <a:cubicBezTo>
                    <a:pt x="77" y="77"/>
                    <a:pt x="77" y="77"/>
                    <a:pt x="77" y="78"/>
                  </a:cubicBezTo>
                  <a:cubicBezTo>
                    <a:pt x="77" y="79"/>
                    <a:pt x="75" y="79"/>
                    <a:pt x="74" y="80"/>
                  </a:cubicBezTo>
                  <a:cubicBezTo>
                    <a:pt x="73" y="81"/>
                    <a:pt x="73" y="82"/>
                    <a:pt x="74" y="83"/>
                  </a:cubicBezTo>
                  <a:cubicBezTo>
                    <a:pt x="74" y="83"/>
                    <a:pt x="74" y="83"/>
                    <a:pt x="74" y="84"/>
                  </a:cubicBezTo>
                  <a:cubicBezTo>
                    <a:pt x="73" y="84"/>
                    <a:pt x="73" y="85"/>
                    <a:pt x="73" y="85"/>
                  </a:cubicBezTo>
                  <a:cubicBezTo>
                    <a:pt x="73" y="87"/>
                    <a:pt x="75" y="86"/>
                    <a:pt x="75" y="87"/>
                  </a:cubicBezTo>
                  <a:cubicBezTo>
                    <a:pt x="75" y="88"/>
                    <a:pt x="75" y="88"/>
                    <a:pt x="75" y="89"/>
                  </a:cubicBezTo>
                  <a:cubicBezTo>
                    <a:pt x="75" y="89"/>
                    <a:pt x="74" y="90"/>
                    <a:pt x="74" y="90"/>
                  </a:cubicBezTo>
                  <a:cubicBezTo>
                    <a:pt x="74" y="91"/>
                    <a:pt x="73" y="91"/>
                    <a:pt x="72" y="91"/>
                  </a:cubicBezTo>
                  <a:cubicBezTo>
                    <a:pt x="72" y="91"/>
                    <a:pt x="72" y="91"/>
                    <a:pt x="72" y="91"/>
                  </a:cubicBezTo>
                  <a:cubicBezTo>
                    <a:pt x="72" y="92"/>
                    <a:pt x="72" y="92"/>
                    <a:pt x="72" y="93"/>
                  </a:cubicBezTo>
                  <a:cubicBezTo>
                    <a:pt x="72" y="94"/>
                    <a:pt x="72" y="94"/>
                    <a:pt x="73" y="94"/>
                  </a:cubicBezTo>
                  <a:cubicBezTo>
                    <a:pt x="73" y="93"/>
                    <a:pt x="74" y="91"/>
                    <a:pt x="75" y="92"/>
                  </a:cubicBezTo>
                  <a:cubicBezTo>
                    <a:pt x="75" y="93"/>
                    <a:pt x="75" y="93"/>
                    <a:pt x="75" y="93"/>
                  </a:cubicBezTo>
                  <a:cubicBezTo>
                    <a:pt x="75" y="93"/>
                    <a:pt x="75" y="94"/>
                    <a:pt x="74" y="94"/>
                  </a:cubicBezTo>
                  <a:cubicBezTo>
                    <a:pt x="74" y="96"/>
                    <a:pt x="74" y="97"/>
                    <a:pt x="74" y="98"/>
                  </a:cubicBezTo>
                  <a:cubicBezTo>
                    <a:pt x="73" y="99"/>
                    <a:pt x="73" y="99"/>
                    <a:pt x="73" y="100"/>
                  </a:cubicBezTo>
                  <a:cubicBezTo>
                    <a:pt x="72" y="100"/>
                    <a:pt x="72" y="101"/>
                    <a:pt x="72" y="101"/>
                  </a:cubicBezTo>
                  <a:cubicBezTo>
                    <a:pt x="73" y="102"/>
                    <a:pt x="73" y="102"/>
                    <a:pt x="73" y="102"/>
                  </a:cubicBezTo>
                  <a:cubicBezTo>
                    <a:pt x="73" y="103"/>
                    <a:pt x="72" y="104"/>
                    <a:pt x="72" y="105"/>
                  </a:cubicBezTo>
                  <a:cubicBezTo>
                    <a:pt x="72" y="105"/>
                    <a:pt x="73" y="106"/>
                    <a:pt x="73" y="107"/>
                  </a:cubicBezTo>
                  <a:cubicBezTo>
                    <a:pt x="73" y="107"/>
                    <a:pt x="73" y="108"/>
                    <a:pt x="72" y="109"/>
                  </a:cubicBezTo>
                  <a:cubicBezTo>
                    <a:pt x="72" y="110"/>
                    <a:pt x="72" y="110"/>
                    <a:pt x="72" y="111"/>
                  </a:cubicBezTo>
                  <a:cubicBezTo>
                    <a:pt x="72" y="112"/>
                    <a:pt x="72" y="113"/>
                    <a:pt x="72" y="113"/>
                  </a:cubicBezTo>
                  <a:cubicBezTo>
                    <a:pt x="72" y="114"/>
                    <a:pt x="72" y="114"/>
                    <a:pt x="72" y="115"/>
                  </a:cubicBezTo>
                  <a:cubicBezTo>
                    <a:pt x="72" y="115"/>
                    <a:pt x="72" y="115"/>
                    <a:pt x="71" y="116"/>
                  </a:cubicBezTo>
                  <a:cubicBezTo>
                    <a:pt x="71" y="116"/>
                    <a:pt x="71" y="117"/>
                    <a:pt x="70" y="117"/>
                  </a:cubicBezTo>
                  <a:cubicBezTo>
                    <a:pt x="70" y="118"/>
                    <a:pt x="69" y="118"/>
                    <a:pt x="68" y="118"/>
                  </a:cubicBezTo>
                  <a:cubicBezTo>
                    <a:pt x="68" y="118"/>
                    <a:pt x="67" y="119"/>
                    <a:pt x="67" y="119"/>
                  </a:cubicBezTo>
                  <a:cubicBezTo>
                    <a:pt x="66" y="119"/>
                    <a:pt x="65" y="120"/>
                    <a:pt x="64" y="120"/>
                  </a:cubicBezTo>
                  <a:cubicBezTo>
                    <a:pt x="64" y="120"/>
                    <a:pt x="63" y="120"/>
                    <a:pt x="62" y="120"/>
                  </a:cubicBezTo>
                  <a:cubicBezTo>
                    <a:pt x="61" y="120"/>
                    <a:pt x="59" y="119"/>
                    <a:pt x="59" y="119"/>
                  </a:cubicBezTo>
                  <a:cubicBezTo>
                    <a:pt x="58" y="118"/>
                    <a:pt x="59" y="117"/>
                    <a:pt x="59" y="117"/>
                  </a:cubicBezTo>
                  <a:cubicBezTo>
                    <a:pt x="59" y="117"/>
                    <a:pt x="59" y="117"/>
                    <a:pt x="59" y="117"/>
                  </a:cubicBezTo>
                  <a:cubicBezTo>
                    <a:pt x="59" y="117"/>
                    <a:pt x="59" y="117"/>
                    <a:pt x="59" y="116"/>
                  </a:cubicBezTo>
                  <a:cubicBezTo>
                    <a:pt x="59" y="116"/>
                    <a:pt x="59" y="115"/>
                    <a:pt x="59" y="114"/>
                  </a:cubicBezTo>
                  <a:cubicBezTo>
                    <a:pt x="60" y="114"/>
                    <a:pt x="60" y="113"/>
                    <a:pt x="60" y="113"/>
                  </a:cubicBezTo>
                  <a:cubicBezTo>
                    <a:pt x="60" y="112"/>
                    <a:pt x="60" y="111"/>
                    <a:pt x="60" y="110"/>
                  </a:cubicBezTo>
                  <a:cubicBezTo>
                    <a:pt x="60" y="108"/>
                    <a:pt x="61" y="105"/>
                    <a:pt x="61" y="102"/>
                  </a:cubicBezTo>
                  <a:cubicBezTo>
                    <a:pt x="62" y="102"/>
                    <a:pt x="61" y="101"/>
                    <a:pt x="61" y="101"/>
                  </a:cubicBezTo>
                  <a:cubicBezTo>
                    <a:pt x="61" y="100"/>
                    <a:pt x="61" y="99"/>
                    <a:pt x="62" y="98"/>
                  </a:cubicBezTo>
                  <a:cubicBezTo>
                    <a:pt x="62" y="98"/>
                    <a:pt x="62" y="97"/>
                    <a:pt x="62" y="97"/>
                  </a:cubicBezTo>
                  <a:cubicBezTo>
                    <a:pt x="62" y="96"/>
                    <a:pt x="63" y="96"/>
                    <a:pt x="63" y="95"/>
                  </a:cubicBezTo>
                  <a:cubicBezTo>
                    <a:pt x="63" y="95"/>
                    <a:pt x="63" y="94"/>
                    <a:pt x="63" y="94"/>
                  </a:cubicBezTo>
                  <a:cubicBezTo>
                    <a:pt x="63" y="94"/>
                    <a:pt x="63" y="93"/>
                    <a:pt x="63" y="93"/>
                  </a:cubicBezTo>
                  <a:cubicBezTo>
                    <a:pt x="63" y="92"/>
                    <a:pt x="63" y="92"/>
                    <a:pt x="63" y="91"/>
                  </a:cubicBezTo>
                  <a:cubicBezTo>
                    <a:pt x="63" y="90"/>
                    <a:pt x="63" y="90"/>
                    <a:pt x="64" y="89"/>
                  </a:cubicBezTo>
                  <a:cubicBezTo>
                    <a:pt x="64" y="89"/>
                    <a:pt x="64" y="88"/>
                    <a:pt x="64" y="88"/>
                  </a:cubicBezTo>
                  <a:cubicBezTo>
                    <a:pt x="64" y="87"/>
                    <a:pt x="64" y="87"/>
                    <a:pt x="65" y="86"/>
                  </a:cubicBezTo>
                  <a:cubicBezTo>
                    <a:pt x="65" y="86"/>
                    <a:pt x="65" y="85"/>
                    <a:pt x="65" y="84"/>
                  </a:cubicBezTo>
                  <a:cubicBezTo>
                    <a:pt x="65" y="84"/>
                    <a:pt x="65" y="84"/>
                    <a:pt x="65" y="83"/>
                  </a:cubicBezTo>
                  <a:cubicBezTo>
                    <a:pt x="66" y="82"/>
                    <a:pt x="65" y="81"/>
                    <a:pt x="66" y="80"/>
                  </a:cubicBezTo>
                  <a:cubicBezTo>
                    <a:pt x="66" y="79"/>
                    <a:pt x="66" y="79"/>
                    <a:pt x="67" y="78"/>
                  </a:cubicBezTo>
                  <a:cubicBezTo>
                    <a:pt x="67" y="77"/>
                    <a:pt x="67" y="76"/>
                    <a:pt x="67" y="75"/>
                  </a:cubicBezTo>
                  <a:cubicBezTo>
                    <a:pt x="67" y="74"/>
                    <a:pt x="68" y="74"/>
                    <a:pt x="68" y="73"/>
                  </a:cubicBezTo>
                  <a:cubicBezTo>
                    <a:pt x="68" y="72"/>
                    <a:pt x="68" y="72"/>
                    <a:pt x="67" y="71"/>
                  </a:cubicBezTo>
                  <a:cubicBezTo>
                    <a:pt x="68" y="70"/>
                    <a:pt x="68" y="68"/>
                    <a:pt x="68" y="67"/>
                  </a:cubicBezTo>
                  <a:cubicBezTo>
                    <a:pt x="69" y="66"/>
                    <a:pt x="69" y="66"/>
                    <a:pt x="69" y="65"/>
                  </a:cubicBezTo>
                  <a:cubicBezTo>
                    <a:pt x="70" y="65"/>
                    <a:pt x="69" y="64"/>
                    <a:pt x="69" y="64"/>
                  </a:cubicBezTo>
                  <a:cubicBezTo>
                    <a:pt x="69" y="63"/>
                    <a:pt x="70" y="62"/>
                    <a:pt x="69" y="60"/>
                  </a:cubicBezTo>
                  <a:cubicBezTo>
                    <a:pt x="68" y="59"/>
                    <a:pt x="64" y="63"/>
                    <a:pt x="63" y="63"/>
                  </a:cubicBezTo>
                  <a:cubicBezTo>
                    <a:pt x="62" y="64"/>
                    <a:pt x="62" y="64"/>
                    <a:pt x="61" y="64"/>
                  </a:cubicBezTo>
                  <a:cubicBezTo>
                    <a:pt x="61" y="65"/>
                    <a:pt x="60" y="65"/>
                    <a:pt x="60" y="66"/>
                  </a:cubicBezTo>
                  <a:cubicBezTo>
                    <a:pt x="60" y="66"/>
                    <a:pt x="59" y="66"/>
                    <a:pt x="59" y="66"/>
                  </a:cubicBezTo>
                  <a:cubicBezTo>
                    <a:pt x="59" y="66"/>
                    <a:pt x="58" y="66"/>
                    <a:pt x="58" y="66"/>
                  </a:cubicBezTo>
                  <a:cubicBezTo>
                    <a:pt x="57" y="66"/>
                    <a:pt x="57" y="67"/>
                    <a:pt x="57" y="68"/>
                  </a:cubicBezTo>
                  <a:cubicBezTo>
                    <a:pt x="56" y="68"/>
                    <a:pt x="55" y="68"/>
                    <a:pt x="54" y="68"/>
                  </a:cubicBezTo>
                  <a:cubicBezTo>
                    <a:pt x="53" y="69"/>
                    <a:pt x="50" y="71"/>
                    <a:pt x="48" y="69"/>
                  </a:cubicBezTo>
                  <a:cubicBezTo>
                    <a:pt x="48" y="68"/>
                    <a:pt x="48" y="67"/>
                    <a:pt x="48" y="66"/>
                  </a:cubicBezTo>
                  <a:cubicBezTo>
                    <a:pt x="49" y="65"/>
                    <a:pt x="50" y="65"/>
                    <a:pt x="51" y="65"/>
                  </a:cubicBezTo>
                  <a:cubicBezTo>
                    <a:pt x="51" y="64"/>
                    <a:pt x="51" y="64"/>
                    <a:pt x="52" y="64"/>
                  </a:cubicBezTo>
                  <a:cubicBezTo>
                    <a:pt x="52" y="64"/>
                    <a:pt x="53" y="64"/>
                    <a:pt x="53" y="64"/>
                  </a:cubicBezTo>
                  <a:cubicBezTo>
                    <a:pt x="54" y="63"/>
                    <a:pt x="54" y="63"/>
                    <a:pt x="54" y="63"/>
                  </a:cubicBezTo>
                  <a:cubicBezTo>
                    <a:pt x="55" y="62"/>
                    <a:pt x="56" y="62"/>
                    <a:pt x="57" y="61"/>
                  </a:cubicBezTo>
                  <a:cubicBezTo>
                    <a:pt x="57" y="60"/>
                    <a:pt x="59" y="60"/>
                    <a:pt x="59" y="60"/>
                  </a:cubicBezTo>
                  <a:cubicBezTo>
                    <a:pt x="61" y="59"/>
                    <a:pt x="62" y="58"/>
                    <a:pt x="63" y="57"/>
                  </a:cubicBezTo>
                  <a:cubicBezTo>
                    <a:pt x="63" y="57"/>
                    <a:pt x="64" y="56"/>
                    <a:pt x="65" y="56"/>
                  </a:cubicBezTo>
                  <a:cubicBezTo>
                    <a:pt x="65" y="56"/>
                    <a:pt x="65" y="55"/>
                    <a:pt x="65" y="55"/>
                  </a:cubicBezTo>
                  <a:cubicBezTo>
                    <a:pt x="65" y="55"/>
                    <a:pt x="65" y="55"/>
                    <a:pt x="65" y="55"/>
                  </a:cubicBezTo>
                  <a:cubicBezTo>
                    <a:pt x="64" y="55"/>
                    <a:pt x="62" y="54"/>
                    <a:pt x="62" y="53"/>
                  </a:cubicBezTo>
                  <a:cubicBezTo>
                    <a:pt x="62" y="53"/>
                    <a:pt x="61" y="52"/>
                    <a:pt x="61" y="52"/>
                  </a:cubicBezTo>
                  <a:cubicBezTo>
                    <a:pt x="61" y="50"/>
                    <a:pt x="63" y="49"/>
                    <a:pt x="62" y="48"/>
                  </a:cubicBezTo>
                  <a:cubicBezTo>
                    <a:pt x="61" y="47"/>
                    <a:pt x="60" y="47"/>
                    <a:pt x="59" y="47"/>
                  </a:cubicBezTo>
                  <a:cubicBezTo>
                    <a:pt x="58" y="47"/>
                    <a:pt x="58" y="46"/>
                    <a:pt x="57" y="45"/>
                  </a:cubicBezTo>
                  <a:cubicBezTo>
                    <a:pt x="56" y="44"/>
                    <a:pt x="56" y="45"/>
                    <a:pt x="55" y="43"/>
                  </a:cubicBezTo>
                  <a:cubicBezTo>
                    <a:pt x="55" y="43"/>
                    <a:pt x="55" y="43"/>
                    <a:pt x="55" y="42"/>
                  </a:cubicBezTo>
                  <a:cubicBezTo>
                    <a:pt x="55" y="42"/>
                    <a:pt x="55" y="41"/>
                    <a:pt x="55" y="41"/>
                  </a:cubicBezTo>
                  <a:cubicBezTo>
                    <a:pt x="55" y="40"/>
                    <a:pt x="56" y="39"/>
                    <a:pt x="56" y="38"/>
                  </a:cubicBezTo>
                  <a:cubicBezTo>
                    <a:pt x="56" y="37"/>
                    <a:pt x="57" y="37"/>
                    <a:pt x="57" y="35"/>
                  </a:cubicBezTo>
                  <a:cubicBezTo>
                    <a:pt x="57" y="35"/>
                    <a:pt x="58" y="34"/>
                    <a:pt x="58" y="33"/>
                  </a:cubicBezTo>
                  <a:cubicBezTo>
                    <a:pt x="57" y="32"/>
                    <a:pt x="56" y="32"/>
                    <a:pt x="56" y="31"/>
                  </a:cubicBezTo>
                  <a:cubicBezTo>
                    <a:pt x="56" y="30"/>
                    <a:pt x="57" y="29"/>
                    <a:pt x="57" y="28"/>
                  </a:cubicBezTo>
                  <a:cubicBezTo>
                    <a:pt x="57" y="28"/>
                    <a:pt x="57" y="28"/>
                    <a:pt x="58" y="28"/>
                  </a:cubicBezTo>
                  <a:cubicBezTo>
                    <a:pt x="58" y="28"/>
                    <a:pt x="58" y="27"/>
                    <a:pt x="58" y="27"/>
                  </a:cubicBezTo>
                  <a:cubicBezTo>
                    <a:pt x="59" y="26"/>
                    <a:pt x="61" y="25"/>
                    <a:pt x="62" y="25"/>
                  </a:cubicBezTo>
                  <a:cubicBezTo>
                    <a:pt x="63" y="25"/>
                    <a:pt x="63" y="24"/>
                    <a:pt x="64" y="25"/>
                  </a:cubicBezTo>
                  <a:cubicBezTo>
                    <a:pt x="67" y="24"/>
                    <a:pt x="69" y="26"/>
                    <a:pt x="70" y="29"/>
                  </a:cubicBezTo>
                  <a:cubicBezTo>
                    <a:pt x="70" y="29"/>
                    <a:pt x="71" y="30"/>
                    <a:pt x="70" y="30"/>
                  </a:cubicBezTo>
                  <a:cubicBezTo>
                    <a:pt x="70" y="30"/>
                    <a:pt x="69" y="31"/>
                    <a:pt x="69" y="31"/>
                  </a:cubicBezTo>
                  <a:cubicBezTo>
                    <a:pt x="69" y="32"/>
                    <a:pt x="69" y="33"/>
                    <a:pt x="68" y="33"/>
                  </a:cubicBezTo>
                  <a:cubicBezTo>
                    <a:pt x="67" y="35"/>
                    <a:pt x="64" y="36"/>
                    <a:pt x="62" y="37"/>
                  </a:cubicBezTo>
                  <a:cubicBezTo>
                    <a:pt x="62" y="37"/>
                    <a:pt x="62" y="38"/>
                    <a:pt x="61" y="38"/>
                  </a:cubicBezTo>
                  <a:cubicBezTo>
                    <a:pt x="61" y="39"/>
                    <a:pt x="60" y="39"/>
                    <a:pt x="61" y="40"/>
                  </a:cubicBezTo>
                  <a:cubicBezTo>
                    <a:pt x="61" y="41"/>
                    <a:pt x="62" y="41"/>
                    <a:pt x="63" y="41"/>
                  </a:cubicBezTo>
                  <a:cubicBezTo>
                    <a:pt x="64" y="41"/>
                    <a:pt x="64" y="41"/>
                    <a:pt x="65" y="41"/>
                  </a:cubicBezTo>
                  <a:cubicBezTo>
                    <a:pt x="65" y="41"/>
                    <a:pt x="66" y="41"/>
                    <a:pt x="66" y="41"/>
                  </a:cubicBezTo>
                  <a:cubicBezTo>
                    <a:pt x="67" y="40"/>
                    <a:pt x="68" y="40"/>
                    <a:pt x="69" y="40"/>
                  </a:cubicBezTo>
                  <a:cubicBezTo>
                    <a:pt x="70" y="40"/>
                    <a:pt x="72" y="41"/>
                    <a:pt x="73" y="41"/>
                  </a:cubicBezTo>
                  <a:cubicBezTo>
                    <a:pt x="75" y="39"/>
                    <a:pt x="75" y="35"/>
                    <a:pt x="76" y="33"/>
                  </a:cubicBezTo>
                  <a:cubicBezTo>
                    <a:pt x="76" y="32"/>
                    <a:pt x="76" y="32"/>
                    <a:pt x="76" y="32"/>
                  </a:cubicBezTo>
                  <a:cubicBezTo>
                    <a:pt x="77" y="31"/>
                    <a:pt x="77" y="31"/>
                    <a:pt x="77" y="31"/>
                  </a:cubicBezTo>
                  <a:cubicBezTo>
                    <a:pt x="78" y="29"/>
                    <a:pt x="78" y="27"/>
                    <a:pt x="78" y="26"/>
                  </a:cubicBezTo>
                  <a:cubicBezTo>
                    <a:pt x="78" y="26"/>
                    <a:pt x="78" y="25"/>
                    <a:pt x="79" y="25"/>
                  </a:cubicBezTo>
                  <a:cubicBezTo>
                    <a:pt x="79" y="24"/>
                    <a:pt x="79" y="24"/>
                    <a:pt x="79" y="24"/>
                  </a:cubicBezTo>
                  <a:cubicBezTo>
                    <a:pt x="79" y="23"/>
                    <a:pt x="79" y="22"/>
                    <a:pt x="79" y="22"/>
                  </a:cubicBezTo>
                  <a:cubicBezTo>
                    <a:pt x="79" y="22"/>
                    <a:pt x="80" y="21"/>
                    <a:pt x="80" y="21"/>
                  </a:cubicBezTo>
                  <a:cubicBezTo>
                    <a:pt x="80" y="21"/>
                    <a:pt x="80" y="20"/>
                    <a:pt x="80" y="20"/>
                  </a:cubicBezTo>
                  <a:cubicBezTo>
                    <a:pt x="80" y="20"/>
                    <a:pt x="80" y="20"/>
                    <a:pt x="80" y="20"/>
                  </a:cubicBezTo>
                  <a:cubicBezTo>
                    <a:pt x="80" y="19"/>
                    <a:pt x="80" y="19"/>
                    <a:pt x="80" y="19"/>
                  </a:cubicBezTo>
                  <a:cubicBezTo>
                    <a:pt x="81" y="18"/>
                    <a:pt x="81" y="16"/>
                    <a:pt x="81" y="15"/>
                  </a:cubicBezTo>
                  <a:cubicBezTo>
                    <a:pt x="81" y="15"/>
                    <a:pt x="81" y="13"/>
                    <a:pt x="81" y="13"/>
                  </a:cubicBezTo>
                  <a:cubicBezTo>
                    <a:pt x="81" y="12"/>
                    <a:pt x="82" y="12"/>
                    <a:pt x="82" y="12"/>
                  </a:cubicBezTo>
                  <a:cubicBezTo>
                    <a:pt x="82" y="11"/>
                    <a:pt x="82" y="11"/>
                    <a:pt x="82" y="11"/>
                  </a:cubicBezTo>
                  <a:cubicBezTo>
                    <a:pt x="83" y="10"/>
                    <a:pt x="84" y="10"/>
                    <a:pt x="85" y="9"/>
                  </a:cubicBezTo>
                  <a:cubicBezTo>
                    <a:pt x="85" y="9"/>
                    <a:pt x="86" y="9"/>
                    <a:pt x="87" y="9"/>
                  </a:cubicBezTo>
                  <a:close/>
                  <a:moveTo>
                    <a:pt x="56" y="0"/>
                  </a:moveTo>
                  <a:cubicBezTo>
                    <a:pt x="57" y="1"/>
                    <a:pt x="58" y="3"/>
                    <a:pt x="59" y="4"/>
                  </a:cubicBezTo>
                  <a:cubicBezTo>
                    <a:pt x="59" y="5"/>
                    <a:pt x="59" y="6"/>
                    <a:pt x="58" y="7"/>
                  </a:cubicBezTo>
                  <a:cubicBezTo>
                    <a:pt x="58" y="7"/>
                    <a:pt x="58" y="7"/>
                    <a:pt x="57" y="8"/>
                  </a:cubicBezTo>
                  <a:cubicBezTo>
                    <a:pt x="57" y="8"/>
                    <a:pt x="57" y="9"/>
                    <a:pt x="57" y="9"/>
                  </a:cubicBezTo>
                  <a:cubicBezTo>
                    <a:pt x="57" y="9"/>
                    <a:pt x="56" y="10"/>
                    <a:pt x="56" y="10"/>
                  </a:cubicBezTo>
                  <a:cubicBezTo>
                    <a:pt x="56" y="10"/>
                    <a:pt x="56" y="11"/>
                    <a:pt x="55" y="11"/>
                  </a:cubicBezTo>
                  <a:cubicBezTo>
                    <a:pt x="55" y="11"/>
                    <a:pt x="55" y="12"/>
                    <a:pt x="55" y="12"/>
                  </a:cubicBezTo>
                  <a:cubicBezTo>
                    <a:pt x="55" y="12"/>
                    <a:pt x="55" y="13"/>
                    <a:pt x="54" y="13"/>
                  </a:cubicBezTo>
                  <a:cubicBezTo>
                    <a:pt x="54" y="13"/>
                    <a:pt x="53" y="14"/>
                    <a:pt x="53" y="14"/>
                  </a:cubicBezTo>
                  <a:cubicBezTo>
                    <a:pt x="52" y="15"/>
                    <a:pt x="52" y="15"/>
                    <a:pt x="51" y="16"/>
                  </a:cubicBezTo>
                  <a:cubicBezTo>
                    <a:pt x="50" y="16"/>
                    <a:pt x="50" y="16"/>
                    <a:pt x="49" y="16"/>
                  </a:cubicBezTo>
                  <a:cubicBezTo>
                    <a:pt x="48" y="17"/>
                    <a:pt x="47" y="18"/>
                    <a:pt x="46" y="18"/>
                  </a:cubicBezTo>
                  <a:cubicBezTo>
                    <a:pt x="44" y="19"/>
                    <a:pt x="43" y="19"/>
                    <a:pt x="42" y="20"/>
                  </a:cubicBezTo>
                  <a:cubicBezTo>
                    <a:pt x="42" y="20"/>
                    <a:pt x="41" y="20"/>
                    <a:pt x="41" y="21"/>
                  </a:cubicBezTo>
                  <a:cubicBezTo>
                    <a:pt x="40" y="21"/>
                    <a:pt x="40" y="21"/>
                    <a:pt x="40" y="21"/>
                  </a:cubicBezTo>
                  <a:cubicBezTo>
                    <a:pt x="39" y="22"/>
                    <a:pt x="38" y="22"/>
                    <a:pt x="38" y="22"/>
                  </a:cubicBezTo>
                  <a:cubicBezTo>
                    <a:pt x="38" y="22"/>
                    <a:pt x="37" y="22"/>
                    <a:pt x="37" y="22"/>
                  </a:cubicBezTo>
                  <a:cubicBezTo>
                    <a:pt x="37" y="22"/>
                    <a:pt x="36" y="22"/>
                    <a:pt x="36" y="22"/>
                  </a:cubicBezTo>
                  <a:cubicBezTo>
                    <a:pt x="36" y="23"/>
                    <a:pt x="35" y="23"/>
                    <a:pt x="35" y="23"/>
                  </a:cubicBezTo>
                  <a:cubicBezTo>
                    <a:pt x="34" y="23"/>
                    <a:pt x="33" y="24"/>
                    <a:pt x="32" y="24"/>
                  </a:cubicBezTo>
                  <a:cubicBezTo>
                    <a:pt x="32" y="25"/>
                    <a:pt x="31" y="25"/>
                    <a:pt x="31" y="25"/>
                  </a:cubicBezTo>
                  <a:cubicBezTo>
                    <a:pt x="30" y="26"/>
                    <a:pt x="29" y="26"/>
                    <a:pt x="28" y="26"/>
                  </a:cubicBezTo>
                  <a:cubicBezTo>
                    <a:pt x="28" y="26"/>
                    <a:pt x="28" y="26"/>
                    <a:pt x="28" y="26"/>
                  </a:cubicBezTo>
                  <a:cubicBezTo>
                    <a:pt x="27" y="27"/>
                    <a:pt x="27" y="27"/>
                    <a:pt x="27" y="27"/>
                  </a:cubicBezTo>
                  <a:cubicBezTo>
                    <a:pt x="26" y="28"/>
                    <a:pt x="22" y="32"/>
                    <a:pt x="21" y="31"/>
                  </a:cubicBezTo>
                  <a:cubicBezTo>
                    <a:pt x="21" y="31"/>
                    <a:pt x="21" y="31"/>
                    <a:pt x="21" y="30"/>
                  </a:cubicBezTo>
                  <a:cubicBezTo>
                    <a:pt x="21" y="29"/>
                    <a:pt x="22" y="29"/>
                    <a:pt x="23" y="29"/>
                  </a:cubicBezTo>
                  <a:cubicBezTo>
                    <a:pt x="23" y="28"/>
                    <a:pt x="23" y="28"/>
                    <a:pt x="23" y="27"/>
                  </a:cubicBezTo>
                  <a:cubicBezTo>
                    <a:pt x="23" y="27"/>
                    <a:pt x="23" y="27"/>
                    <a:pt x="23" y="27"/>
                  </a:cubicBezTo>
                  <a:cubicBezTo>
                    <a:pt x="24" y="27"/>
                    <a:pt x="24" y="26"/>
                    <a:pt x="25" y="26"/>
                  </a:cubicBezTo>
                  <a:cubicBezTo>
                    <a:pt x="25" y="25"/>
                    <a:pt x="25" y="25"/>
                    <a:pt x="26" y="25"/>
                  </a:cubicBezTo>
                  <a:cubicBezTo>
                    <a:pt x="26" y="24"/>
                    <a:pt x="26" y="24"/>
                    <a:pt x="27" y="24"/>
                  </a:cubicBezTo>
                  <a:cubicBezTo>
                    <a:pt x="28" y="23"/>
                    <a:pt x="29" y="22"/>
                    <a:pt x="30" y="21"/>
                  </a:cubicBezTo>
                  <a:cubicBezTo>
                    <a:pt x="31" y="20"/>
                    <a:pt x="33" y="19"/>
                    <a:pt x="34" y="18"/>
                  </a:cubicBezTo>
                  <a:cubicBezTo>
                    <a:pt x="34" y="17"/>
                    <a:pt x="35" y="17"/>
                    <a:pt x="35" y="16"/>
                  </a:cubicBezTo>
                  <a:cubicBezTo>
                    <a:pt x="35" y="16"/>
                    <a:pt x="36" y="16"/>
                    <a:pt x="36" y="15"/>
                  </a:cubicBezTo>
                  <a:cubicBezTo>
                    <a:pt x="37" y="14"/>
                    <a:pt x="39" y="14"/>
                    <a:pt x="40" y="13"/>
                  </a:cubicBezTo>
                  <a:cubicBezTo>
                    <a:pt x="40" y="13"/>
                    <a:pt x="40" y="13"/>
                    <a:pt x="40" y="13"/>
                  </a:cubicBezTo>
                  <a:cubicBezTo>
                    <a:pt x="40" y="11"/>
                    <a:pt x="42" y="10"/>
                    <a:pt x="43" y="10"/>
                  </a:cubicBezTo>
                  <a:cubicBezTo>
                    <a:pt x="43" y="10"/>
                    <a:pt x="44" y="9"/>
                    <a:pt x="44" y="9"/>
                  </a:cubicBezTo>
                  <a:cubicBezTo>
                    <a:pt x="44" y="9"/>
                    <a:pt x="44" y="9"/>
                    <a:pt x="45" y="8"/>
                  </a:cubicBezTo>
                  <a:cubicBezTo>
                    <a:pt x="45" y="8"/>
                    <a:pt x="46" y="8"/>
                    <a:pt x="46" y="8"/>
                  </a:cubicBezTo>
                  <a:cubicBezTo>
                    <a:pt x="46" y="7"/>
                    <a:pt x="46" y="7"/>
                    <a:pt x="47" y="7"/>
                  </a:cubicBezTo>
                  <a:cubicBezTo>
                    <a:pt x="48" y="6"/>
                    <a:pt x="49" y="6"/>
                    <a:pt x="50" y="4"/>
                  </a:cubicBezTo>
                  <a:cubicBezTo>
                    <a:pt x="50" y="4"/>
                    <a:pt x="50" y="4"/>
                    <a:pt x="50" y="4"/>
                  </a:cubicBezTo>
                  <a:cubicBezTo>
                    <a:pt x="50" y="4"/>
                    <a:pt x="50" y="4"/>
                    <a:pt x="50" y="4"/>
                  </a:cubicBezTo>
                  <a:cubicBezTo>
                    <a:pt x="51" y="3"/>
                    <a:pt x="51" y="3"/>
                    <a:pt x="52" y="2"/>
                  </a:cubicBezTo>
                  <a:cubicBezTo>
                    <a:pt x="53" y="2"/>
                    <a:pt x="54" y="1"/>
                    <a:pt x="54" y="1"/>
                  </a:cubicBezTo>
                  <a:cubicBezTo>
                    <a:pt x="55" y="1"/>
                    <a:pt x="55" y="1"/>
                    <a:pt x="55" y="1"/>
                  </a:cubicBezTo>
                  <a:cubicBezTo>
                    <a:pt x="56" y="1"/>
                    <a:pt x="56" y="1"/>
                    <a:pt x="56" y="1"/>
                  </a:cubicBezTo>
                  <a:cubicBezTo>
                    <a:pt x="56" y="1"/>
                    <a:pt x="56" y="1"/>
                    <a:pt x="56" y="1"/>
                  </a:cubicBezTo>
                  <a:cubicBezTo>
                    <a:pt x="56" y="1"/>
                    <a:pt x="56" y="1"/>
                    <a:pt x="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6" name="Freeform 14"/>
            <p:cNvSpPr>
              <a:spLocks/>
            </p:cNvSpPr>
            <p:nvPr/>
          </p:nvSpPr>
          <p:spPr bwMode="auto">
            <a:xfrm>
              <a:off x="5761038" y="2216150"/>
              <a:ext cx="174625" cy="239713"/>
            </a:xfrm>
            <a:custGeom>
              <a:avLst/>
              <a:gdLst>
                <a:gd name="T0" fmla="*/ 59 w 64"/>
                <a:gd name="T1" fmla="*/ 0 h 88"/>
                <a:gd name="T2" fmla="*/ 58 w 64"/>
                <a:gd name="T3" fmla="*/ 11 h 88"/>
                <a:gd name="T4" fmla="*/ 50 w 64"/>
                <a:gd name="T5" fmla="*/ 19 h 88"/>
                <a:gd name="T6" fmla="*/ 46 w 64"/>
                <a:gd name="T7" fmla="*/ 21 h 88"/>
                <a:gd name="T8" fmla="*/ 42 w 64"/>
                <a:gd name="T9" fmla="*/ 25 h 88"/>
                <a:gd name="T10" fmla="*/ 37 w 64"/>
                <a:gd name="T11" fmla="*/ 30 h 88"/>
                <a:gd name="T12" fmla="*/ 38 w 64"/>
                <a:gd name="T13" fmla="*/ 45 h 88"/>
                <a:gd name="T14" fmla="*/ 41 w 64"/>
                <a:gd name="T15" fmla="*/ 48 h 88"/>
                <a:gd name="T16" fmla="*/ 52 w 64"/>
                <a:gd name="T17" fmla="*/ 44 h 88"/>
                <a:gd name="T18" fmla="*/ 56 w 64"/>
                <a:gd name="T19" fmla="*/ 42 h 88"/>
                <a:gd name="T20" fmla="*/ 59 w 64"/>
                <a:gd name="T21" fmla="*/ 42 h 88"/>
                <a:gd name="T22" fmla="*/ 61 w 64"/>
                <a:gd name="T23" fmla="*/ 51 h 88"/>
                <a:gd name="T24" fmla="*/ 57 w 64"/>
                <a:gd name="T25" fmla="*/ 54 h 88"/>
                <a:gd name="T26" fmla="*/ 58 w 64"/>
                <a:gd name="T27" fmla="*/ 48 h 88"/>
                <a:gd name="T28" fmla="*/ 53 w 64"/>
                <a:gd name="T29" fmla="*/ 50 h 88"/>
                <a:gd name="T30" fmla="*/ 50 w 64"/>
                <a:gd name="T31" fmla="*/ 52 h 88"/>
                <a:gd name="T32" fmla="*/ 40 w 64"/>
                <a:gd name="T33" fmla="*/ 58 h 88"/>
                <a:gd name="T34" fmla="*/ 41 w 64"/>
                <a:gd name="T35" fmla="*/ 66 h 88"/>
                <a:gd name="T36" fmla="*/ 42 w 64"/>
                <a:gd name="T37" fmla="*/ 73 h 88"/>
                <a:gd name="T38" fmla="*/ 44 w 64"/>
                <a:gd name="T39" fmla="*/ 80 h 88"/>
                <a:gd name="T40" fmla="*/ 42 w 64"/>
                <a:gd name="T41" fmla="*/ 86 h 88"/>
                <a:gd name="T42" fmla="*/ 33 w 64"/>
                <a:gd name="T43" fmla="*/ 87 h 88"/>
                <a:gd name="T44" fmla="*/ 27 w 64"/>
                <a:gd name="T45" fmla="*/ 85 h 88"/>
                <a:gd name="T46" fmla="*/ 32 w 64"/>
                <a:gd name="T47" fmla="*/ 81 h 88"/>
                <a:gd name="T48" fmla="*/ 35 w 64"/>
                <a:gd name="T49" fmla="*/ 79 h 88"/>
                <a:gd name="T50" fmla="*/ 34 w 64"/>
                <a:gd name="T51" fmla="*/ 66 h 88"/>
                <a:gd name="T52" fmla="*/ 31 w 64"/>
                <a:gd name="T53" fmla="*/ 61 h 88"/>
                <a:gd name="T54" fmla="*/ 32 w 64"/>
                <a:gd name="T55" fmla="*/ 62 h 88"/>
                <a:gd name="T56" fmla="*/ 23 w 64"/>
                <a:gd name="T57" fmla="*/ 68 h 88"/>
                <a:gd name="T58" fmla="*/ 17 w 64"/>
                <a:gd name="T59" fmla="*/ 71 h 88"/>
                <a:gd name="T60" fmla="*/ 14 w 64"/>
                <a:gd name="T61" fmla="*/ 73 h 88"/>
                <a:gd name="T62" fmla="*/ 13 w 64"/>
                <a:gd name="T63" fmla="*/ 63 h 88"/>
                <a:gd name="T64" fmla="*/ 18 w 64"/>
                <a:gd name="T65" fmla="*/ 60 h 88"/>
                <a:gd name="T66" fmla="*/ 26 w 64"/>
                <a:gd name="T67" fmla="*/ 56 h 88"/>
                <a:gd name="T68" fmla="*/ 28 w 64"/>
                <a:gd name="T69" fmla="*/ 55 h 88"/>
                <a:gd name="T70" fmla="*/ 32 w 64"/>
                <a:gd name="T71" fmla="*/ 51 h 88"/>
                <a:gd name="T72" fmla="*/ 31 w 64"/>
                <a:gd name="T73" fmla="*/ 46 h 88"/>
                <a:gd name="T74" fmla="*/ 32 w 64"/>
                <a:gd name="T75" fmla="*/ 39 h 88"/>
                <a:gd name="T76" fmla="*/ 32 w 64"/>
                <a:gd name="T77" fmla="*/ 32 h 88"/>
                <a:gd name="T78" fmla="*/ 33 w 64"/>
                <a:gd name="T79" fmla="*/ 28 h 88"/>
                <a:gd name="T80" fmla="*/ 40 w 64"/>
                <a:gd name="T81" fmla="*/ 19 h 88"/>
                <a:gd name="T82" fmla="*/ 50 w 64"/>
                <a:gd name="T83" fmla="*/ 8 h 88"/>
                <a:gd name="T84" fmla="*/ 49 w 64"/>
                <a:gd name="T85" fmla="*/ 6 h 88"/>
                <a:gd name="T86" fmla="*/ 44 w 64"/>
                <a:gd name="T87" fmla="*/ 6 h 88"/>
                <a:gd name="T88" fmla="*/ 41 w 64"/>
                <a:gd name="T89" fmla="*/ 9 h 88"/>
                <a:gd name="T90" fmla="*/ 36 w 64"/>
                <a:gd name="T91" fmla="*/ 12 h 88"/>
                <a:gd name="T92" fmla="*/ 29 w 64"/>
                <a:gd name="T93" fmla="*/ 16 h 88"/>
                <a:gd name="T94" fmla="*/ 21 w 64"/>
                <a:gd name="T95" fmla="*/ 22 h 88"/>
                <a:gd name="T96" fmla="*/ 13 w 64"/>
                <a:gd name="T97" fmla="*/ 27 h 88"/>
                <a:gd name="T98" fmla="*/ 9 w 64"/>
                <a:gd name="T99" fmla="*/ 28 h 88"/>
                <a:gd name="T100" fmla="*/ 1 w 64"/>
                <a:gd name="T101" fmla="*/ 26 h 88"/>
                <a:gd name="T102" fmla="*/ 5 w 64"/>
                <a:gd name="T103" fmla="*/ 20 h 88"/>
                <a:gd name="T104" fmla="*/ 12 w 64"/>
                <a:gd name="T105" fmla="*/ 17 h 88"/>
                <a:gd name="T106" fmla="*/ 19 w 64"/>
                <a:gd name="T107" fmla="*/ 14 h 88"/>
                <a:gd name="T108" fmla="*/ 27 w 64"/>
                <a:gd name="T109" fmla="*/ 10 h 88"/>
                <a:gd name="T110" fmla="*/ 34 w 64"/>
                <a:gd name="T111" fmla="*/ 7 h 88"/>
                <a:gd name="T112" fmla="*/ 45 w 64"/>
                <a:gd name="T113" fmla="*/ 3 h 88"/>
                <a:gd name="T114" fmla="*/ 51 w 64"/>
                <a:gd name="T115" fmla="*/ 1 h 88"/>
                <a:gd name="T116" fmla="*/ 53 w 64"/>
                <a:gd name="T1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4" h="88">
                  <a:moveTo>
                    <a:pt x="53" y="0"/>
                  </a:moveTo>
                  <a:cubicBezTo>
                    <a:pt x="54" y="0"/>
                    <a:pt x="55" y="0"/>
                    <a:pt x="56" y="0"/>
                  </a:cubicBezTo>
                  <a:cubicBezTo>
                    <a:pt x="57" y="0"/>
                    <a:pt x="58" y="0"/>
                    <a:pt x="59" y="0"/>
                  </a:cubicBezTo>
                  <a:cubicBezTo>
                    <a:pt x="61" y="0"/>
                    <a:pt x="62" y="3"/>
                    <a:pt x="62" y="5"/>
                  </a:cubicBezTo>
                  <a:cubicBezTo>
                    <a:pt x="62" y="6"/>
                    <a:pt x="62" y="6"/>
                    <a:pt x="61" y="7"/>
                  </a:cubicBezTo>
                  <a:cubicBezTo>
                    <a:pt x="61" y="9"/>
                    <a:pt x="59" y="9"/>
                    <a:pt x="58" y="11"/>
                  </a:cubicBezTo>
                  <a:cubicBezTo>
                    <a:pt x="57" y="12"/>
                    <a:pt x="56" y="14"/>
                    <a:pt x="55" y="15"/>
                  </a:cubicBezTo>
                  <a:cubicBezTo>
                    <a:pt x="54" y="16"/>
                    <a:pt x="54" y="16"/>
                    <a:pt x="53" y="17"/>
                  </a:cubicBezTo>
                  <a:cubicBezTo>
                    <a:pt x="52" y="18"/>
                    <a:pt x="51" y="19"/>
                    <a:pt x="50" y="19"/>
                  </a:cubicBezTo>
                  <a:cubicBezTo>
                    <a:pt x="49" y="20"/>
                    <a:pt x="49" y="20"/>
                    <a:pt x="48" y="20"/>
                  </a:cubicBezTo>
                  <a:cubicBezTo>
                    <a:pt x="48" y="20"/>
                    <a:pt x="48" y="20"/>
                    <a:pt x="47" y="21"/>
                  </a:cubicBezTo>
                  <a:cubicBezTo>
                    <a:pt x="47" y="21"/>
                    <a:pt x="47" y="21"/>
                    <a:pt x="46" y="21"/>
                  </a:cubicBezTo>
                  <a:cubicBezTo>
                    <a:pt x="46" y="22"/>
                    <a:pt x="45" y="22"/>
                    <a:pt x="44" y="23"/>
                  </a:cubicBezTo>
                  <a:cubicBezTo>
                    <a:pt x="44" y="23"/>
                    <a:pt x="43" y="23"/>
                    <a:pt x="43" y="24"/>
                  </a:cubicBezTo>
                  <a:cubicBezTo>
                    <a:pt x="43" y="24"/>
                    <a:pt x="42" y="24"/>
                    <a:pt x="42" y="25"/>
                  </a:cubicBezTo>
                  <a:cubicBezTo>
                    <a:pt x="41" y="25"/>
                    <a:pt x="41" y="26"/>
                    <a:pt x="40" y="26"/>
                  </a:cubicBezTo>
                  <a:cubicBezTo>
                    <a:pt x="40" y="27"/>
                    <a:pt x="38" y="27"/>
                    <a:pt x="38" y="28"/>
                  </a:cubicBezTo>
                  <a:cubicBezTo>
                    <a:pt x="38" y="29"/>
                    <a:pt x="37" y="30"/>
                    <a:pt x="37" y="30"/>
                  </a:cubicBezTo>
                  <a:cubicBezTo>
                    <a:pt x="37" y="31"/>
                    <a:pt x="37" y="32"/>
                    <a:pt x="37" y="32"/>
                  </a:cubicBezTo>
                  <a:cubicBezTo>
                    <a:pt x="37" y="33"/>
                    <a:pt x="37" y="35"/>
                    <a:pt x="37" y="36"/>
                  </a:cubicBezTo>
                  <a:cubicBezTo>
                    <a:pt x="37" y="39"/>
                    <a:pt x="37" y="42"/>
                    <a:pt x="38" y="45"/>
                  </a:cubicBezTo>
                  <a:cubicBezTo>
                    <a:pt x="38" y="46"/>
                    <a:pt x="37" y="47"/>
                    <a:pt x="38" y="48"/>
                  </a:cubicBezTo>
                  <a:cubicBezTo>
                    <a:pt x="38" y="49"/>
                    <a:pt x="39" y="49"/>
                    <a:pt x="39" y="49"/>
                  </a:cubicBezTo>
                  <a:cubicBezTo>
                    <a:pt x="40" y="49"/>
                    <a:pt x="40" y="48"/>
                    <a:pt x="41" y="48"/>
                  </a:cubicBezTo>
                  <a:cubicBezTo>
                    <a:pt x="41" y="48"/>
                    <a:pt x="42" y="48"/>
                    <a:pt x="43" y="48"/>
                  </a:cubicBezTo>
                  <a:cubicBezTo>
                    <a:pt x="44" y="47"/>
                    <a:pt x="46" y="46"/>
                    <a:pt x="48" y="45"/>
                  </a:cubicBezTo>
                  <a:cubicBezTo>
                    <a:pt x="49" y="45"/>
                    <a:pt x="50" y="44"/>
                    <a:pt x="52" y="44"/>
                  </a:cubicBezTo>
                  <a:cubicBezTo>
                    <a:pt x="52" y="43"/>
                    <a:pt x="54" y="43"/>
                    <a:pt x="54" y="43"/>
                  </a:cubicBezTo>
                  <a:cubicBezTo>
                    <a:pt x="55" y="43"/>
                    <a:pt x="55" y="43"/>
                    <a:pt x="56" y="42"/>
                  </a:cubicBezTo>
                  <a:cubicBezTo>
                    <a:pt x="56" y="42"/>
                    <a:pt x="56" y="42"/>
                    <a:pt x="56" y="42"/>
                  </a:cubicBezTo>
                  <a:cubicBezTo>
                    <a:pt x="56" y="42"/>
                    <a:pt x="57" y="42"/>
                    <a:pt x="57" y="42"/>
                  </a:cubicBezTo>
                  <a:cubicBezTo>
                    <a:pt x="57" y="42"/>
                    <a:pt x="57" y="42"/>
                    <a:pt x="58" y="42"/>
                  </a:cubicBezTo>
                  <a:cubicBezTo>
                    <a:pt x="58" y="42"/>
                    <a:pt x="59" y="42"/>
                    <a:pt x="59" y="42"/>
                  </a:cubicBezTo>
                  <a:cubicBezTo>
                    <a:pt x="62" y="40"/>
                    <a:pt x="64" y="45"/>
                    <a:pt x="64" y="47"/>
                  </a:cubicBezTo>
                  <a:cubicBezTo>
                    <a:pt x="63" y="48"/>
                    <a:pt x="63" y="48"/>
                    <a:pt x="62" y="49"/>
                  </a:cubicBezTo>
                  <a:cubicBezTo>
                    <a:pt x="62" y="50"/>
                    <a:pt x="62" y="50"/>
                    <a:pt x="61" y="51"/>
                  </a:cubicBezTo>
                  <a:cubicBezTo>
                    <a:pt x="61" y="51"/>
                    <a:pt x="60" y="52"/>
                    <a:pt x="60" y="52"/>
                  </a:cubicBezTo>
                  <a:cubicBezTo>
                    <a:pt x="59" y="53"/>
                    <a:pt x="58" y="54"/>
                    <a:pt x="58" y="54"/>
                  </a:cubicBezTo>
                  <a:cubicBezTo>
                    <a:pt x="57" y="54"/>
                    <a:pt x="57" y="55"/>
                    <a:pt x="57" y="54"/>
                  </a:cubicBezTo>
                  <a:cubicBezTo>
                    <a:pt x="56" y="54"/>
                    <a:pt x="56" y="54"/>
                    <a:pt x="56" y="54"/>
                  </a:cubicBezTo>
                  <a:cubicBezTo>
                    <a:pt x="56" y="53"/>
                    <a:pt x="56" y="53"/>
                    <a:pt x="56" y="52"/>
                  </a:cubicBezTo>
                  <a:cubicBezTo>
                    <a:pt x="57" y="51"/>
                    <a:pt x="61" y="49"/>
                    <a:pt x="58" y="48"/>
                  </a:cubicBezTo>
                  <a:cubicBezTo>
                    <a:pt x="58" y="47"/>
                    <a:pt x="57" y="48"/>
                    <a:pt x="57" y="48"/>
                  </a:cubicBezTo>
                  <a:cubicBezTo>
                    <a:pt x="56" y="48"/>
                    <a:pt x="56" y="49"/>
                    <a:pt x="55" y="49"/>
                  </a:cubicBezTo>
                  <a:cubicBezTo>
                    <a:pt x="55" y="49"/>
                    <a:pt x="54" y="50"/>
                    <a:pt x="53" y="50"/>
                  </a:cubicBezTo>
                  <a:cubicBezTo>
                    <a:pt x="53" y="50"/>
                    <a:pt x="52" y="50"/>
                    <a:pt x="52" y="51"/>
                  </a:cubicBezTo>
                  <a:cubicBezTo>
                    <a:pt x="51" y="51"/>
                    <a:pt x="51" y="51"/>
                    <a:pt x="51" y="51"/>
                  </a:cubicBezTo>
                  <a:cubicBezTo>
                    <a:pt x="50" y="52"/>
                    <a:pt x="50" y="52"/>
                    <a:pt x="50" y="52"/>
                  </a:cubicBezTo>
                  <a:cubicBezTo>
                    <a:pt x="49" y="52"/>
                    <a:pt x="48" y="53"/>
                    <a:pt x="48" y="53"/>
                  </a:cubicBezTo>
                  <a:cubicBezTo>
                    <a:pt x="47" y="53"/>
                    <a:pt x="47" y="54"/>
                    <a:pt x="47" y="54"/>
                  </a:cubicBezTo>
                  <a:cubicBezTo>
                    <a:pt x="45" y="55"/>
                    <a:pt x="41" y="56"/>
                    <a:pt x="40" y="58"/>
                  </a:cubicBezTo>
                  <a:cubicBezTo>
                    <a:pt x="40" y="59"/>
                    <a:pt x="40" y="59"/>
                    <a:pt x="40" y="60"/>
                  </a:cubicBezTo>
                  <a:cubicBezTo>
                    <a:pt x="40" y="61"/>
                    <a:pt x="40" y="62"/>
                    <a:pt x="40" y="63"/>
                  </a:cubicBezTo>
                  <a:cubicBezTo>
                    <a:pt x="41" y="64"/>
                    <a:pt x="41" y="65"/>
                    <a:pt x="41" y="66"/>
                  </a:cubicBezTo>
                  <a:cubicBezTo>
                    <a:pt x="42" y="67"/>
                    <a:pt x="42" y="68"/>
                    <a:pt x="42" y="69"/>
                  </a:cubicBezTo>
                  <a:cubicBezTo>
                    <a:pt x="42" y="69"/>
                    <a:pt x="42" y="70"/>
                    <a:pt x="42" y="71"/>
                  </a:cubicBezTo>
                  <a:cubicBezTo>
                    <a:pt x="42" y="72"/>
                    <a:pt x="42" y="72"/>
                    <a:pt x="42" y="73"/>
                  </a:cubicBezTo>
                  <a:cubicBezTo>
                    <a:pt x="43" y="74"/>
                    <a:pt x="43" y="76"/>
                    <a:pt x="43" y="77"/>
                  </a:cubicBezTo>
                  <a:cubicBezTo>
                    <a:pt x="43" y="77"/>
                    <a:pt x="43" y="77"/>
                    <a:pt x="43" y="77"/>
                  </a:cubicBezTo>
                  <a:cubicBezTo>
                    <a:pt x="44" y="78"/>
                    <a:pt x="44" y="79"/>
                    <a:pt x="44" y="80"/>
                  </a:cubicBezTo>
                  <a:cubicBezTo>
                    <a:pt x="44" y="81"/>
                    <a:pt x="43" y="82"/>
                    <a:pt x="43" y="82"/>
                  </a:cubicBezTo>
                  <a:cubicBezTo>
                    <a:pt x="43" y="83"/>
                    <a:pt x="43" y="83"/>
                    <a:pt x="43" y="83"/>
                  </a:cubicBezTo>
                  <a:cubicBezTo>
                    <a:pt x="43" y="84"/>
                    <a:pt x="43" y="85"/>
                    <a:pt x="42" y="86"/>
                  </a:cubicBezTo>
                  <a:cubicBezTo>
                    <a:pt x="41" y="86"/>
                    <a:pt x="40" y="87"/>
                    <a:pt x="39" y="87"/>
                  </a:cubicBezTo>
                  <a:cubicBezTo>
                    <a:pt x="38" y="87"/>
                    <a:pt x="38" y="87"/>
                    <a:pt x="37" y="87"/>
                  </a:cubicBezTo>
                  <a:cubicBezTo>
                    <a:pt x="36" y="87"/>
                    <a:pt x="34" y="88"/>
                    <a:pt x="33" y="87"/>
                  </a:cubicBezTo>
                  <a:cubicBezTo>
                    <a:pt x="32" y="87"/>
                    <a:pt x="31" y="86"/>
                    <a:pt x="30" y="86"/>
                  </a:cubicBezTo>
                  <a:cubicBezTo>
                    <a:pt x="29" y="86"/>
                    <a:pt x="29" y="86"/>
                    <a:pt x="28" y="86"/>
                  </a:cubicBezTo>
                  <a:cubicBezTo>
                    <a:pt x="28" y="86"/>
                    <a:pt x="27" y="86"/>
                    <a:pt x="27" y="85"/>
                  </a:cubicBezTo>
                  <a:cubicBezTo>
                    <a:pt x="27" y="85"/>
                    <a:pt x="26" y="85"/>
                    <a:pt x="26" y="85"/>
                  </a:cubicBezTo>
                  <a:cubicBezTo>
                    <a:pt x="26" y="85"/>
                    <a:pt x="26" y="84"/>
                    <a:pt x="26" y="84"/>
                  </a:cubicBezTo>
                  <a:cubicBezTo>
                    <a:pt x="27" y="83"/>
                    <a:pt x="31" y="81"/>
                    <a:pt x="32" y="81"/>
                  </a:cubicBezTo>
                  <a:cubicBezTo>
                    <a:pt x="32" y="81"/>
                    <a:pt x="32" y="81"/>
                    <a:pt x="33" y="81"/>
                  </a:cubicBezTo>
                  <a:cubicBezTo>
                    <a:pt x="33" y="81"/>
                    <a:pt x="33" y="80"/>
                    <a:pt x="34" y="80"/>
                  </a:cubicBezTo>
                  <a:cubicBezTo>
                    <a:pt x="34" y="80"/>
                    <a:pt x="34" y="79"/>
                    <a:pt x="35" y="79"/>
                  </a:cubicBezTo>
                  <a:cubicBezTo>
                    <a:pt x="35" y="78"/>
                    <a:pt x="35" y="78"/>
                    <a:pt x="35" y="78"/>
                  </a:cubicBezTo>
                  <a:cubicBezTo>
                    <a:pt x="35" y="77"/>
                    <a:pt x="35" y="76"/>
                    <a:pt x="35" y="76"/>
                  </a:cubicBezTo>
                  <a:cubicBezTo>
                    <a:pt x="35" y="73"/>
                    <a:pt x="34" y="69"/>
                    <a:pt x="34" y="66"/>
                  </a:cubicBezTo>
                  <a:cubicBezTo>
                    <a:pt x="34" y="65"/>
                    <a:pt x="34" y="65"/>
                    <a:pt x="33" y="64"/>
                  </a:cubicBezTo>
                  <a:cubicBezTo>
                    <a:pt x="33" y="64"/>
                    <a:pt x="33" y="63"/>
                    <a:pt x="32" y="63"/>
                  </a:cubicBezTo>
                  <a:cubicBezTo>
                    <a:pt x="32" y="62"/>
                    <a:pt x="32" y="61"/>
                    <a:pt x="31" y="61"/>
                  </a:cubicBezTo>
                  <a:cubicBezTo>
                    <a:pt x="31" y="61"/>
                    <a:pt x="31" y="61"/>
                    <a:pt x="31" y="61"/>
                  </a:cubicBezTo>
                  <a:cubicBezTo>
                    <a:pt x="31" y="61"/>
                    <a:pt x="31" y="61"/>
                    <a:pt x="31" y="62"/>
                  </a:cubicBezTo>
                  <a:cubicBezTo>
                    <a:pt x="32" y="62"/>
                    <a:pt x="32" y="62"/>
                    <a:pt x="32" y="62"/>
                  </a:cubicBezTo>
                  <a:cubicBezTo>
                    <a:pt x="30" y="64"/>
                    <a:pt x="29" y="65"/>
                    <a:pt x="27" y="66"/>
                  </a:cubicBezTo>
                  <a:cubicBezTo>
                    <a:pt x="26" y="66"/>
                    <a:pt x="26" y="67"/>
                    <a:pt x="26" y="67"/>
                  </a:cubicBezTo>
                  <a:cubicBezTo>
                    <a:pt x="25" y="68"/>
                    <a:pt x="24" y="68"/>
                    <a:pt x="23" y="68"/>
                  </a:cubicBezTo>
                  <a:cubicBezTo>
                    <a:pt x="23" y="68"/>
                    <a:pt x="22" y="69"/>
                    <a:pt x="22" y="69"/>
                  </a:cubicBezTo>
                  <a:cubicBezTo>
                    <a:pt x="21" y="70"/>
                    <a:pt x="20" y="70"/>
                    <a:pt x="19" y="70"/>
                  </a:cubicBezTo>
                  <a:cubicBezTo>
                    <a:pt x="19" y="71"/>
                    <a:pt x="18" y="71"/>
                    <a:pt x="17" y="71"/>
                  </a:cubicBezTo>
                  <a:cubicBezTo>
                    <a:pt x="17" y="71"/>
                    <a:pt x="17" y="71"/>
                    <a:pt x="16" y="72"/>
                  </a:cubicBezTo>
                  <a:cubicBezTo>
                    <a:pt x="15" y="72"/>
                    <a:pt x="15" y="72"/>
                    <a:pt x="14" y="72"/>
                  </a:cubicBezTo>
                  <a:cubicBezTo>
                    <a:pt x="14" y="72"/>
                    <a:pt x="14" y="72"/>
                    <a:pt x="14" y="73"/>
                  </a:cubicBezTo>
                  <a:cubicBezTo>
                    <a:pt x="13" y="72"/>
                    <a:pt x="13" y="71"/>
                    <a:pt x="12" y="71"/>
                  </a:cubicBezTo>
                  <a:cubicBezTo>
                    <a:pt x="11" y="70"/>
                    <a:pt x="9" y="72"/>
                    <a:pt x="8" y="70"/>
                  </a:cubicBezTo>
                  <a:cubicBezTo>
                    <a:pt x="6" y="68"/>
                    <a:pt x="11" y="64"/>
                    <a:pt x="13" y="63"/>
                  </a:cubicBezTo>
                  <a:cubicBezTo>
                    <a:pt x="13" y="63"/>
                    <a:pt x="13" y="63"/>
                    <a:pt x="14" y="63"/>
                  </a:cubicBezTo>
                  <a:cubicBezTo>
                    <a:pt x="15" y="62"/>
                    <a:pt x="16" y="61"/>
                    <a:pt x="17" y="61"/>
                  </a:cubicBezTo>
                  <a:cubicBezTo>
                    <a:pt x="17" y="61"/>
                    <a:pt x="18" y="60"/>
                    <a:pt x="18" y="60"/>
                  </a:cubicBezTo>
                  <a:cubicBezTo>
                    <a:pt x="19" y="59"/>
                    <a:pt x="20" y="59"/>
                    <a:pt x="21" y="59"/>
                  </a:cubicBezTo>
                  <a:cubicBezTo>
                    <a:pt x="21" y="58"/>
                    <a:pt x="22" y="58"/>
                    <a:pt x="23" y="57"/>
                  </a:cubicBezTo>
                  <a:cubicBezTo>
                    <a:pt x="24" y="57"/>
                    <a:pt x="25" y="56"/>
                    <a:pt x="26" y="56"/>
                  </a:cubicBezTo>
                  <a:cubicBezTo>
                    <a:pt x="26" y="56"/>
                    <a:pt x="27" y="56"/>
                    <a:pt x="28" y="56"/>
                  </a:cubicBezTo>
                  <a:cubicBezTo>
                    <a:pt x="28" y="56"/>
                    <a:pt x="28" y="55"/>
                    <a:pt x="28" y="55"/>
                  </a:cubicBezTo>
                  <a:cubicBezTo>
                    <a:pt x="28" y="55"/>
                    <a:pt x="28" y="55"/>
                    <a:pt x="28" y="55"/>
                  </a:cubicBezTo>
                  <a:cubicBezTo>
                    <a:pt x="29" y="55"/>
                    <a:pt x="29" y="55"/>
                    <a:pt x="29" y="55"/>
                  </a:cubicBezTo>
                  <a:cubicBezTo>
                    <a:pt x="29" y="55"/>
                    <a:pt x="30" y="54"/>
                    <a:pt x="31" y="54"/>
                  </a:cubicBezTo>
                  <a:cubicBezTo>
                    <a:pt x="31" y="53"/>
                    <a:pt x="31" y="52"/>
                    <a:pt x="32" y="51"/>
                  </a:cubicBezTo>
                  <a:cubicBezTo>
                    <a:pt x="31" y="50"/>
                    <a:pt x="31" y="50"/>
                    <a:pt x="31" y="49"/>
                  </a:cubicBezTo>
                  <a:cubicBezTo>
                    <a:pt x="31" y="49"/>
                    <a:pt x="32" y="48"/>
                    <a:pt x="32" y="48"/>
                  </a:cubicBezTo>
                  <a:cubicBezTo>
                    <a:pt x="32" y="47"/>
                    <a:pt x="31" y="46"/>
                    <a:pt x="31" y="46"/>
                  </a:cubicBezTo>
                  <a:cubicBezTo>
                    <a:pt x="31" y="44"/>
                    <a:pt x="32" y="43"/>
                    <a:pt x="32" y="42"/>
                  </a:cubicBezTo>
                  <a:cubicBezTo>
                    <a:pt x="32" y="42"/>
                    <a:pt x="31" y="41"/>
                    <a:pt x="32" y="41"/>
                  </a:cubicBezTo>
                  <a:cubicBezTo>
                    <a:pt x="32" y="40"/>
                    <a:pt x="32" y="40"/>
                    <a:pt x="32" y="39"/>
                  </a:cubicBezTo>
                  <a:cubicBezTo>
                    <a:pt x="32" y="39"/>
                    <a:pt x="32" y="38"/>
                    <a:pt x="32" y="37"/>
                  </a:cubicBezTo>
                  <a:cubicBezTo>
                    <a:pt x="32" y="36"/>
                    <a:pt x="32" y="35"/>
                    <a:pt x="32" y="33"/>
                  </a:cubicBezTo>
                  <a:cubicBezTo>
                    <a:pt x="32" y="33"/>
                    <a:pt x="32" y="32"/>
                    <a:pt x="32" y="32"/>
                  </a:cubicBezTo>
                  <a:cubicBezTo>
                    <a:pt x="32" y="32"/>
                    <a:pt x="32" y="31"/>
                    <a:pt x="33" y="31"/>
                  </a:cubicBezTo>
                  <a:cubicBezTo>
                    <a:pt x="33" y="30"/>
                    <a:pt x="33" y="30"/>
                    <a:pt x="33" y="29"/>
                  </a:cubicBezTo>
                  <a:cubicBezTo>
                    <a:pt x="33" y="29"/>
                    <a:pt x="33" y="28"/>
                    <a:pt x="33" y="28"/>
                  </a:cubicBezTo>
                  <a:cubicBezTo>
                    <a:pt x="34" y="27"/>
                    <a:pt x="34" y="26"/>
                    <a:pt x="35" y="25"/>
                  </a:cubicBezTo>
                  <a:cubicBezTo>
                    <a:pt x="35" y="23"/>
                    <a:pt x="37" y="22"/>
                    <a:pt x="38" y="21"/>
                  </a:cubicBezTo>
                  <a:cubicBezTo>
                    <a:pt x="39" y="20"/>
                    <a:pt x="39" y="20"/>
                    <a:pt x="40" y="19"/>
                  </a:cubicBezTo>
                  <a:cubicBezTo>
                    <a:pt x="41" y="18"/>
                    <a:pt x="42" y="16"/>
                    <a:pt x="43" y="15"/>
                  </a:cubicBezTo>
                  <a:cubicBezTo>
                    <a:pt x="44" y="14"/>
                    <a:pt x="44" y="13"/>
                    <a:pt x="45" y="13"/>
                  </a:cubicBezTo>
                  <a:cubicBezTo>
                    <a:pt x="47" y="11"/>
                    <a:pt x="49" y="10"/>
                    <a:pt x="50" y="8"/>
                  </a:cubicBezTo>
                  <a:cubicBezTo>
                    <a:pt x="50" y="8"/>
                    <a:pt x="51" y="5"/>
                    <a:pt x="51" y="5"/>
                  </a:cubicBezTo>
                  <a:cubicBezTo>
                    <a:pt x="51" y="3"/>
                    <a:pt x="48" y="4"/>
                    <a:pt x="48" y="4"/>
                  </a:cubicBezTo>
                  <a:cubicBezTo>
                    <a:pt x="48" y="5"/>
                    <a:pt x="49" y="5"/>
                    <a:pt x="49" y="6"/>
                  </a:cubicBezTo>
                  <a:cubicBezTo>
                    <a:pt x="50" y="6"/>
                    <a:pt x="50" y="6"/>
                    <a:pt x="49" y="7"/>
                  </a:cubicBezTo>
                  <a:cubicBezTo>
                    <a:pt x="48" y="7"/>
                    <a:pt x="45" y="6"/>
                    <a:pt x="45" y="6"/>
                  </a:cubicBezTo>
                  <a:cubicBezTo>
                    <a:pt x="44" y="6"/>
                    <a:pt x="44" y="6"/>
                    <a:pt x="44" y="6"/>
                  </a:cubicBezTo>
                  <a:cubicBezTo>
                    <a:pt x="44" y="6"/>
                    <a:pt x="44" y="6"/>
                    <a:pt x="44" y="6"/>
                  </a:cubicBezTo>
                  <a:cubicBezTo>
                    <a:pt x="44" y="7"/>
                    <a:pt x="44" y="7"/>
                    <a:pt x="44" y="8"/>
                  </a:cubicBezTo>
                  <a:cubicBezTo>
                    <a:pt x="43" y="9"/>
                    <a:pt x="42" y="9"/>
                    <a:pt x="41" y="9"/>
                  </a:cubicBezTo>
                  <a:cubicBezTo>
                    <a:pt x="40" y="10"/>
                    <a:pt x="39" y="11"/>
                    <a:pt x="38" y="11"/>
                  </a:cubicBezTo>
                  <a:cubicBezTo>
                    <a:pt x="38" y="11"/>
                    <a:pt x="37" y="12"/>
                    <a:pt x="37" y="12"/>
                  </a:cubicBezTo>
                  <a:cubicBezTo>
                    <a:pt x="36" y="12"/>
                    <a:pt x="36" y="12"/>
                    <a:pt x="36" y="12"/>
                  </a:cubicBezTo>
                  <a:cubicBezTo>
                    <a:pt x="35" y="13"/>
                    <a:pt x="35" y="13"/>
                    <a:pt x="34" y="13"/>
                  </a:cubicBezTo>
                  <a:cubicBezTo>
                    <a:pt x="33" y="13"/>
                    <a:pt x="33" y="14"/>
                    <a:pt x="32" y="15"/>
                  </a:cubicBezTo>
                  <a:cubicBezTo>
                    <a:pt x="31" y="15"/>
                    <a:pt x="30" y="16"/>
                    <a:pt x="29" y="16"/>
                  </a:cubicBezTo>
                  <a:cubicBezTo>
                    <a:pt x="29" y="17"/>
                    <a:pt x="28" y="17"/>
                    <a:pt x="28" y="17"/>
                  </a:cubicBezTo>
                  <a:cubicBezTo>
                    <a:pt x="27" y="18"/>
                    <a:pt x="26" y="18"/>
                    <a:pt x="25" y="19"/>
                  </a:cubicBezTo>
                  <a:cubicBezTo>
                    <a:pt x="23" y="20"/>
                    <a:pt x="23" y="21"/>
                    <a:pt x="21" y="22"/>
                  </a:cubicBezTo>
                  <a:cubicBezTo>
                    <a:pt x="21" y="23"/>
                    <a:pt x="20" y="23"/>
                    <a:pt x="20" y="24"/>
                  </a:cubicBezTo>
                  <a:cubicBezTo>
                    <a:pt x="19" y="25"/>
                    <a:pt x="18" y="25"/>
                    <a:pt x="17" y="26"/>
                  </a:cubicBezTo>
                  <a:cubicBezTo>
                    <a:pt x="16" y="26"/>
                    <a:pt x="15" y="27"/>
                    <a:pt x="13" y="27"/>
                  </a:cubicBezTo>
                  <a:cubicBezTo>
                    <a:pt x="13" y="27"/>
                    <a:pt x="12" y="27"/>
                    <a:pt x="12" y="28"/>
                  </a:cubicBezTo>
                  <a:cubicBezTo>
                    <a:pt x="11" y="28"/>
                    <a:pt x="11" y="28"/>
                    <a:pt x="10" y="28"/>
                  </a:cubicBezTo>
                  <a:cubicBezTo>
                    <a:pt x="10" y="28"/>
                    <a:pt x="9" y="28"/>
                    <a:pt x="9" y="28"/>
                  </a:cubicBezTo>
                  <a:cubicBezTo>
                    <a:pt x="8" y="28"/>
                    <a:pt x="6" y="28"/>
                    <a:pt x="5" y="27"/>
                  </a:cubicBezTo>
                  <a:cubicBezTo>
                    <a:pt x="4" y="27"/>
                    <a:pt x="4" y="27"/>
                    <a:pt x="3" y="27"/>
                  </a:cubicBezTo>
                  <a:cubicBezTo>
                    <a:pt x="2" y="27"/>
                    <a:pt x="1" y="26"/>
                    <a:pt x="1" y="26"/>
                  </a:cubicBezTo>
                  <a:cubicBezTo>
                    <a:pt x="0" y="25"/>
                    <a:pt x="0" y="25"/>
                    <a:pt x="0" y="24"/>
                  </a:cubicBezTo>
                  <a:cubicBezTo>
                    <a:pt x="0" y="22"/>
                    <a:pt x="1" y="21"/>
                    <a:pt x="3" y="20"/>
                  </a:cubicBezTo>
                  <a:cubicBezTo>
                    <a:pt x="4" y="20"/>
                    <a:pt x="4" y="20"/>
                    <a:pt x="5" y="20"/>
                  </a:cubicBezTo>
                  <a:cubicBezTo>
                    <a:pt x="6" y="20"/>
                    <a:pt x="6" y="19"/>
                    <a:pt x="8" y="19"/>
                  </a:cubicBezTo>
                  <a:cubicBezTo>
                    <a:pt x="8" y="19"/>
                    <a:pt x="8" y="18"/>
                    <a:pt x="8" y="18"/>
                  </a:cubicBezTo>
                  <a:cubicBezTo>
                    <a:pt x="9" y="18"/>
                    <a:pt x="10" y="17"/>
                    <a:pt x="12" y="17"/>
                  </a:cubicBezTo>
                  <a:cubicBezTo>
                    <a:pt x="12" y="17"/>
                    <a:pt x="13" y="16"/>
                    <a:pt x="14" y="16"/>
                  </a:cubicBezTo>
                  <a:cubicBezTo>
                    <a:pt x="15" y="16"/>
                    <a:pt x="15" y="15"/>
                    <a:pt x="16" y="15"/>
                  </a:cubicBezTo>
                  <a:cubicBezTo>
                    <a:pt x="17" y="14"/>
                    <a:pt x="18" y="14"/>
                    <a:pt x="19" y="14"/>
                  </a:cubicBezTo>
                  <a:cubicBezTo>
                    <a:pt x="20" y="13"/>
                    <a:pt x="21" y="12"/>
                    <a:pt x="22" y="12"/>
                  </a:cubicBezTo>
                  <a:cubicBezTo>
                    <a:pt x="22" y="12"/>
                    <a:pt x="23" y="12"/>
                    <a:pt x="24" y="12"/>
                  </a:cubicBezTo>
                  <a:cubicBezTo>
                    <a:pt x="25" y="11"/>
                    <a:pt x="26" y="10"/>
                    <a:pt x="27" y="10"/>
                  </a:cubicBezTo>
                  <a:cubicBezTo>
                    <a:pt x="28" y="10"/>
                    <a:pt x="28" y="10"/>
                    <a:pt x="29" y="9"/>
                  </a:cubicBezTo>
                  <a:cubicBezTo>
                    <a:pt x="30" y="9"/>
                    <a:pt x="31" y="8"/>
                    <a:pt x="32" y="8"/>
                  </a:cubicBezTo>
                  <a:cubicBezTo>
                    <a:pt x="33" y="7"/>
                    <a:pt x="33" y="7"/>
                    <a:pt x="34" y="7"/>
                  </a:cubicBezTo>
                  <a:cubicBezTo>
                    <a:pt x="34" y="7"/>
                    <a:pt x="35" y="7"/>
                    <a:pt x="35" y="6"/>
                  </a:cubicBezTo>
                  <a:cubicBezTo>
                    <a:pt x="37" y="6"/>
                    <a:pt x="38" y="5"/>
                    <a:pt x="40" y="4"/>
                  </a:cubicBezTo>
                  <a:cubicBezTo>
                    <a:pt x="41" y="3"/>
                    <a:pt x="43" y="3"/>
                    <a:pt x="45" y="3"/>
                  </a:cubicBezTo>
                  <a:cubicBezTo>
                    <a:pt x="45" y="2"/>
                    <a:pt x="47" y="2"/>
                    <a:pt x="48" y="2"/>
                  </a:cubicBezTo>
                  <a:cubicBezTo>
                    <a:pt x="48" y="2"/>
                    <a:pt x="49" y="2"/>
                    <a:pt x="49" y="1"/>
                  </a:cubicBezTo>
                  <a:cubicBezTo>
                    <a:pt x="50" y="1"/>
                    <a:pt x="51" y="1"/>
                    <a:pt x="51" y="1"/>
                  </a:cubicBezTo>
                  <a:cubicBezTo>
                    <a:pt x="52" y="1"/>
                    <a:pt x="52" y="1"/>
                    <a:pt x="53" y="0"/>
                  </a:cubicBezTo>
                  <a:cubicBezTo>
                    <a:pt x="53" y="0"/>
                    <a:pt x="53" y="0"/>
                    <a:pt x="53" y="0"/>
                  </a:cubicBezTo>
                  <a:cubicBezTo>
                    <a:pt x="53" y="0"/>
                    <a:pt x="53" y="0"/>
                    <a:pt x="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7" name="Freeform 15"/>
            <p:cNvSpPr>
              <a:spLocks noEditPoints="1"/>
            </p:cNvSpPr>
            <p:nvPr/>
          </p:nvSpPr>
          <p:spPr bwMode="auto">
            <a:xfrm>
              <a:off x="4862513" y="3144838"/>
              <a:ext cx="236538" cy="306388"/>
            </a:xfrm>
            <a:custGeom>
              <a:avLst/>
              <a:gdLst>
                <a:gd name="T0" fmla="*/ 32 w 87"/>
                <a:gd name="T1" fmla="*/ 24 h 112"/>
                <a:gd name="T2" fmla="*/ 38 w 87"/>
                <a:gd name="T3" fmla="*/ 36 h 112"/>
                <a:gd name="T4" fmla="*/ 46 w 87"/>
                <a:gd name="T5" fmla="*/ 46 h 112"/>
                <a:gd name="T6" fmla="*/ 56 w 87"/>
                <a:gd name="T7" fmla="*/ 56 h 112"/>
                <a:gd name="T8" fmla="*/ 63 w 87"/>
                <a:gd name="T9" fmla="*/ 65 h 112"/>
                <a:gd name="T10" fmla="*/ 69 w 87"/>
                <a:gd name="T11" fmla="*/ 68 h 112"/>
                <a:gd name="T12" fmla="*/ 74 w 87"/>
                <a:gd name="T13" fmla="*/ 56 h 112"/>
                <a:gd name="T14" fmla="*/ 80 w 87"/>
                <a:gd name="T15" fmla="*/ 56 h 112"/>
                <a:gd name="T16" fmla="*/ 73 w 87"/>
                <a:gd name="T17" fmla="*/ 48 h 112"/>
                <a:gd name="T18" fmla="*/ 64 w 87"/>
                <a:gd name="T19" fmla="*/ 41 h 112"/>
                <a:gd name="T20" fmla="*/ 51 w 87"/>
                <a:gd name="T21" fmla="*/ 29 h 112"/>
                <a:gd name="T22" fmla="*/ 41 w 87"/>
                <a:gd name="T23" fmla="*/ 19 h 112"/>
                <a:gd name="T24" fmla="*/ 14 w 87"/>
                <a:gd name="T25" fmla="*/ 49 h 112"/>
                <a:gd name="T26" fmla="*/ 18 w 87"/>
                <a:gd name="T27" fmla="*/ 65 h 112"/>
                <a:gd name="T28" fmla="*/ 29 w 87"/>
                <a:gd name="T29" fmla="*/ 68 h 112"/>
                <a:gd name="T30" fmla="*/ 30 w 87"/>
                <a:gd name="T31" fmla="*/ 62 h 112"/>
                <a:gd name="T32" fmla="*/ 30 w 87"/>
                <a:gd name="T33" fmla="*/ 51 h 112"/>
                <a:gd name="T34" fmla="*/ 28 w 87"/>
                <a:gd name="T35" fmla="*/ 37 h 112"/>
                <a:gd name="T36" fmla="*/ 21 w 87"/>
                <a:gd name="T37" fmla="*/ 40 h 112"/>
                <a:gd name="T38" fmla="*/ 22 w 87"/>
                <a:gd name="T39" fmla="*/ 55 h 112"/>
                <a:gd name="T40" fmla="*/ 16 w 87"/>
                <a:gd name="T41" fmla="*/ 46 h 112"/>
                <a:gd name="T42" fmla="*/ 13 w 87"/>
                <a:gd name="T43" fmla="*/ 42 h 112"/>
                <a:gd name="T44" fmla="*/ 4 w 87"/>
                <a:gd name="T45" fmla="*/ 6 h 112"/>
                <a:gd name="T46" fmla="*/ 13 w 87"/>
                <a:gd name="T47" fmla="*/ 7 h 112"/>
                <a:gd name="T48" fmla="*/ 11 w 87"/>
                <a:gd name="T49" fmla="*/ 23 h 112"/>
                <a:gd name="T50" fmla="*/ 15 w 87"/>
                <a:gd name="T51" fmla="*/ 27 h 112"/>
                <a:gd name="T52" fmla="*/ 24 w 87"/>
                <a:gd name="T53" fmla="*/ 25 h 112"/>
                <a:gd name="T54" fmla="*/ 30 w 87"/>
                <a:gd name="T55" fmla="*/ 18 h 112"/>
                <a:gd name="T56" fmla="*/ 40 w 87"/>
                <a:gd name="T57" fmla="*/ 12 h 112"/>
                <a:gd name="T58" fmla="*/ 51 w 87"/>
                <a:gd name="T59" fmla="*/ 22 h 112"/>
                <a:gd name="T60" fmla="*/ 66 w 87"/>
                <a:gd name="T61" fmla="*/ 33 h 112"/>
                <a:gd name="T62" fmla="*/ 80 w 87"/>
                <a:gd name="T63" fmla="*/ 44 h 112"/>
                <a:gd name="T64" fmla="*/ 87 w 87"/>
                <a:gd name="T65" fmla="*/ 56 h 112"/>
                <a:gd name="T66" fmla="*/ 78 w 87"/>
                <a:gd name="T67" fmla="*/ 70 h 112"/>
                <a:gd name="T68" fmla="*/ 81 w 87"/>
                <a:gd name="T69" fmla="*/ 87 h 112"/>
                <a:gd name="T70" fmla="*/ 71 w 87"/>
                <a:gd name="T71" fmla="*/ 93 h 112"/>
                <a:gd name="T72" fmla="*/ 62 w 87"/>
                <a:gd name="T73" fmla="*/ 77 h 112"/>
                <a:gd name="T74" fmla="*/ 55 w 87"/>
                <a:gd name="T75" fmla="*/ 68 h 112"/>
                <a:gd name="T76" fmla="*/ 44 w 87"/>
                <a:gd name="T77" fmla="*/ 54 h 112"/>
                <a:gd name="T78" fmla="*/ 37 w 87"/>
                <a:gd name="T79" fmla="*/ 46 h 112"/>
                <a:gd name="T80" fmla="*/ 40 w 87"/>
                <a:gd name="T81" fmla="*/ 59 h 112"/>
                <a:gd name="T82" fmla="*/ 48 w 87"/>
                <a:gd name="T83" fmla="*/ 73 h 112"/>
                <a:gd name="T84" fmla="*/ 52 w 87"/>
                <a:gd name="T85" fmla="*/ 85 h 112"/>
                <a:gd name="T86" fmla="*/ 52 w 87"/>
                <a:gd name="T87" fmla="*/ 94 h 112"/>
                <a:gd name="T88" fmla="*/ 62 w 87"/>
                <a:gd name="T89" fmla="*/ 100 h 112"/>
                <a:gd name="T90" fmla="*/ 64 w 87"/>
                <a:gd name="T91" fmla="*/ 109 h 112"/>
                <a:gd name="T92" fmla="*/ 49 w 87"/>
                <a:gd name="T93" fmla="*/ 112 h 112"/>
                <a:gd name="T94" fmla="*/ 38 w 87"/>
                <a:gd name="T95" fmla="*/ 106 h 112"/>
                <a:gd name="T96" fmla="*/ 42 w 87"/>
                <a:gd name="T97" fmla="*/ 95 h 112"/>
                <a:gd name="T98" fmla="*/ 29 w 87"/>
                <a:gd name="T99" fmla="*/ 78 h 112"/>
                <a:gd name="T100" fmla="*/ 13 w 87"/>
                <a:gd name="T101" fmla="*/ 71 h 112"/>
                <a:gd name="T102" fmla="*/ 3 w 87"/>
                <a:gd name="T103" fmla="*/ 76 h 112"/>
                <a:gd name="T104" fmla="*/ 1 w 87"/>
                <a:gd name="T105" fmla="*/ 61 h 112"/>
                <a:gd name="T106" fmla="*/ 0 w 87"/>
                <a:gd name="T107" fmla="*/ 53 h 112"/>
                <a:gd name="T108" fmla="*/ 0 w 87"/>
                <a:gd name="T109" fmla="*/ 43 h 112"/>
                <a:gd name="T110" fmla="*/ 0 w 87"/>
                <a:gd name="T111" fmla="*/ 31 h 112"/>
                <a:gd name="T112" fmla="*/ 2 w 87"/>
                <a:gd name="T113" fmla="*/ 1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12">
                  <a:moveTo>
                    <a:pt x="33" y="15"/>
                  </a:moveTo>
                  <a:cubicBezTo>
                    <a:pt x="33" y="16"/>
                    <a:pt x="33" y="16"/>
                    <a:pt x="33" y="17"/>
                  </a:cubicBezTo>
                  <a:cubicBezTo>
                    <a:pt x="33" y="17"/>
                    <a:pt x="33" y="17"/>
                    <a:pt x="33" y="18"/>
                  </a:cubicBezTo>
                  <a:cubicBezTo>
                    <a:pt x="32" y="18"/>
                    <a:pt x="32" y="19"/>
                    <a:pt x="32" y="19"/>
                  </a:cubicBezTo>
                  <a:cubicBezTo>
                    <a:pt x="32" y="20"/>
                    <a:pt x="32" y="20"/>
                    <a:pt x="32" y="20"/>
                  </a:cubicBezTo>
                  <a:cubicBezTo>
                    <a:pt x="32" y="21"/>
                    <a:pt x="32" y="21"/>
                    <a:pt x="32" y="21"/>
                  </a:cubicBezTo>
                  <a:cubicBezTo>
                    <a:pt x="32" y="22"/>
                    <a:pt x="32" y="22"/>
                    <a:pt x="32" y="22"/>
                  </a:cubicBezTo>
                  <a:cubicBezTo>
                    <a:pt x="32" y="23"/>
                    <a:pt x="32" y="23"/>
                    <a:pt x="32" y="24"/>
                  </a:cubicBezTo>
                  <a:cubicBezTo>
                    <a:pt x="32" y="24"/>
                    <a:pt x="32" y="25"/>
                    <a:pt x="32" y="25"/>
                  </a:cubicBezTo>
                  <a:cubicBezTo>
                    <a:pt x="32" y="26"/>
                    <a:pt x="32" y="27"/>
                    <a:pt x="32" y="27"/>
                  </a:cubicBezTo>
                  <a:cubicBezTo>
                    <a:pt x="32" y="28"/>
                    <a:pt x="33" y="28"/>
                    <a:pt x="33" y="29"/>
                  </a:cubicBezTo>
                  <a:cubicBezTo>
                    <a:pt x="33" y="29"/>
                    <a:pt x="33" y="30"/>
                    <a:pt x="33" y="31"/>
                  </a:cubicBezTo>
                  <a:cubicBezTo>
                    <a:pt x="33" y="32"/>
                    <a:pt x="34" y="33"/>
                    <a:pt x="34" y="34"/>
                  </a:cubicBezTo>
                  <a:cubicBezTo>
                    <a:pt x="35" y="34"/>
                    <a:pt x="35" y="35"/>
                    <a:pt x="35" y="35"/>
                  </a:cubicBezTo>
                  <a:cubicBezTo>
                    <a:pt x="36" y="35"/>
                    <a:pt x="36" y="36"/>
                    <a:pt x="37" y="36"/>
                  </a:cubicBezTo>
                  <a:cubicBezTo>
                    <a:pt x="37" y="36"/>
                    <a:pt x="37" y="36"/>
                    <a:pt x="38" y="36"/>
                  </a:cubicBezTo>
                  <a:cubicBezTo>
                    <a:pt x="38" y="37"/>
                    <a:pt x="39" y="38"/>
                    <a:pt x="39" y="38"/>
                  </a:cubicBezTo>
                  <a:cubicBezTo>
                    <a:pt x="39" y="38"/>
                    <a:pt x="39" y="38"/>
                    <a:pt x="39" y="38"/>
                  </a:cubicBezTo>
                  <a:cubicBezTo>
                    <a:pt x="40" y="39"/>
                    <a:pt x="40" y="40"/>
                    <a:pt x="41" y="40"/>
                  </a:cubicBezTo>
                  <a:cubicBezTo>
                    <a:pt x="41" y="41"/>
                    <a:pt x="42" y="41"/>
                    <a:pt x="42" y="41"/>
                  </a:cubicBezTo>
                  <a:cubicBezTo>
                    <a:pt x="42" y="42"/>
                    <a:pt x="43" y="42"/>
                    <a:pt x="43" y="43"/>
                  </a:cubicBezTo>
                  <a:cubicBezTo>
                    <a:pt x="43" y="43"/>
                    <a:pt x="43" y="43"/>
                    <a:pt x="44" y="43"/>
                  </a:cubicBezTo>
                  <a:cubicBezTo>
                    <a:pt x="44" y="44"/>
                    <a:pt x="45" y="44"/>
                    <a:pt x="45" y="45"/>
                  </a:cubicBezTo>
                  <a:cubicBezTo>
                    <a:pt x="46" y="45"/>
                    <a:pt x="46" y="45"/>
                    <a:pt x="46" y="46"/>
                  </a:cubicBezTo>
                  <a:cubicBezTo>
                    <a:pt x="46" y="46"/>
                    <a:pt x="47" y="46"/>
                    <a:pt x="47" y="46"/>
                  </a:cubicBezTo>
                  <a:cubicBezTo>
                    <a:pt x="48" y="47"/>
                    <a:pt x="47" y="48"/>
                    <a:pt x="49" y="48"/>
                  </a:cubicBezTo>
                  <a:cubicBezTo>
                    <a:pt x="49" y="49"/>
                    <a:pt x="50" y="51"/>
                    <a:pt x="51" y="51"/>
                  </a:cubicBezTo>
                  <a:cubicBezTo>
                    <a:pt x="52" y="51"/>
                    <a:pt x="52" y="52"/>
                    <a:pt x="53" y="52"/>
                  </a:cubicBezTo>
                  <a:cubicBezTo>
                    <a:pt x="53" y="52"/>
                    <a:pt x="53" y="52"/>
                    <a:pt x="53" y="52"/>
                  </a:cubicBezTo>
                  <a:cubicBezTo>
                    <a:pt x="53" y="53"/>
                    <a:pt x="53" y="53"/>
                    <a:pt x="54" y="54"/>
                  </a:cubicBezTo>
                  <a:cubicBezTo>
                    <a:pt x="54" y="54"/>
                    <a:pt x="54" y="55"/>
                    <a:pt x="54" y="55"/>
                  </a:cubicBezTo>
                  <a:cubicBezTo>
                    <a:pt x="55" y="56"/>
                    <a:pt x="55" y="56"/>
                    <a:pt x="56" y="56"/>
                  </a:cubicBezTo>
                  <a:cubicBezTo>
                    <a:pt x="56" y="57"/>
                    <a:pt x="56" y="57"/>
                    <a:pt x="57" y="57"/>
                  </a:cubicBezTo>
                  <a:cubicBezTo>
                    <a:pt x="57" y="58"/>
                    <a:pt x="57" y="58"/>
                    <a:pt x="58" y="58"/>
                  </a:cubicBezTo>
                  <a:cubicBezTo>
                    <a:pt x="58" y="59"/>
                    <a:pt x="58" y="59"/>
                    <a:pt x="59" y="59"/>
                  </a:cubicBezTo>
                  <a:cubicBezTo>
                    <a:pt x="59" y="60"/>
                    <a:pt x="59" y="60"/>
                    <a:pt x="59" y="60"/>
                  </a:cubicBezTo>
                  <a:cubicBezTo>
                    <a:pt x="60" y="60"/>
                    <a:pt x="60" y="61"/>
                    <a:pt x="60" y="61"/>
                  </a:cubicBezTo>
                  <a:cubicBezTo>
                    <a:pt x="61" y="62"/>
                    <a:pt x="61" y="62"/>
                    <a:pt x="61" y="62"/>
                  </a:cubicBezTo>
                  <a:cubicBezTo>
                    <a:pt x="61" y="63"/>
                    <a:pt x="62" y="63"/>
                    <a:pt x="62" y="63"/>
                  </a:cubicBezTo>
                  <a:cubicBezTo>
                    <a:pt x="62" y="64"/>
                    <a:pt x="62" y="64"/>
                    <a:pt x="63" y="65"/>
                  </a:cubicBezTo>
                  <a:cubicBezTo>
                    <a:pt x="63" y="65"/>
                    <a:pt x="63" y="65"/>
                    <a:pt x="64" y="66"/>
                  </a:cubicBezTo>
                  <a:cubicBezTo>
                    <a:pt x="64" y="66"/>
                    <a:pt x="64" y="66"/>
                    <a:pt x="65" y="67"/>
                  </a:cubicBezTo>
                  <a:cubicBezTo>
                    <a:pt x="65" y="67"/>
                    <a:pt x="66" y="68"/>
                    <a:pt x="66" y="68"/>
                  </a:cubicBezTo>
                  <a:cubicBezTo>
                    <a:pt x="66" y="69"/>
                    <a:pt x="66" y="70"/>
                    <a:pt x="67" y="70"/>
                  </a:cubicBezTo>
                  <a:cubicBezTo>
                    <a:pt x="67" y="70"/>
                    <a:pt x="67" y="70"/>
                    <a:pt x="67" y="70"/>
                  </a:cubicBezTo>
                  <a:cubicBezTo>
                    <a:pt x="67" y="70"/>
                    <a:pt x="68" y="70"/>
                    <a:pt x="68" y="70"/>
                  </a:cubicBezTo>
                  <a:cubicBezTo>
                    <a:pt x="68" y="70"/>
                    <a:pt x="68" y="70"/>
                    <a:pt x="68" y="69"/>
                  </a:cubicBezTo>
                  <a:cubicBezTo>
                    <a:pt x="68" y="69"/>
                    <a:pt x="69" y="68"/>
                    <a:pt x="69" y="68"/>
                  </a:cubicBezTo>
                  <a:cubicBezTo>
                    <a:pt x="69" y="67"/>
                    <a:pt x="68" y="67"/>
                    <a:pt x="68" y="66"/>
                  </a:cubicBezTo>
                  <a:cubicBezTo>
                    <a:pt x="68" y="66"/>
                    <a:pt x="68" y="66"/>
                    <a:pt x="68" y="65"/>
                  </a:cubicBezTo>
                  <a:cubicBezTo>
                    <a:pt x="68" y="65"/>
                    <a:pt x="68" y="64"/>
                    <a:pt x="68" y="63"/>
                  </a:cubicBezTo>
                  <a:cubicBezTo>
                    <a:pt x="67" y="62"/>
                    <a:pt x="67" y="61"/>
                    <a:pt x="67" y="60"/>
                  </a:cubicBezTo>
                  <a:cubicBezTo>
                    <a:pt x="68" y="60"/>
                    <a:pt x="69" y="59"/>
                    <a:pt x="70" y="58"/>
                  </a:cubicBezTo>
                  <a:cubicBezTo>
                    <a:pt x="70" y="57"/>
                    <a:pt x="71" y="56"/>
                    <a:pt x="72" y="56"/>
                  </a:cubicBezTo>
                  <a:cubicBezTo>
                    <a:pt x="72" y="56"/>
                    <a:pt x="72" y="56"/>
                    <a:pt x="73" y="56"/>
                  </a:cubicBezTo>
                  <a:cubicBezTo>
                    <a:pt x="73" y="56"/>
                    <a:pt x="74" y="55"/>
                    <a:pt x="74" y="56"/>
                  </a:cubicBezTo>
                  <a:cubicBezTo>
                    <a:pt x="75" y="56"/>
                    <a:pt x="75" y="57"/>
                    <a:pt x="75" y="57"/>
                  </a:cubicBezTo>
                  <a:cubicBezTo>
                    <a:pt x="76" y="58"/>
                    <a:pt x="76" y="59"/>
                    <a:pt x="76" y="60"/>
                  </a:cubicBezTo>
                  <a:cubicBezTo>
                    <a:pt x="76" y="60"/>
                    <a:pt x="76" y="60"/>
                    <a:pt x="76" y="60"/>
                  </a:cubicBezTo>
                  <a:cubicBezTo>
                    <a:pt x="77" y="60"/>
                    <a:pt x="78" y="60"/>
                    <a:pt x="78" y="59"/>
                  </a:cubicBezTo>
                  <a:cubicBezTo>
                    <a:pt x="79" y="59"/>
                    <a:pt x="79" y="58"/>
                    <a:pt x="79" y="58"/>
                  </a:cubicBezTo>
                  <a:cubicBezTo>
                    <a:pt x="79" y="58"/>
                    <a:pt x="79" y="57"/>
                    <a:pt x="79" y="57"/>
                  </a:cubicBezTo>
                  <a:cubicBezTo>
                    <a:pt x="79" y="57"/>
                    <a:pt x="79" y="57"/>
                    <a:pt x="79" y="57"/>
                  </a:cubicBezTo>
                  <a:cubicBezTo>
                    <a:pt x="79" y="57"/>
                    <a:pt x="79" y="57"/>
                    <a:pt x="80" y="56"/>
                  </a:cubicBezTo>
                  <a:cubicBezTo>
                    <a:pt x="79" y="56"/>
                    <a:pt x="80" y="56"/>
                    <a:pt x="80" y="55"/>
                  </a:cubicBezTo>
                  <a:cubicBezTo>
                    <a:pt x="80" y="55"/>
                    <a:pt x="80" y="55"/>
                    <a:pt x="80" y="55"/>
                  </a:cubicBezTo>
                  <a:cubicBezTo>
                    <a:pt x="80" y="55"/>
                    <a:pt x="79" y="54"/>
                    <a:pt x="79" y="53"/>
                  </a:cubicBezTo>
                  <a:cubicBezTo>
                    <a:pt x="78" y="53"/>
                    <a:pt x="78" y="52"/>
                    <a:pt x="78" y="52"/>
                  </a:cubicBezTo>
                  <a:cubicBezTo>
                    <a:pt x="78" y="52"/>
                    <a:pt x="77" y="51"/>
                    <a:pt x="77" y="51"/>
                  </a:cubicBezTo>
                  <a:cubicBezTo>
                    <a:pt x="77" y="51"/>
                    <a:pt x="76" y="50"/>
                    <a:pt x="76" y="50"/>
                  </a:cubicBezTo>
                  <a:cubicBezTo>
                    <a:pt x="76" y="50"/>
                    <a:pt x="75" y="50"/>
                    <a:pt x="75" y="50"/>
                  </a:cubicBezTo>
                  <a:cubicBezTo>
                    <a:pt x="75" y="49"/>
                    <a:pt x="74" y="49"/>
                    <a:pt x="73" y="48"/>
                  </a:cubicBezTo>
                  <a:cubicBezTo>
                    <a:pt x="73" y="48"/>
                    <a:pt x="73" y="47"/>
                    <a:pt x="72" y="47"/>
                  </a:cubicBezTo>
                  <a:cubicBezTo>
                    <a:pt x="72" y="47"/>
                    <a:pt x="71" y="47"/>
                    <a:pt x="71" y="46"/>
                  </a:cubicBezTo>
                  <a:cubicBezTo>
                    <a:pt x="70" y="46"/>
                    <a:pt x="70" y="45"/>
                    <a:pt x="70" y="45"/>
                  </a:cubicBezTo>
                  <a:cubicBezTo>
                    <a:pt x="70" y="45"/>
                    <a:pt x="70" y="45"/>
                    <a:pt x="70" y="44"/>
                  </a:cubicBezTo>
                  <a:cubicBezTo>
                    <a:pt x="69" y="44"/>
                    <a:pt x="69" y="44"/>
                    <a:pt x="68" y="43"/>
                  </a:cubicBezTo>
                  <a:cubicBezTo>
                    <a:pt x="68" y="43"/>
                    <a:pt x="67" y="43"/>
                    <a:pt x="66" y="43"/>
                  </a:cubicBezTo>
                  <a:cubicBezTo>
                    <a:pt x="66" y="42"/>
                    <a:pt x="65" y="42"/>
                    <a:pt x="65" y="41"/>
                  </a:cubicBezTo>
                  <a:cubicBezTo>
                    <a:pt x="64" y="41"/>
                    <a:pt x="64" y="41"/>
                    <a:pt x="64" y="41"/>
                  </a:cubicBezTo>
                  <a:cubicBezTo>
                    <a:pt x="63" y="40"/>
                    <a:pt x="62" y="39"/>
                    <a:pt x="61" y="38"/>
                  </a:cubicBezTo>
                  <a:cubicBezTo>
                    <a:pt x="61" y="38"/>
                    <a:pt x="60" y="37"/>
                    <a:pt x="60" y="37"/>
                  </a:cubicBezTo>
                  <a:cubicBezTo>
                    <a:pt x="59" y="36"/>
                    <a:pt x="57" y="36"/>
                    <a:pt x="57" y="35"/>
                  </a:cubicBezTo>
                  <a:cubicBezTo>
                    <a:pt x="56" y="34"/>
                    <a:pt x="56" y="34"/>
                    <a:pt x="56" y="34"/>
                  </a:cubicBezTo>
                  <a:cubicBezTo>
                    <a:pt x="55" y="33"/>
                    <a:pt x="55" y="33"/>
                    <a:pt x="54" y="32"/>
                  </a:cubicBezTo>
                  <a:cubicBezTo>
                    <a:pt x="54" y="32"/>
                    <a:pt x="53" y="32"/>
                    <a:pt x="53" y="32"/>
                  </a:cubicBezTo>
                  <a:cubicBezTo>
                    <a:pt x="53" y="31"/>
                    <a:pt x="53" y="31"/>
                    <a:pt x="52" y="31"/>
                  </a:cubicBezTo>
                  <a:cubicBezTo>
                    <a:pt x="52" y="30"/>
                    <a:pt x="51" y="30"/>
                    <a:pt x="51" y="29"/>
                  </a:cubicBezTo>
                  <a:cubicBezTo>
                    <a:pt x="50" y="29"/>
                    <a:pt x="49" y="27"/>
                    <a:pt x="48" y="27"/>
                  </a:cubicBezTo>
                  <a:cubicBezTo>
                    <a:pt x="48" y="27"/>
                    <a:pt x="48" y="27"/>
                    <a:pt x="48" y="27"/>
                  </a:cubicBezTo>
                  <a:cubicBezTo>
                    <a:pt x="47" y="26"/>
                    <a:pt x="47" y="26"/>
                    <a:pt x="47" y="25"/>
                  </a:cubicBezTo>
                  <a:cubicBezTo>
                    <a:pt x="46" y="25"/>
                    <a:pt x="46" y="25"/>
                    <a:pt x="46" y="24"/>
                  </a:cubicBezTo>
                  <a:cubicBezTo>
                    <a:pt x="45" y="24"/>
                    <a:pt x="45" y="24"/>
                    <a:pt x="45" y="24"/>
                  </a:cubicBezTo>
                  <a:cubicBezTo>
                    <a:pt x="44" y="23"/>
                    <a:pt x="43" y="22"/>
                    <a:pt x="42" y="21"/>
                  </a:cubicBezTo>
                  <a:cubicBezTo>
                    <a:pt x="42" y="21"/>
                    <a:pt x="42" y="21"/>
                    <a:pt x="42" y="20"/>
                  </a:cubicBezTo>
                  <a:cubicBezTo>
                    <a:pt x="41" y="20"/>
                    <a:pt x="41" y="20"/>
                    <a:pt x="41" y="19"/>
                  </a:cubicBezTo>
                  <a:cubicBezTo>
                    <a:pt x="41" y="19"/>
                    <a:pt x="41" y="19"/>
                    <a:pt x="40" y="19"/>
                  </a:cubicBezTo>
                  <a:cubicBezTo>
                    <a:pt x="40" y="19"/>
                    <a:pt x="37" y="16"/>
                    <a:pt x="36" y="15"/>
                  </a:cubicBezTo>
                  <a:cubicBezTo>
                    <a:pt x="36" y="15"/>
                    <a:pt x="35" y="15"/>
                    <a:pt x="34" y="15"/>
                  </a:cubicBezTo>
                  <a:cubicBezTo>
                    <a:pt x="34" y="15"/>
                    <a:pt x="33" y="15"/>
                    <a:pt x="33" y="15"/>
                  </a:cubicBezTo>
                  <a:close/>
                  <a:moveTo>
                    <a:pt x="13" y="45"/>
                  </a:moveTo>
                  <a:cubicBezTo>
                    <a:pt x="13" y="46"/>
                    <a:pt x="13" y="46"/>
                    <a:pt x="13" y="47"/>
                  </a:cubicBezTo>
                  <a:cubicBezTo>
                    <a:pt x="13" y="47"/>
                    <a:pt x="13" y="47"/>
                    <a:pt x="13" y="48"/>
                  </a:cubicBezTo>
                  <a:cubicBezTo>
                    <a:pt x="14" y="48"/>
                    <a:pt x="14" y="49"/>
                    <a:pt x="14" y="49"/>
                  </a:cubicBezTo>
                  <a:cubicBezTo>
                    <a:pt x="14" y="50"/>
                    <a:pt x="14" y="50"/>
                    <a:pt x="14" y="50"/>
                  </a:cubicBezTo>
                  <a:cubicBezTo>
                    <a:pt x="14" y="51"/>
                    <a:pt x="14" y="52"/>
                    <a:pt x="14" y="52"/>
                  </a:cubicBezTo>
                  <a:cubicBezTo>
                    <a:pt x="14" y="54"/>
                    <a:pt x="14" y="55"/>
                    <a:pt x="13" y="57"/>
                  </a:cubicBezTo>
                  <a:cubicBezTo>
                    <a:pt x="13" y="58"/>
                    <a:pt x="14" y="58"/>
                    <a:pt x="14" y="59"/>
                  </a:cubicBezTo>
                  <a:cubicBezTo>
                    <a:pt x="13" y="60"/>
                    <a:pt x="13" y="61"/>
                    <a:pt x="14" y="62"/>
                  </a:cubicBezTo>
                  <a:cubicBezTo>
                    <a:pt x="14" y="63"/>
                    <a:pt x="16" y="63"/>
                    <a:pt x="16" y="63"/>
                  </a:cubicBezTo>
                  <a:cubicBezTo>
                    <a:pt x="17" y="64"/>
                    <a:pt x="17" y="64"/>
                    <a:pt x="17" y="64"/>
                  </a:cubicBezTo>
                  <a:cubicBezTo>
                    <a:pt x="18" y="64"/>
                    <a:pt x="18" y="65"/>
                    <a:pt x="18" y="65"/>
                  </a:cubicBezTo>
                  <a:cubicBezTo>
                    <a:pt x="19" y="65"/>
                    <a:pt x="21" y="66"/>
                    <a:pt x="22" y="66"/>
                  </a:cubicBezTo>
                  <a:cubicBezTo>
                    <a:pt x="22" y="66"/>
                    <a:pt x="22" y="66"/>
                    <a:pt x="22" y="66"/>
                  </a:cubicBezTo>
                  <a:cubicBezTo>
                    <a:pt x="22" y="66"/>
                    <a:pt x="23" y="66"/>
                    <a:pt x="23" y="66"/>
                  </a:cubicBezTo>
                  <a:cubicBezTo>
                    <a:pt x="23" y="66"/>
                    <a:pt x="24" y="66"/>
                    <a:pt x="24" y="66"/>
                  </a:cubicBezTo>
                  <a:cubicBezTo>
                    <a:pt x="24" y="66"/>
                    <a:pt x="25" y="67"/>
                    <a:pt x="25" y="67"/>
                  </a:cubicBezTo>
                  <a:cubicBezTo>
                    <a:pt x="25" y="67"/>
                    <a:pt x="26" y="67"/>
                    <a:pt x="26" y="67"/>
                  </a:cubicBezTo>
                  <a:cubicBezTo>
                    <a:pt x="27" y="67"/>
                    <a:pt x="27" y="67"/>
                    <a:pt x="28" y="67"/>
                  </a:cubicBezTo>
                  <a:cubicBezTo>
                    <a:pt x="28" y="67"/>
                    <a:pt x="29" y="67"/>
                    <a:pt x="29" y="68"/>
                  </a:cubicBezTo>
                  <a:cubicBezTo>
                    <a:pt x="29" y="68"/>
                    <a:pt x="30" y="68"/>
                    <a:pt x="30" y="68"/>
                  </a:cubicBezTo>
                  <a:cubicBezTo>
                    <a:pt x="30" y="67"/>
                    <a:pt x="30" y="67"/>
                    <a:pt x="30" y="67"/>
                  </a:cubicBezTo>
                  <a:cubicBezTo>
                    <a:pt x="30" y="67"/>
                    <a:pt x="30" y="67"/>
                    <a:pt x="30" y="67"/>
                  </a:cubicBezTo>
                  <a:cubicBezTo>
                    <a:pt x="30" y="67"/>
                    <a:pt x="30" y="67"/>
                    <a:pt x="30" y="67"/>
                  </a:cubicBezTo>
                  <a:cubicBezTo>
                    <a:pt x="30" y="67"/>
                    <a:pt x="30" y="66"/>
                    <a:pt x="30" y="65"/>
                  </a:cubicBezTo>
                  <a:cubicBezTo>
                    <a:pt x="30" y="65"/>
                    <a:pt x="30" y="65"/>
                    <a:pt x="30" y="65"/>
                  </a:cubicBezTo>
                  <a:cubicBezTo>
                    <a:pt x="30" y="64"/>
                    <a:pt x="30" y="64"/>
                    <a:pt x="30" y="63"/>
                  </a:cubicBezTo>
                  <a:cubicBezTo>
                    <a:pt x="30" y="63"/>
                    <a:pt x="30" y="62"/>
                    <a:pt x="30" y="62"/>
                  </a:cubicBezTo>
                  <a:cubicBezTo>
                    <a:pt x="30" y="62"/>
                    <a:pt x="30" y="62"/>
                    <a:pt x="30" y="62"/>
                  </a:cubicBezTo>
                  <a:cubicBezTo>
                    <a:pt x="30" y="61"/>
                    <a:pt x="29" y="60"/>
                    <a:pt x="29" y="59"/>
                  </a:cubicBezTo>
                  <a:cubicBezTo>
                    <a:pt x="29" y="58"/>
                    <a:pt x="29" y="58"/>
                    <a:pt x="29" y="57"/>
                  </a:cubicBezTo>
                  <a:cubicBezTo>
                    <a:pt x="29" y="57"/>
                    <a:pt x="29" y="56"/>
                    <a:pt x="29" y="56"/>
                  </a:cubicBezTo>
                  <a:cubicBezTo>
                    <a:pt x="29" y="56"/>
                    <a:pt x="29" y="56"/>
                    <a:pt x="29" y="56"/>
                  </a:cubicBezTo>
                  <a:cubicBezTo>
                    <a:pt x="29" y="56"/>
                    <a:pt x="30" y="56"/>
                    <a:pt x="30" y="56"/>
                  </a:cubicBezTo>
                  <a:cubicBezTo>
                    <a:pt x="29" y="56"/>
                    <a:pt x="29" y="55"/>
                    <a:pt x="30" y="55"/>
                  </a:cubicBezTo>
                  <a:cubicBezTo>
                    <a:pt x="29" y="53"/>
                    <a:pt x="29" y="52"/>
                    <a:pt x="30" y="51"/>
                  </a:cubicBezTo>
                  <a:cubicBezTo>
                    <a:pt x="30" y="51"/>
                    <a:pt x="30" y="51"/>
                    <a:pt x="29" y="51"/>
                  </a:cubicBezTo>
                  <a:cubicBezTo>
                    <a:pt x="29" y="50"/>
                    <a:pt x="29" y="48"/>
                    <a:pt x="29" y="47"/>
                  </a:cubicBezTo>
                  <a:cubicBezTo>
                    <a:pt x="29" y="47"/>
                    <a:pt x="29" y="46"/>
                    <a:pt x="29" y="46"/>
                  </a:cubicBezTo>
                  <a:cubicBezTo>
                    <a:pt x="29" y="45"/>
                    <a:pt x="30" y="42"/>
                    <a:pt x="29" y="42"/>
                  </a:cubicBezTo>
                  <a:cubicBezTo>
                    <a:pt x="29" y="41"/>
                    <a:pt x="29" y="40"/>
                    <a:pt x="30" y="39"/>
                  </a:cubicBezTo>
                  <a:cubicBezTo>
                    <a:pt x="29" y="39"/>
                    <a:pt x="29" y="38"/>
                    <a:pt x="28" y="38"/>
                  </a:cubicBezTo>
                  <a:cubicBezTo>
                    <a:pt x="28" y="38"/>
                    <a:pt x="28" y="38"/>
                    <a:pt x="28" y="38"/>
                  </a:cubicBezTo>
                  <a:cubicBezTo>
                    <a:pt x="28" y="37"/>
                    <a:pt x="28" y="37"/>
                    <a:pt x="28" y="37"/>
                  </a:cubicBezTo>
                  <a:cubicBezTo>
                    <a:pt x="27" y="36"/>
                    <a:pt x="25" y="34"/>
                    <a:pt x="25" y="34"/>
                  </a:cubicBezTo>
                  <a:cubicBezTo>
                    <a:pt x="25" y="34"/>
                    <a:pt x="25" y="34"/>
                    <a:pt x="24" y="34"/>
                  </a:cubicBezTo>
                  <a:cubicBezTo>
                    <a:pt x="24" y="33"/>
                    <a:pt x="23" y="33"/>
                    <a:pt x="23" y="33"/>
                  </a:cubicBezTo>
                  <a:cubicBezTo>
                    <a:pt x="22" y="33"/>
                    <a:pt x="21" y="32"/>
                    <a:pt x="21" y="33"/>
                  </a:cubicBezTo>
                  <a:cubicBezTo>
                    <a:pt x="21" y="33"/>
                    <a:pt x="21" y="34"/>
                    <a:pt x="21" y="34"/>
                  </a:cubicBezTo>
                  <a:cubicBezTo>
                    <a:pt x="20" y="36"/>
                    <a:pt x="21" y="36"/>
                    <a:pt x="21" y="37"/>
                  </a:cubicBezTo>
                  <a:cubicBezTo>
                    <a:pt x="21" y="38"/>
                    <a:pt x="20" y="38"/>
                    <a:pt x="20" y="39"/>
                  </a:cubicBezTo>
                  <a:cubicBezTo>
                    <a:pt x="20" y="40"/>
                    <a:pt x="21" y="40"/>
                    <a:pt x="21" y="40"/>
                  </a:cubicBezTo>
                  <a:cubicBezTo>
                    <a:pt x="21" y="41"/>
                    <a:pt x="21" y="42"/>
                    <a:pt x="21" y="42"/>
                  </a:cubicBezTo>
                  <a:cubicBezTo>
                    <a:pt x="21" y="44"/>
                    <a:pt x="21" y="45"/>
                    <a:pt x="21" y="46"/>
                  </a:cubicBezTo>
                  <a:cubicBezTo>
                    <a:pt x="21" y="47"/>
                    <a:pt x="21" y="47"/>
                    <a:pt x="22" y="48"/>
                  </a:cubicBezTo>
                  <a:cubicBezTo>
                    <a:pt x="22" y="48"/>
                    <a:pt x="22" y="49"/>
                    <a:pt x="22" y="49"/>
                  </a:cubicBezTo>
                  <a:cubicBezTo>
                    <a:pt x="22" y="50"/>
                    <a:pt x="22" y="50"/>
                    <a:pt x="22" y="51"/>
                  </a:cubicBezTo>
                  <a:cubicBezTo>
                    <a:pt x="22" y="51"/>
                    <a:pt x="22" y="52"/>
                    <a:pt x="22" y="52"/>
                  </a:cubicBezTo>
                  <a:cubicBezTo>
                    <a:pt x="22" y="53"/>
                    <a:pt x="22" y="53"/>
                    <a:pt x="22" y="54"/>
                  </a:cubicBezTo>
                  <a:cubicBezTo>
                    <a:pt x="22" y="54"/>
                    <a:pt x="22" y="55"/>
                    <a:pt x="22" y="55"/>
                  </a:cubicBezTo>
                  <a:cubicBezTo>
                    <a:pt x="22" y="55"/>
                    <a:pt x="22" y="55"/>
                    <a:pt x="22" y="56"/>
                  </a:cubicBezTo>
                  <a:cubicBezTo>
                    <a:pt x="22" y="56"/>
                    <a:pt x="21" y="56"/>
                    <a:pt x="21" y="56"/>
                  </a:cubicBezTo>
                  <a:cubicBezTo>
                    <a:pt x="21" y="56"/>
                    <a:pt x="21" y="56"/>
                    <a:pt x="20" y="56"/>
                  </a:cubicBezTo>
                  <a:cubicBezTo>
                    <a:pt x="20" y="55"/>
                    <a:pt x="19" y="54"/>
                    <a:pt x="19" y="53"/>
                  </a:cubicBezTo>
                  <a:cubicBezTo>
                    <a:pt x="18" y="53"/>
                    <a:pt x="18" y="52"/>
                    <a:pt x="18" y="52"/>
                  </a:cubicBezTo>
                  <a:cubicBezTo>
                    <a:pt x="18" y="52"/>
                    <a:pt x="17" y="50"/>
                    <a:pt x="17" y="50"/>
                  </a:cubicBezTo>
                  <a:cubicBezTo>
                    <a:pt x="17" y="50"/>
                    <a:pt x="16" y="49"/>
                    <a:pt x="16" y="49"/>
                  </a:cubicBezTo>
                  <a:cubicBezTo>
                    <a:pt x="16" y="48"/>
                    <a:pt x="16" y="47"/>
                    <a:pt x="16" y="46"/>
                  </a:cubicBezTo>
                  <a:cubicBezTo>
                    <a:pt x="15" y="46"/>
                    <a:pt x="15" y="46"/>
                    <a:pt x="15" y="45"/>
                  </a:cubicBezTo>
                  <a:cubicBezTo>
                    <a:pt x="15" y="44"/>
                    <a:pt x="15" y="44"/>
                    <a:pt x="14" y="43"/>
                  </a:cubicBezTo>
                  <a:cubicBezTo>
                    <a:pt x="14" y="43"/>
                    <a:pt x="14" y="43"/>
                    <a:pt x="14" y="44"/>
                  </a:cubicBezTo>
                  <a:cubicBezTo>
                    <a:pt x="14" y="44"/>
                    <a:pt x="14" y="44"/>
                    <a:pt x="14" y="43"/>
                  </a:cubicBezTo>
                  <a:cubicBezTo>
                    <a:pt x="13" y="44"/>
                    <a:pt x="13" y="45"/>
                    <a:pt x="13" y="45"/>
                  </a:cubicBezTo>
                  <a:close/>
                  <a:moveTo>
                    <a:pt x="12" y="39"/>
                  </a:moveTo>
                  <a:cubicBezTo>
                    <a:pt x="13" y="40"/>
                    <a:pt x="13" y="40"/>
                    <a:pt x="13" y="40"/>
                  </a:cubicBezTo>
                  <a:cubicBezTo>
                    <a:pt x="13" y="40"/>
                    <a:pt x="13" y="42"/>
                    <a:pt x="13" y="42"/>
                  </a:cubicBezTo>
                  <a:cubicBezTo>
                    <a:pt x="13" y="42"/>
                    <a:pt x="14" y="43"/>
                    <a:pt x="14" y="42"/>
                  </a:cubicBezTo>
                  <a:cubicBezTo>
                    <a:pt x="14" y="42"/>
                    <a:pt x="14" y="42"/>
                    <a:pt x="14" y="42"/>
                  </a:cubicBezTo>
                  <a:cubicBezTo>
                    <a:pt x="14" y="42"/>
                    <a:pt x="14" y="42"/>
                    <a:pt x="14" y="41"/>
                  </a:cubicBezTo>
                  <a:cubicBezTo>
                    <a:pt x="14" y="41"/>
                    <a:pt x="14" y="41"/>
                    <a:pt x="14" y="41"/>
                  </a:cubicBezTo>
                  <a:cubicBezTo>
                    <a:pt x="14" y="41"/>
                    <a:pt x="14" y="41"/>
                    <a:pt x="14" y="41"/>
                  </a:cubicBezTo>
                  <a:cubicBezTo>
                    <a:pt x="13" y="41"/>
                    <a:pt x="13" y="40"/>
                    <a:pt x="13" y="39"/>
                  </a:cubicBezTo>
                  <a:cubicBezTo>
                    <a:pt x="13" y="39"/>
                    <a:pt x="13" y="39"/>
                    <a:pt x="12" y="39"/>
                  </a:cubicBezTo>
                  <a:close/>
                  <a:moveTo>
                    <a:pt x="4" y="6"/>
                  </a:moveTo>
                  <a:cubicBezTo>
                    <a:pt x="4" y="5"/>
                    <a:pt x="4" y="4"/>
                    <a:pt x="5" y="4"/>
                  </a:cubicBezTo>
                  <a:cubicBezTo>
                    <a:pt x="5" y="3"/>
                    <a:pt x="5" y="3"/>
                    <a:pt x="5" y="3"/>
                  </a:cubicBezTo>
                  <a:cubicBezTo>
                    <a:pt x="6" y="2"/>
                    <a:pt x="7" y="1"/>
                    <a:pt x="8" y="1"/>
                  </a:cubicBezTo>
                  <a:cubicBezTo>
                    <a:pt x="8" y="1"/>
                    <a:pt x="9" y="1"/>
                    <a:pt x="9" y="1"/>
                  </a:cubicBezTo>
                  <a:cubicBezTo>
                    <a:pt x="10" y="1"/>
                    <a:pt x="10" y="1"/>
                    <a:pt x="11" y="1"/>
                  </a:cubicBezTo>
                  <a:cubicBezTo>
                    <a:pt x="12" y="0"/>
                    <a:pt x="13" y="1"/>
                    <a:pt x="14" y="1"/>
                  </a:cubicBezTo>
                  <a:cubicBezTo>
                    <a:pt x="14" y="2"/>
                    <a:pt x="14" y="2"/>
                    <a:pt x="14" y="3"/>
                  </a:cubicBezTo>
                  <a:cubicBezTo>
                    <a:pt x="14" y="3"/>
                    <a:pt x="14" y="6"/>
                    <a:pt x="13" y="7"/>
                  </a:cubicBezTo>
                  <a:cubicBezTo>
                    <a:pt x="13" y="7"/>
                    <a:pt x="13" y="7"/>
                    <a:pt x="12" y="8"/>
                  </a:cubicBezTo>
                  <a:cubicBezTo>
                    <a:pt x="12" y="9"/>
                    <a:pt x="12" y="9"/>
                    <a:pt x="12" y="10"/>
                  </a:cubicBezTo>
                  <a:cubicBezTo>
                    <a:pt x="12" y="10"/>
                    <a:pt x="12" y="11"/>
                    <a:pt x="12" y="11"/>
                  </a:cubicBezTo>
                  <a:cubicBezTo>
                    <a:pt x="11" y="12"/>
                    <a:pt x="11" y="14"/>
                    <a:pt x="11" y="15"/>
                  </a:cubicBezTo>
                  <a:cubicBezTo>
                    <a:pt x="11" y="15"/>
                    <a:pt x="12" y="16"/>
                    <a:pt x="12" y="16"/>
                  </a:cubicBezTo>
                  <a:cubicBezTo>
                    <a:pt x="11" y="17"/>
                    <a:pt x="11" y="18"/>
                    <a:pt x="11" y="19"/>
                  </a:cubicBezTo>
                  <a:cubicBezTo>
                    <a:pt x="11" y="20"/>
                    <a:pt x="11" y="21"/>
                    <a:pt x="11" y="22"/>
                  </a:cubicBezTo>
                  <a:cubicBezTo>
                    <a:pt x="11" y="22"/>
                    <a:pt x="11" y="23"/>
                    <a:pt x="11" y="23"/>
                  </a:cubicBezTo>
                  <a:cubicBezTo>
                    <a:pt x="11" y="24"/>
                    <a:pt x="11" y="25"/>
                    <a:pt x="11" y="25"/>
                  </a:cubicBezTo>
                  <a:cubicBezTo>
                    <a:pt x="11" y="26"/>
                    <a:pt x="11" y="26"/>
                    <a:pt x="11" y="27"/>
                  </a:cubicBezTo>
                  <a:cubicBezTo>
                    <a:pt x="11" y="27"/>
                    <a:pt x="11" y="28"/>
                    <a:pt x="11" y="28"/>
                  </a:cubicBezTo>
                  <a:cubicBezTo>
                    <a:pt x="11" y="30"/>
                    <a:pt x="11" y="32"/>
                    <a:pt x="11" y="33"/>
                  </a:cubicBezTo>
                  <a:cubicBezTo>
                    <a:pt x="11" y="34"/>
                    <a:pt x="12" y="34"/>
                    <a:pt x="12" y="35"/>
                  </a:cubicBezTo>
                  <a:cubicBezTo>
                    <a:pt x="12" y="35"/>
                    <a:pt x="12" y="35"/>
                    <a:pt x="12" y="35"/>
                  </a:cubicBezTo>
                  <a:cubicBezTo>
                    <a:pt x="13" y="34"/>
                    <a:pt x="12" y="32"/>
                    <a:pt x="13" y="30"/>
                  </a:cubicBezTo>
                  <a:cubicBezTo>
                    <a:pt x="13" y="29"/>
                    <a:pt x="15" y="27"/>
                    <a:pt x="15" y="27"/>
                  </a:cubicBezTo>
                  <a:cubicBezTo>
                    <a:pt x="16" y="27"/>
                    <a:pt x="16" y="26"/>
                    <a:pt x="17" y="26"/>
                  </a:cubicBezTo>
                  <a:cubicBezTo>
                    <a:pt x="17" y="26"/>
                    <a:pt x="17" y="25"/>
                    <a:pt x="17" y="25"/>
                  </a:cubicBezTo>
                  <a:cubicBezTo>
                    <a:pt x="18" y="25"/>
                    <a:pt x="18" y="25"/>
                    <a:pt x="19" y="25"/>
                  </a:cubicBezTo>
                  <a:cubicBezTo>
                    <a:pt x="19" y="25"/>
                    <a:pt x="19" y="25"/>
                    <a:pt x="19" y="25"/>
                  </a:cubicBezTo>
                  <a:cubicBezTo>
                    <a:pt x="20" y="25"/>
                    <a:pt x="20" y="25"/>
                    <a:pt x="20" y="24"/>
                  </a:cubicBezTo>
                  <a:cubicBezTo>
                    <a:pt x="21" y="24"/>
                    <a:pt x="21" y="24"/>
                    <a:pt x="21" y="24"/>
                  </a:cubicBezTo>
                  <a:cubicBezTo>
                    <a:pt x="22" y="24"/>
                    <a:pt x="22" y="24"/>
                    <a:pt x="23" y="24"/>
                  </a:cubicBezTo>
                  <a:cubicBezTo>
                    <a:pt x="23" y="24"/>
                    <a:pt x="24" y="25"/>
                    <a:pt x="24" y="25"/>
                  </a:cubicBezTo>
                  <a:cubicBezTo>
                    <a:pt x="25" y="26"/>
                    <a:pt x="26" y="26"/>
                    <a:pt x="26" y="26"/>
                  </a:cubicBezTo>
                  <a:cubicBezTo>
                    <a:pt x="27" y="26"/>
                    <a:pt x="27" y="27"/>
                    <a:pt x="27" y="27"/>
                  </a:cubicBezTo>
                  <a:cubicBezTo>
                    <a:pt x="27" y="27"/>
                    <a:pt x="29" y="28"/>
                    <a:pt x="29" y="28"/>
                  </a:cubicBezTo>
                  <a:cubicBezTo>
                    <a:pt x="29" y="28"/>
                    <a:pt x="30" y="28"/>
                    <a:pt x="30" y="27"/>
                  </a:cubicBezTo>
                  <a:cubicBezTo>
                    <a:pt x="30" y="26"/>
                    <a:pt x="29" y="25"/>
                    <a:pt x="30" y="24"/>
                  </a:cubicBezTo>
                  <a:cubicBezTo>
                    <a:pt x="30" y="24"/>
                    <a:pt x="30" y="20"/>
                    <a:pt x="30" y="20"/>
                  </a:cubicBezTo>
                  <a:cubicBezTo>
                    <a:pt x="30" y="20"/>
                    <a:pt x="30" y="20"/>
                    <a:pt x="30" y="20"/>
                  </a:cubicBezTo>
                  <a:cubicBezTo>
                    <a:pt x="30" y="19"/>
                    <a:pt x="30" y="18"/>
                    <a:pt x="30" y="18"/>
                  </a:cubicBezTo>
                  <a:cubicBezTo>
                    <a:pt x="30" y="17"/>
                    <a:pt x="30" y="17"/>
                    <a:pt x="30" y="16"/>
                  </a:cubicBezTo>
                  <a:cubicBezTo>
                    <a:pt x="30" y="16"/>
                    <a:pt x="30" y="15"/>
                    <a:pt x="30" y="15"/>
                  </a:cubicBezTo>
                  <a:cubicBezTo>
                    <a:pt x="31" y="14"/>
                    <a:pt x="31" y="14"/>
                    <a:pt x="31" y="13"/>
                  </a:cubicBezTo>
                  <a:cubicBezTo>
                    <a:pt x="31" y="13"/>
                    <a:pt x="31" y="13"/>
                    <a:pt x="31" y="12"/>
                  </a:cubicBezTo>
                  <a:cubicBezTo>
                    <a:pt x="31" y="12"/>
                    <a:pt x="32" y="11"/>
                    <a:pt x="32" y="11"/>
                  </a:cubicBezTo>
                  <a:cubicBezTo>
                    <a:pt x="33" y="10"/>
                    <a:pt x="33" y="9"/>
                    <a:pt x="34" y="9"/>
                  </a:cubicBezTo>
                  <a:cubicBezTo>
                    <a:pt x="35" y="9"/>
                    <a:pt x="35" y="9"/>
                    <a:pt x="36" y="9"/>
                  </a:cubicBezTo>
                  <a:cubicBezTo>
                    <a:pt x="38" y="10"/>
                    <a:pt x="39" y="11"/>
                    <a:pt x="40" y="12"/>
                  </a:cubicBezTo>
                  <a:cubicBezTo>
                    <a:pt x="40" y="12"/>
                    <a:pt x="41" y="13"/>
                    <a:pt x="41" y="13"/>
                  </a:cubicBezTo>
                  <a:cubicBezTo>
                    <a:pt x="42" y="13"/>
                    <a:pt x="42" y="13"/>
                    <a:pt x="42" y="14"/>
                  </a:cubicBezTo>
                  <a:cubicBezTo>
                    <a:pt x="43" y="14"/>
                    <a:pt x="44" y="15"/>
                    <a:pt x="44" y="15"/>
                  </a:cubicBezTo>
                  <a:cubicBezTo>
                    <a:pt x="45" y="16"/>
                    <a:pt x="45" y="17"/>
                    <a:pt x="46" y="17"/>
                  </a:cubicBezTo>
                  <a:cubicBezTo>
                    <a:pt x="46" y="17"/>
                    <a:pt x="46" y="17"/>
                    <a:pt x="46" y="17"/>
                  </a:cubicBezTo>
                  <a:cubicBezTo>
                    <a:pt x="46" y="17"/>
                    <a:pt x="46" y="17"/>
                    <a:pt x="46" y="17"/>
                  </a:cubicBezTo>
                  <a:cubicBezTo>
                    <a:pt x="47" y="18"/>
                    <a:pt x="48" y="20"/>
                    <a:pt x="48" y="20"/>
                  </a:cubicBezTo>
                  <a:cubicBezTo>
                    <a:pt x="49" y="20"/>
                    <a:pt x="50" y="21"/>
                    <a:pt x="51" y="22"/>
                  </a:cubicBezTo>
                  <a:cubicBezTo>
                    <a:pt x="51" y="22"/>
                    <a:pt x="52" y="22"/>
                    <a:pt x="52" y="23"/>
                  </a:cubicBezTo>
                  <a:cubicBezTo>
                    <a:pt x="53" y="23"/>
                    <a:pt x="53" y="24"/>
                    <a:pt x="54" y="24"/>
                  </a:cubicBezTo>
                  <a:cubicBezTo>
                    <a:pt x="55" y="25"/>
                    <a:pt x="56" y="26"/>
                    <a:pt x="57" y="26"/>
                  </a:cubicBezTo>
                  <a:cubicBezTo>
                    <a:pt x="58" y="27"/>
                    <a:pt x="58" y="27"/>
                    <a:pt x="59" y="27"/>
                  </a:cubicBezTo>
                  <a:cubicBezTo>
                    <a:pt x="59" y="28"/>
                    <a:pt x="59" y="28"/>
                    <a:pt x="59" y="28"/>
                  </a:cubicBezTo>
                  <a:cubicBezTo>
                    <a:pt x="60" y="29"/>
                    <a:pt x="60" y="29"/>
                    <a:pt x="61" y="30"/>
                  </a:cubicBezTo>
                  <a:cubicBezTo>
                    <a:pt x="62" y="30"/>
                    <a:pt x="63" y="31"/>
                    <a:pt x="64" y="32"/>
                  </a:cubicBezTo>
                  <a:cubicBezTo>
                    <a:pt x="65" y="33"/>
                    <a:pt x="66" y="33"/>
                    <a:pt x="66" y="33"/>
                  </a:cubicBezTo>
                  <a:cubicBezTo>
                    <a:pt x="67" y="34"/>
                    <a:pt x="68" y="35"/>
                    <a:pt x="69" y="35"/>
                  </a:cubicBezTo>
                  <a:cubicBezTo>
                    <a:pt x="70" y="36"/>
                    <a:pt x="71" y="36"/>
                    <a:pt x="72" y="37"/>
                  </a:cubicBezTo>
                  <a:cubicBezTo>
                    <a:pt x="72" y="37"/>
                    <a:pt x="72" y="38"/>
                    <a:pt x="73" y="38"/>
                  </a:cubicBezTo>
                  <a:cubicBezTo>
                    <a:pt x="73" y="39"/>
                    <a:pt x="74" y="39"/>
                    <a:pt x="75" y="39"/>
                  </a:cubicBezTo>
                  <a:cubicBezTo>
                    <a:pt x="75" y="40"/>
                    <a:pt x="76" y="40"/>
                    <a:pt x="76" y="41"/>
                  </a:cubicBezTo>
                  <a:cubicBezTo>
                    <a:pt x="77" y="41"/>
                    <a:pt x="77" y="41"/>
                    <a:pt x="78" y="41"/>
                  </a:cubicBezTo>
                  <a:cubicBezTo>
                    <a:pt x="78" y="42"/>
                    <a:pt x="79" y="43"/>
                    <a:pt x="80" y="44"/>
                  </a:cubicBezTo>
                  <a:cubicBezTo>
                    <a:pt x="80" y="44"/>
                    <a:pt x="80" y="44"/>
                    <a:pt x="80" y="44"/>
                  </a:cubicBezTo>
                  <a:cubicBezTo>
                    <a:pt x="81" y="44"/>
                    <a:pt x="81" y="45"/>
                    <a:pt x="81" y="45"/>
                  </a:cubicBezTo>
                  <a:cubicBezTo>
                    <a:pt x="82" y="46"/>
                    <a:pt x="82" y="46"/>
                    <a:pt x="83" y="47"/>
                  </a:cubicBezTo>
                  <a:cubicBezTo>
                    <a:pt x="83" y="47"/>
                    <a:pt x="83" y="47"/>
                    <a:pt x="83" y="48"/>
                  </a:cubicBezTo>
                  <a:cubicBezTo>
                    <a:pt x="83" y="48"/>
                    <a:pt x="84" y="48"/>
                    <a:pt x="84" y="49"/>
                  </a:cubicBezTo>
                  <a:cubicBezTo>
                    <a:pt x="84" y="49"/>
                    <a:pt x="84" y="49"/>
                    <a:pt x="84" y="50"/>
                  </a:cubicBezTo>
                  <a:cubicBezTo>
                    <a:pt x="84" y="50"/>
                    <a:pt x="85" y="50"/>
                    <a:pt x="85" y="50"/>
                  </a:cubicBezTo>
                  <a:cubicBezTo>
                    <a:pt x="85" y="51"/>
                    <a:pt x="85" y="51"/>
                    <a:pt x="85" y="51"/>
                  </a:cubicBezTo>
                  <a:cubicBezTo>
                    <a:pt x="86" y="53"/>
                    <a:pt x="87" y="54"/>
                    <a:pt x="87" y="56"/>
                  </a:cubicBezTo>
                  <a:cubicBezTo>
                    <a:pt x="87" y="57"/>
                    <a:pt x="87" y="58"/>
                    <a:pt x="87" y="59"/>
                  </a:cubicBezTo>
                  <a:cubicBezTo>
                    <a:pt x="87" y="62"/>
                    <a:pt x="85" y="65"/>
                    <a:pt x="82" y="66"/>
                  </a:cubicBezTo>
                  <a:cubicBezTo>
                    <a:pt x="82" y="66"/>
                    <a:pt x="81" y="66"/>
                    <a:pt x="81" y="66"/>
                  </a:cubicBezTo>
                  <a:cubicBezTo>
                    <a:pt x="80" y="66"/>
                    <a:pt x="79" y="67"/>
                    <a:pt x="79" y="67"/>
                  </a:cubicBezTo>
                  <a:cubicBezTo>
                    <a:pt x="78" y="67"/>
                    <a:pt x="78" y="68"/>
                    <a:pt x="78" y="68"/>
                  </a:cubicBezTo>
                  <a:cubicBezTo>
                    <a:pt x="78" y="68"/>
                    <a:pt x="78" y="68"/>
                    <a:pt x="78" y="69"/>
                  </a:cubicBezTo>
                  <a:cubicBezTo>
                    <a:pt x="78" y="69"/>
                    <a:pt x="78" y="69"/>
                    <a:pt x="78" y="69"/>
                  </a:cubicBezTo>
                  <a:cubicBezTo>
                    <a:pt x="78" y="69"/>
                    <a:pt x="78" y="70"/>
                    <a:pt x="78" y="70"/>
                  </a:cubicBezTo>
                  <a:cubicBezTo>
                    <a:pt x="78" y="72"/>
                    <a:pt x="79" y="73"/>
                    <a:pt x="79" y="74"/>
                  </a:cubicBezTo>
                  <a:cubicBezTo>
                    <a:pt x="79" y="74"/>
                    <a:pt x="79" y="75"/>
                    <a:pt x="78" y="75"/>
                  </a:cubicBezTo>
                  <a:cubicBezTo>
                    <a:pt x="79" y="76"/>
                    <a:pt x="79" y="77"/>
                    <a:pt x="79" y="77"/>
                  </a:cubicBezTo>
                  <a:cubicBezTo>
                    <a:pt x="79" y="78"/>
                    <a:pt x="79" y="78"/>
                    <a:pt x="79" y="79"/>
                  </a:cubicBezTo>
                  <a:cubicBezTo>
                    <a:pt x="79" y="80"/>
                    <a:pt x="79" y="81"/>
                    <a:pt x="79" y="81"/>
                  </a:cubicBezTo>
                  <a:cubicBezTo>
                    <a:pt x="80" y="82"/>
                    <a:pt x="80" y="83"/>
                    <a:pt x="80" y="84"/>
                  </a:cubicBezTo>
                  <a:cubicBezTo>
                    <a:pt x="80" y="84"/>
                    <a:pt x="80" y="84"/>
                    <a:pt x="80" y="85"/>
                  </a:cubicBezTo>
                  <a:cubicBezTo>
                    <a:pt x="81" y="85"/>
                    <a:pt x="81" y="86"/>
                    <a:pt x="81" y="87"/>
                  </a:cubicBezTo>
                  <a:cubicBezTo>
                    <a:pt x="81" y="87"/>
                    <a:pt x="81" y="87"/>
                    <a:pt x="81" y="87"/>
                  </a:cubicBezTo>
                  <a:cubicBezTo>
                    <a:pt x="81" y="88"/>
                    <a:pt x="81" y="89"/>
                    <a:pt x="81" y="89"/>
                  </a:cubicBezTo>
                  <a:cubicBezTo>
                    <a:pt x="80" y="91"/>
                    <a:pt x="79" y="92"/>
                    <a:pt x="79" y="94"/>
                  </a:cubicBezTo>
                  <a:cubicBezTo>
                    <a:pt x="79" y="95"/>
                    <a:pt x="79" y="95"/>
                    <a:pt x="78" y="96"/>
                  </a:cubicBezTo>
                  <a:cubicBezTo>
                    <a:pt x="78" y="96"/>
                    <a:pt x="76" y="96"/>
                    <a:pt x="76" y="96"/>
                  </a:cubicBezTo>
                  <a:cubicBezTo>
                    <a:pt x="75" y="96"/>
                    <a:pt x="75" y="96"/>
                    <a:pt x="74" y="96"/>
                  </a:cubicBezTo>
                  <a:cubicBezTo>
                    <a:pt x="73" y="96"/>
                    <a:pt x="73" y="94"/>
                    <a:pt x="73" y="94"/>
                  </a:cubicBezTo>
                  <a:cubicBezTo>
                    <a:pt x="72" y="93"/>
                    <a:pt x="71" y="94"/>
                    <a:pt x="71" y="93"/>
                  </a:cubicBezTo>
                  <a:cubicBezTo>
                    <a:pt x="70" y="93"/>
                    <a:pt x="69" y="91"/>
                    <a:pt x="69" y="90"/>
                  </a:cubicBezTo>
                  <a:cubicBezTo>
                    <a:pt x="69" y="89"/>
                    <a:pt x="70" y="89"/>
                    <a:pt x="70" y="89"/>
                  </a:cubicBezTo>
                  <a:cubicBezTo>
                    <a:pt x="70" y="89"/>
                    <a:pt x="70" y="89"/>
                    <a:pt x="70" y="89"/>
                  </a:cubicBezTo>
                  <a:cubicBezTo>
                    <a:pt x="70" y="87"/>
                    <a:pt x="68" y="86"/>
                    <a:pt x="67" y="84"/>
                  </a:cubicBezTo>
                  <a:cubicBezTo>
                    <a:pt x="67" y="83"/>
                    <a:pt x="66" y="83"/>
                    <a:pt x="66" y="82"/>
                  </a:cubicBezTo>
                  <a:cubicBezTo>
                    <a:pt x="66" y="82"/>
                    <a:pt x="65" y="81"/>
                    <a:pt x="65" y="81"/>
                  </a:cubicBezTo>
                  <a:cubicBezTo>
                    <a:pt x="65" y="80"/>
                    <a:pt x="64" y="79"/>
                    <a:pt x="64" y="79"/>
                  </a:cubicBezTo>
                  <a:cubicBezTo>
                    <a:pt x="63" y="78"/>
                    <a:pt x="63" y="78"/>
                    <a:pt x="62" y="77"/>
                  </a:cubicBezTo>
                  <a:cubicBezTo>
                    <a:pt x="62" y="77"/>
                    <a:pt x="62" y="77"/>
                    <a:pt x="62" y="76"/>
                  </a:cubicBezTo>
                  <a:cubicBezTo>
                    <a:pt x="62" y="76"/>
                    <a:pt x="61" y="76"/>
                    <a:pt x="61" y="75"/>
                  </a:cubicBezTo>
                  <a:cubicBezTo>
                    <a:pt x="61" y="75"/>
                    <a:pt x="60" y="74"/>
                    <a:pt x="60" y="74"/>
                  </a:cubicBezTo>
                  <a:cubicBezTo>
                    <a:pt x="60" y="74"/>
                    <a:pt x="60" y="73"/>
                    <a:pt x="59" y="73"/>
                  </a:cubicBezTo>
                  <a:cubicBezTo>
                    <a:pt x="59" y="73"/>
                    <a:pt x="59" y="73"/>
                    <a:pt x="59" y="73"/>
                  </a:cubicBezTo>
                  <a:cubicBezTo>
                    <a:pt x="59" y="72"/>
                    <a:pt x="58" y="72"/>
                    <a:pt x="58" y="72"/>
                  </a:cubicBezTo>
                  <a:cubicBezTo>
                    <a:pt x="58" y="71"/>
                    <a:pt x="58" y="70"/>
                    <a:pt x="57" y="70"/>
                  </a:cubicBezTo>
                  <a:cubicBezTo>
                    <a:pt x="57" y="69"/>
                    <a:pt x="56" y="69"/>
                    <a:pt x="55" y="68"/>
                  </a:cubicBezTo>
                  <a:cubicBezTo>
                    <a:pt x="54" y="67"/>
                    <a:pt x="54" y="65"/>
                    <a:pt x="53" y="64"/>
                  </a:cubicBezTo>
                  <a:cubicBezTo>
                    <a:pt x="52" y="64"/>
                    <a:pt x="52" y="63"/>
                    <a:pt x="51" y="63"/>
                  </a:cubicBezTo>
                  <a:cubicBezTo>
                    <a:pt x="51" y="63"/>
                    <a:pt x="51" y="62"/>
                    <a:pt x="50" y="62"/>
                  </a:cubicBezTo>
                  <a:cubicBezTo>
                    <a:pt x="50" y="61"/>
                    <a:pt x="49" y="60"/>
                    <a:pt x="49" y="60"/>
                  </a:cubicBezTo>
                  <a:cubicBezTo>
                    <a:pt x="48" y="59"/>
                    <a:pt x="48" y="59"/>
                    <a:pt x="47" y="58"/>
                  </a:cubicBezTo>
                  <a:cubicBezTo>
                    <a:pt x="47" y="58"/>
                    <a:pt x="46" y="56"/>
                    <a:pt x="46" y="56"/>
                  </a:cubicBezTo>
                  <a:cubicBezTo>
                    <a:pt x="46" y="56"/>
                    <a:pt x="45" y="56"/>
                    <a:pt x="45" y="56"/>
                  </a:cubicBezTo>
                  <a:cubicBezTo>
                    <a:pt x="44" y="55"/>
                    <a:pt x="44" y="55"/>
                    <a:pt x="44" y="54"/>
                  </a:cubicBezTo>
                  <a:cubicBezTo>
                    <a:pt x="43" y="54"/>
                    <a:pt x="44" y="53"/>
                    <a:pt x="43" y="52"/>
                  </a:cubicBezTo>
                  <a:cubicBezTo>
                    <a:pt x="43" y="52"/>
                    <a:pt x="43" y="52"/>
                    <a:pt x="43" y="52"/>
                  </a:cubicBezTo>
                  <a:cubicBezTo>
                    <a:pt x="42" y="52"/>
                    <a:pt x="42" y="52"/>
                    <a:pt x="42" y="52"/>
                  </a:cubicBezTo>
                  <a:cubicBezTo>
                    <a:pt x="42" y="52"/>
                    <a:pt x="42" y="51"/>
                    <a:pt x="41" y="50"/>
                  </a:cubicBezTo>
                  <a:cubicBezTo>
                    <a:pt x="41" y="50"/>
                    <a:pt x="41" y="50"/>
                    <a:pt x="41" y="50"/>
                  </a:cubicBezTo>
                  <a:cubicBezTo>
                    <a:pt x="40" y="49"/>
                    <a:pt x="40" y="49"/>
                    <a:pt x="40" y="49"/>
                  </a:cubicBezTo>
                  <a:cubicBezTo>
                    <a:pt x="39" y="48"/>
                    <a:pt x="39" y="48"/>
                    <a:pt x="39" y="48"/>
                  </a:cubicBezTo>
                  <a:cubicBezTo>
                    <a:pt x="39" y="47"/>
                    <a:pt x="38" y="46"/>
                    <a:pt x="37" y="46"/>
                  </a:cubicBezTo>
                  <a:cubicBezTo>
                    <a:pt x="37" y="46"/>
                    <a:pt x="37" y="46"/>
                    <a:pt x="36" y="46"/>
                  </a:cubicBezTo>
                  <a:cubicBezTo>
                    <a:pt x="36" y="46"/>
                    <a:pt x="36" y="46"/>
                    <a:pt x="36" y="46"/>
                  </a:cubicBezTo>
                  <a:cubicBezTo>
                    <a:pt x="37" y="48"/>
                    <a:pt x="37" y="49"/>
                    <a:pt x="38" y="51"/>
                  </a:cubicBezTo>
                  <a:cubicBezTo>
                    <a:pt x="38" y="51"/>
                    <a:pt x="38" y="52"/>
                    <a:pt x="38" y="52"/>
                  </a:cubicBezTo>
                  <a:cubicBezTo>
                    <a:pt x="38" y="52"/>
                    <a:pt x="39" y="53"/>
                    <a:pt x="39" y="53"/>
                  </a:cubicBezTo>
                  <a:cubicBezTo>
                    <a:pt x="39" y="53"/>
                    <a:pt x="39" y="54"/>
                    <a:pt x="39" y="54"/>
                  </a:cubicBezTo>
                  <a:cubicBezTo>
                    <a:pt x="39" y="55"/>
                    <a:pt x="39" y="56"/>
                    <a:pt x="39" y="57"/>
                  </a:cubicBezTo>
                  <a:cubicBezTo>
                    <a:pt x="40" y="58"/>
                    <a:pt x="40" y="59"/>
                    <a:pt x="40" y="59"/>
                  </a:cubicBezTo>
                  <a:cubicBezTo>
                    <a:pt x="41" y="60"/>
                    <a:pt x="40" y="61"/>
                    <a:pt x="40" y="61"/>
                  </a:cubicBezTo>
                  <a:cubicBezTo>
                    <a:pt x="41" y="62"/>
                    <a:pt x="41" y="64"/>
                    <a:pt x="42" y="65"/>
                  </a:cubicBezTo>
                  <a:cubicBezTo>
                    <a:pt x="42" y="66"/>
                    <a:pt x="42" y="67"/>
                    <a:pt x="42" y="68"/>
                  </a:cubicBezTo>
                  <a:cubicBezTo>
                    <a:pt x="42" y="68"/>
                    <a:pt x="42" y="68"/>
                    <a:pt x="42" y="68"/>
                  </a:cubicBezTo>
                  <a:cubicBezTo>
                    <a:pt x="43" y="69"/>
                    <a:pt x="42" y="69"/>
                    <a:pt x="42" y="70"/>
                  </a:cubicBezTo>
                  <a:cubicBezTo>
                    <a:pt x="43" y="71"/>
                    <a:pt x="45" y="71"/>
                    <a:pt x="45" y="71"/>
                  </a:cubicBezTo>
                  <a:cubicBezTo>
                    <a:pt x="46" y="72"/>
                    <a:pt x="46" y="72"/>
                    <a:pt x="47" y="72"/>
                  </a:cubicBezTo>
                  <a:cubicBezTo>
                    <a:pt x="47" y="72"/>
                    <a:pt x="48" y="73"/>
                    <a:pt x="48" y="73"/>
                  </a:cubicBezTo>
                  <a:cubicBezTo>
                    <a:pt x="49" y="73"/>
                    <a:pt x="49" y="73"/>
                    <a:pt x="49" y="73"/>
                  </a:cubicBezTo>
                  <a:cubicBezTo>
                    <a:pt x="49" y="73"/>
                    <a:pt x="50" y="73"/>
                    <a:pt x="50" y="73"/>
                  </a:cubicBezTo>
                  <a:cubicBezTo>
                    <a:pt x="52" y="73"/>
                    <a:pt x="56" y="76"/>
                    <a:pt x="56" y="78"/>
                  </a:cubicBezTo>
                  <a:cubicBezTo>
                    <a:pt x="57" y="79"/>
                    <a:pt x="56" y="79"/>
                    <a:pt x="56" y="80"/>
                  </a:cubicBezTo>
                  <a:cubicBezTo>
                    <a:pt x="56" y="81"/>
                    <a:pt x="56" y="81"/>
                    <a:pt x="56" y="82"/>
                  </a:cubicBezTo>
                  <a:cubicBezTo>
                    <a:pt x="56" y="83"/>
                    <a:pt x="55" y="83"/>
                    <a:pt x="54" y="83"/>
                  </a:cubicBezTo>
                  <a:cubicBezTo>
                    <a:pt x="54" y="83"/>
                    <a:pt x="54" y="84"/>
                    <a:pt x="54" y="84"/>
                  </a:cubicBezTo>
                  <a:cubicBezTo>
                    <a:pt x="54" y="84"/>
                    <a:pt x="53" y="85"/>
                    <a:pt x="52" y="85"/>
                  </a:cubicBezTo>
                  <a:cubicBezTo>
                    <a:pt x="52" y="85"/>
                    <a:pt x="51" y="85"/>
                    <a:pt x="51" y="85"/>
                  </a:cubicBezTo>
                  <a:cubicBezTo>
                    <a:pt x="50" y="85"/>
                    <a:pt x="50" y="85"/>
                    <a:pt x="50" y="85"/>
                  </a:cubicBezTo>
                  <a:cubicBezTo>
                    <a:pt x="49" y="85"/>
                    <a:pt x="49" y="85"/>
                    <a:pt x="48" y="85"/>
                  </a:cubicBezTo>
                  <a:cubicBezTo>
                    <a:pt x="48" y="85"/>
                    <a:pt x="47" y="85"/>
                    <a:pt x="48" y="85"/>
                  </a:cubicBezTo>
                  <a:cubicBezTo>
                    <a:pt x="48" y="87"/>
                    <a:pt x="49" y="88"/>
                    <a:pt x="49" y="89"/>
                  </a:cubicBezTo>
                  <a:cubicBezTo>
                    <a:pt x="49" y="90"/>
                    <a:pt x="49" y="90"/>
                    <a:pt x="49" y="90"/>
                  </a:cubicBezTo>
                  <a:cubicBezTo>
                    <a:pt x="50" y="90"/>
                    <a:pt x="50" y="91"/>
                    <a:pt x="50" y="92"/>
                  </a:cubicBezTo>
                  <a:cubicBezTo>
                    <a:pt x="51" y="93"/>
                    <a:pt x="51" y="94"/>
                    <a:pt x="52" y="94"/>
                  </a:cubicBezTo>
                  <a:cubicBezTo>
                    <a:pt x="52" y="94"/>
                    <a:pt x="52" y="95"/>
                    <a:pt x="53" y="95"/>
                  </a:cubicBezTo>
                  <a:cubicBezTo>
                    <a:pt x="53" y="95"/>
                    <a:pt x="53" y="95"/>
                    <a:pt x="53" y="95"/>
                  </a:cubicBezTo>
                  <a:cubicBezTo>
                    <a:pt x="54" y="96"/>
                    <a:pt x="54" y="96"/>
                    <a:pt x="55" y="97"/>
                  </a:cubicBezTo>
                  <a:cubicBezTo>
                    <a:pt x="55" y="97"/>
                    <a:pt x="55" y="97"/>
                    <a:pt x="56" y="97"/>
                  </a:cubicBezTo>
                  <a:cubicBezTo>
                    <a:pt x="56" y="97"/>
                    <a:pt x="56" y="98"/>
                    <a:pt x="56" y="98"/>
                  </a:cubicBezTo>
                  <a:cubicBezTo>
                    <a:pt x="57" y="98"/>
                    <a:pt x="58" y="98"/>
                    <a:pt x="59" y="99"/>
                  </a:cubicBezTo>
                  <a:cubicBezTo>
                    <a:pt x="59" y="99"/>
                    <a:pt x="60" y="100"/>
                    <a:pt x="60" y="100"/>
                  </a:cubicBezTo>
                  <a:cubicBezTo>
                    <a:pt x="61" y="100"/>
                    <a:pt x="61" y="100"/>
                    <a:pt x="62" y="100"/>
                  </a:cubicBezTo>
                  <a:cubicBezTo>
                    <a:pt x="62" y="101"/>
                    <a:pt x="62" y="101"/>
                    <a:pt x="63" y="101"/>
                  </a:cubicBezTo>
                  <a:cubicBezTo>
                    <a:pt x="63" y="101"/>
                    <a:pt x="64" y="102"/>
                    <a:pt x="64" y="102"/>
                  </a:cubicBezTo>
                  <a:cubicBezTo>
                    <a:pt x="64" y="102"/>
                    <a:pt x="66" y="102"/>
                    <a:pt x="66" y="102"/>
                  </a:cubicBezTo>
                  <a:cubicBezTo>
                    <a:pt x="67" y="102"/>
                    <a:pt x="68" y="102"/>
                    <a:pt x="69" y="102"/>
                  </a:cubicBezTo>
                  <a:cubicBezTo>
                    <a:pt x="69" y="102"/>
                    <a:pt x="70" y="104"/>
                    <a:pt x="70" y="105"/>
                  </a:cubicBezTo>
                  <a:cubicBezTo>
                    <a:pt x="70" y="106"/>
                    <a:pt x="69" y="106"/>
                    <a:pt x="68" y="107"/>
                  </a:cubicBezTo>
                  <a:cubicBezTo>
                    <a:pt x="68" y="107"/>
                    <a:pt x="67" y="107"/>
                    <a:pt x="67" y="108"/>
                  </a:cubicBezTo>
                  <a:cubicBezTo>
                    <a:pt x="66" y="108"/>
                    <a:pt x="65" y="109"/>
                    <a:pt x="64" y="109"/>
                  </a:cubicBezTo>
                  <a:cubicBezTo>
                    <a:pt x="63" y="110"/>
                    <a:pt x="63" y="110"/>
                    <a:pt x="62" y="110"/>
                  </a:cubicBezTo>
                  <a:cubicBezTo>
                    <a:pt x="61" y="110"/>
                    <a:pt x="61" y="110"/>
                    <a:pt x="60" y="110"/>
                  </a:cubicBezTo>
                  <a:cubicBezTo>
                    <a:pt x="60" y="111"/>
                    <a:pt x="59" y="111"/>
                    <a:pt x="59" y="111"/>
                  </a:cubicBezTo>
                  <a:cubicBezTo>
                    <a:pt x="58" y="111"/>
                    <a:pt x="58" y="111"/>
                    <a:pt x="58" y="111"/>
                  </a:cubicBezTo>
                  <a:cubicBezTo>
                    <a:pt x="57" y="111"/>
                    <a:pt x="57" y="111"/>
                    <a:pt x="56" y="111"/>
                  </a:cubicBezTo>
                  <a:cubicBezTo>
                    <a:pt x="56" y="111"/>
                    <a:pt x="55" y="111"/>
                    <a:pt x="54" y="111"/>
                  </a:cubicBezTo>
                  <a:cubicBezTo>
                    <a:pt x="53" y="111"/>
                    <a:pt x="52" y="111"/>
                    <a:pt x="50" y="111"/>
                  </a:cubicBezTo>
                  <a:cubicBezTo>
                    <a:pt x="50" y="112"/>
                    <a:pt x="50" y="112"/>
                    <a:pt x="49" y="112"/>
                  </a:cubicBezTo>
                  <a:cubicBezTo>
                    <a:pt x="49" y="111"/>
                    <a:pt x="49" y="111"/>
                    <a:pt x="49" y="111"/>
                  </a:cubicBezTo>
                  <a:cubicBezTo>
                    <a:pt x="48" y="111"/>
                    <a:pt x="48" y="111"/>
                    <a:pt x="47" y="111"/>
                  </a:cubicBezTo>
                  <a:cubicBezTo>
                    <a:pt x="47" y="111"/>
                    <a:pt x="47" y="111"/>
                    <a:pt x="46" y="111"/>
                  </a:cubicBezTo>
                  <a:cubicBezTo>
                    <a:pt x="46" y="111"/>
                    <a:pt x="46" y="111"/>
                    <a:pt x="45" y="111"/>
                  </a:cubicBezTo>
                  <a:cubicBezTo>
                    <a:pt x="45" y="111"/>
                    <a:pt x="44" y="111"/>
                    <a:pt x="44" y="110"/>
                  </a:cubicBezTo>
                  <a:cubicBezTo>
                    <a:pt x="42" y="110"/>
                    <a:pt x="41" y="109"/>
                    <a:pt x="40" y="109"/>
                  </a:cubicBezTo>
                  <a:cubicBezTo>
                    <a:pt x="40" y="108"/>
                    <a:pt x="40" y="108"/>
                    <a:pt x="39" y="108"/>
                  </a:cubicBezTo>
                  <a:cubicBezTo>
                    <a:pt x="39" y="107"/>
                    <a:pt x="38" y="107"/>
                    <a:pt x="38" y="106"/>
                  </a:cubicBezTo>
                  <a:cubicBezTo>
                    <a:pt x="37" y="105"/>
                    <a:pt x="37" y="104"/>
                    <a:pt x="37" y="102"/>
                  </a:cubicBezTo>
                  <a:cubicBezTo>
                    <a:pt x="37" y="102"/>
                    <a:pt x="38" y="101"/>
                    <a:pt x="38" y="101"/>
                  </a:cubicBezTo>
                  <a:cubicBezTo>
                    <a:pt x="38" y="99"/>
                    <a:pt x="39" y="97"/>
                    <a:pt x="41" y="98"/>
                  </a:cubicBezTo>
                  <a:cubicBezTo>
                    <a:pt x="41" y="98"/>
                    <a:pt x="41" y="98"/>
                    <a:pt x="41" y="98"/>
                  </a:cubicBezTo>
                  <a:cubicBezTo>
                    <a:pt x="41" y="98"/>
                    <a:pt x="42" y="98"/>
                    <a:pt x="42" y="98"/>
                  </a:cubicBezTo>
                  <a:cubicBezTo>
                    <a:pt x="43" y="98"/>
                    <a:pt x="43" y="98"/>
                    <a:pt x="43" y="98"/>
                  </a:cubicBezTo>
                  <a:cubicBezTo>
                    <a:pt x="44" y="98"/>
                    <a:pt x="45" y="98"/>
                    <a:pt x="45" y="98"/>
                  </a:cubicBezTo>
                  <a:cubicBezTo>
                    <a:pt x="45" y="97"/>
                    <a:pt x="42" y="95"/>
                    <a:pt x="42" y="95"/>
                  </a:cubicBezTo>
                  <a:cubicBezTo>
                    <a:pt x="41" y="94"/>
                    <a:pt x="40" y="93"/>
                    <a:pt x="39" y="92"/>
                  </a:cubicBezTo>
                  <a:cubicBezTo>
                    <a:pt x="39" y="91"/>
                    <a:pt x="38" y="90"/>
                    <a:pt x="38" y="88"/>
                  </a:cubicBezTo>
                  <a:cubicBezTo>
                    <a:pt x="37" y="88"/>
                    <a:pt x="37" y="88"/>
                    <a:pt x="37" y="87"/>
                  </a:cubicBezTo>
                  <a:cubicBezTo>
                    <a:pt x="36" y="87"/>
                    <a:pt x="36" y="86"/>
                    <a:pt x="36" y="86"/>
                  </a:cubicBezTo>
                  <a:cubicBezTo>
                    <a:pt x="36" y="86"/>
                    <a:pt x="36" y="85"/>
                    <a:pt x="36" y="85"/>
                  </a:cubicBezTo>
                  <a:cubicBezTo>
                    <a:pt x="35" y="84"/>
                    <a:pt x="35" y="84"/>
                    <a:pt x="35" y="84"/>
                  </a:cubicBezTo>
                  <a:cubicBezTo>
                    <a:pt x="34" y="82"/>
                    <a:pt x="34" y="81"/>
                    <a:pt x="33" y="80"/>
                  </a:cubicBezTo>
                  <a:cubicBezTo>
                    <a:pt x="32" y="79"/>
                    <a:pt x="30" y="79"/>
                    <a:pt x="29" y="78"/>
                  </a:cubicBezTo>
                  <a:cubicBezTo>
                    <a:pt x="29" y="78"/>
                    <a:pt x="28" y="78"/>
                    <a:pt x="28" y="78"/>
                  </a:cubicBezTo>
                  <a:cubicBezTo>
                    <a:pt x="27" y="77"/>
                    <a:pt x="26" y="77"/>
                    <a:pt x="26" y="77"/>
                  </a:cubicBezTo>
                  <a:cubicBezTo>
                    <a:pt x="25" y="76"/>
                    <a:pt x="24" y="76"/>
                    <a:pt x="24" y="75"/>
                  </a:cubicBezTo>
                  <a:cubicBezTo>
                    <a:pt x="23" y="75"/>
                    <a:pt x="23" y="75"/>
                    <a:pt x="22" y="75"/>
                  </a:cubicBezTo>
                  <a:cubicBezTo>
                    <a:pt x="21" y="75"/>
                    <a:pt x="19" y="74"/>
                    <a:pt x="18" y="73"/>
                  </a:cubicBezTo>
                  <a:cubicBezTo>
                    <a:pt x="17" y="73"/>
                    <a:pt x="16" y="72"/>
                    <a:pt x="15" y="72"/>
                  </a:cubicBezTo>
                  <a:cubicBezTo>
                    <a:pt x="15" y="71"/>
                    <a:pt x="14" y="71"/>
                    <a:pt x="14" y="71"/>
                  </a:cubicBezTo>
                  <a:cubicBezTo>
                    <a:pt x="13" y="71"/>
                    <a:pt x="13" y="71"/>
                    <a:pt x="13" y="71"/>
                  </a:cubicBezTo>
                  <a:cubicBezTo>
                    <a:pt x="13" y="71"/>
                    <a:pt x="13" y="72"/>
                    <a:pt x="13" y="72"/>
                  </a:cubicBezTo>
                  <a:cubicBezTo>
                    <a:pt x="13" y="74"/>
                    <a:pt x="12" y="75"/>
                    <a:pt x="11" y="76"/>
                  </a:cubicBezTo>
                  <a:cubicBezTo>
                    <a:pt x="11" y="76"/>
                    <a:pt x="10" y="77"/>
                    <a:pt x="10" y="78"/>
                  </a:cubicBezTo>
                  <a:cubicBezTo>
                    <a:pt x="9" y="78"/>
                    <a:pt x="9" y="78"/>
                    <a:pt x="8" y="78"/>
                  </a:cubicBezTo>
                  <a:cubicBezTo>
                    <a:pt x="8" y="78"/>
                    <a:pt x="8" y="78"/>
                    <a:pt x="8" y="78"/>
                  </a:cubicBezTo>
                  <a:cubicBezTo>
                    <a:pt x="6" y="79"/>
                    <a:pt x="5" y="77"/>
                    <a:pt x="3" y="77"/>
                  </a:cubicBezTo>
                  <a:cubicBezTo>
                    <a:pt x="3" y="77"/>
                    <a:pt x="3" y="76"/>
                    <a:pt x="3" y="76"/>
                  </a:cubicBezTo>
                  <a:cubicBezTo>
                    <a:pt x="3" y="76"/>
                    <a:pt x="3" y="76"/>
                    <a:pt x="3" y="76"/>
                  </a:cubicBezTo>
                  <a:cubicBezTo>
                    <a:pt x="3" y="76"/>
                    <a:pt x="3" y="75"/>
                    <a:pt x="3" y="74"/>
                  </a:cubicBezTo>
                  <a:cubicBezTo>
                    <a:pt x="2" y="74"/>
                    <a:pt x="2" y="74"/>
                    <a:pt x="2" y="73"/>
                  </a:cubicBezTo>
                  <a:cubicBezTo>
                    <a:pt x="2" y="73"/>
                    <a:pt x="2" y="73"/>
                    <a:pt x="2" y="72"/>
                  </a:cubicBezTo>
                  <a:cubicBezTo>
                    <a:pt x="2" y="71"/>
                    <a:pt x="2" y="69"/>
                    <a:pt x="2" y="68"/>
                  </a:cubicBezTo>
                  <a:cubicBezTo>
                    <a:pt x="1" y="67"/>
                    <a:pt x="1" y="66"/>
                    <a:pt x="1" y="65"/>
                  </a:cubicBezTo>
                  <a:cubicBezTo>
                    <a:pt x="1" y="65"/>
                    <a:pt x="1" y="64"/>
                    <a:pt x="1" y="64"/>
                  </a:cubicBezTo>
                  <a:cubicBezTo>
                    <a:pt x="1" y="63"/>
                    <a:pt x="1" y="62"/>
                    <a:pt x="0" y="62"/>
                  </a:cubicBezTo>
                  <a:cubicBezTo>
                    <a:pt x="0" y="61"/>
                    <a:pt x="1" y="61"/>
                    <a:pt x="1" y="61"/>
                  </a:cubicBezTo>
                  <a:cubicBezTo>
                    <a:pt x="0" y="60"/>
                    <a:pt x="0" y="59"/>
                    <a:pt x="0" y="58"/>
                  </a:cubicBezTo>
                  <a:cubicBezTo>
                    <a:pt x="0" y="58"/>
                    <a:pt x="0" y="58"/>
                    <a:pt x="0" y="58"/>
                  </a:cubicBezTo>
                  <a:cubicBezTo>
                    <a:pt x="0" y="57"/>
                    <a:pt x="0" y="57"/>
                    <a:pt x="0" y="57"/>
                  </a:cubicBezTo>
                  <a:cubicBezTo>
                    <a:pt x="0" y="57"/>
                    <a:pt x="0" y="57"/>
                    <a:pt x="0" y="57"/>
                  </a:cubicBezTo>
                  <a:cubicBezTo>
                    <a:pt x="0" y="57"/>
                    <a:pt x="0" y="57"/>
                    <a:pt x="0" y="57"/>
                  </a:cubicBezTo>
                  <a:cubicBezTo>
                    <a:pt x="0" y="57"/>
                    <a:pt x="0" y="57"/>
                    <a:pt x="0" y="57"/>
                  </a:cubicBezTo>
                  <a:cubicBezTo>
                    <a:pt x="0" y="57"/>
                    <a:pt x="0" y="56"/>
                    <a:pt x="0" y="56"/>
                  </a:cubicBezTo>
                  <a:cubicBezTo>
                    <a:pt x="0" y="55"/>
                    <a:pt x="0" y="54"/>
                    <a:pt x="0" y="53"/>
                  </a:cubicBezTo>
                  <a:cubicBezTo>
                    <a:pt x="0" y="53"/>
                    <a:pt x="0" y="53"/>
                    <a:pt x="0" y="52"/>
                  </a:cubicBezTo>
                  <a:cubicBezTo>
                    <a:pt x="0" y="52"/>
                    <a:pt x="0" y="52"/>
                    <a:pt x="0" y="51"/>
                  </a:cubicBezTo>
                  <a:cubicBezTo>
                    <a:pt x="0" y="51"/>
                    <a:pt x="0" y="51"/>
                    <a:pt x="0" y="50"/>
                  </a:cubicBezTo>
                  <a:cubicBezTo>
                    <a:pt x="0" y="50"/>
                    <a:pt x="0" y="50"/>
                    <a:pt x="0" y="49"/>
                  </a:cubicBezTo>
                  <a:cubicBezTo>
                    <a:pt x="0" y="48"/>
                    <a:pt x="0" y="48"/>
                    <a:pt x="0" y="47"/>
                  </a:cubicBezTo>
                  <a:cubicBezTo>
                    <a:pt x="0" y="46"/>
                    <a:pt x="0" y="46"/>
                    <a:pt x="0" y="45"/>
                  </a:cubicBezTo>
                  <a:cubicBezTo>
                    <a:pt x="0" y="45"/>
                    <a:pt x="0" y="43"/>
                    <a:pt x="0" y="43"/>
                  </a:cubicBezTo>
                  <a:cubicBezTo>
                    <a:pt x="0" y="43"/>
                    <a:pt x="0" y="43"/>
                    <a:pt x="0" y="43"/>
                  </a:cubicBezTo>
                  <a:cubicBezTo>
                    <a:pt x="0" y="42"/>
                    <a:pt x="0" y="41"/>
                    <a:pt x="0" y="40"/>
                  </a:cubicBezTo>
                  <a:cubicBezTo>
                    <a:pt x="0" y="40"/>
                    <a:pt x="0" y="39"/>
                    <a:pt x="0" y="39"/>
                  </a:cubicBezTo>
                  <a:cubicBezTo>
                    <a:pt x="0" y="38"/>
                    <a:pt x="0" y="38"/>
                    <a:pt x="0" y="38"/>
                  </a:cubicBezTo>
                  <a:cubicBezTo>
                    <a:pt x="0" y="38"/>
                    <a:pt x="0" y="38"/>
                    <a:pt x="0" y="38"/>
                  </a:cubicBezTo>
                  <a:cubicBezTo>
                    <a:pt x="0" y="37"/>
                    <a:pt x="0" y="36"/>
                    <a:pt x="0" y="35"/>
                  </a:cubicBezTo>
                  <a:cubicBezTo>
                    <a:pt x="0" y="35"/>
                    <a:pt x="0" y="34"/>
                    <a:pt x="0" y="33"/>
                  </a:cubicBezTo>
                  <a:cubicBezTo>
                    <a:pt x="0" y="33"/>
                    <a:pt x="0" y="33"/>
                    <a:pt x="0" y="33"/>
                  </a:cubicBezTo>
                  <a:cubicBezTo>
                    <a:pt x="0" y="32"/>
                    <a:pt x="0" y="32"/>
                    <a:pt x="0" y="31"/>
                  </a:cubicBezTo>
                  <a:cubicBezTo>
                    <a:pt x="0" y="31"/>
                    <a:pt x="1" y="30"/>
                    <a:pt x="1" y="30"/>
                  </a:cubicBezTo>
                  <a:cubicBezTo>
                    <a:pt x="1" y="30"/>
                    <a:pt x="1" y="29"/>
                    <a:pt x="1" y="29"/>
                  </a:cubicBezTo>
                  <a:cubicBezTo>
                    <a:pt x="1" y="28"/>
                    <a:pt x="1" y="28"/>
                    <a:pt x="1" y="27"/>
                  </a:cubicBezTo>
                  <a:cubicBezTo>
                    <a:pt x="1" y="26"/>
                    <a:pt x="1" y="25"/>
                    <a:pt x="2" y="24"/>
                  </a:cubicBezTo>
                  <a:cubicBezTo>
                    <a:pt x="2" y="23"/>
                    <a:pt x="2" y="22"/>
                    <a:pt x="2" y="22"/>
                  </a:cubicBezTo>
                  <a:cubicBezTo>
                    <a:pt x="2" y="21"/>
                    <a:pt x="2" y="21"/>
                    <a:pt x="2" y="20"/>
                  </a:cubicBezTo>
                  <a:cubicBezTo>
                    <a:pt x="2" y="20"/>
                    <a:pt x="2" y="19"/>
                    <a:pt x="2" y="19"/>
                  </a:cubicBezTo>
                  <a:cubicBezTo>
                    <a:pt x="2" y="18"/>
                    <a:pt x="2" y="18"/>
                    <a:pt x="2" y="17"/>
                  </a:cubicBezTo>
                  <a:cubicBezTo>
                    <a:pt x="2" y="17"/>
                    <a:pt x="2" y="16"/>
                    <a:pt x="2" y="16"/>
                  </a:cubicBezTo>
                  <a:cubicBezTo>
                    <a:pt x="2" y="16"/>
                    <a:pt x="2" y="15"/>
                    <a:pt x="2" y="15"/>
                  </a:cubicBezTo>
                  <a:cubicBezTo>
                    <a:pt x="2" y="14"/>
                    <a:pt x="2" y="14"/>
                    <a:pt x="2" y="14"/>
                  </a:cubicBezTo>
                  <a:cubicBezTo>
                    <a:pt x="3" y="13"/>
                    <a:pt x="3" y="12"/>
                    <a:pt x="3" y="12"/>
                  </a:cubicBezTo>
                  <a:cubicBezTo>
                    <a:pt x="3" y="11"/>
                    <a:pt x="3" y="10"/>
                    <a:pt x="3" y="9"/>
                  </a:cubicBezTo>
                  <a:cubicBezTo>
                    <a:pt x="3" y="8"/>
                    <a:pt x="4" y="7"/>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8" name="Freeform 16"/>
            <p:cNvSpPr>
              <a:spLocks noEditPoints="1"/>
            </p:cNvSpPr>
            <p:nvPr/>
          </p:nvSpPr>
          <p:spPr bwMode="auto">
            <a:xfrm>
              <a:off x="5203825" y="2532063"/>
              <a:ext cx="1790700" cy="1793875"/>
            </a:xfrm>
            <a:custGeom>
              <a:avLst/>
              <a:gdLst>
                <a:gd name="T0" fmla="*/ 329 w 658"/>
                <a:gd name="T1" fmla="*/ 0 h 658"/>
                <a:gd name="T2" fmla="*/ 658 w 658"/>
                <a:gd name="T3" fmla="*/ 329 h 658"/>
                <a:gd name="T4" fmla="*/ 638 w 658"/>
                <a:gd name="T5" fmla="*/ 440 h 658"/>
                <a:gd name="T6" fmla="*/ 620 w 658"/>
                <a:gd name="T7" fmla="*/ 435 h 658"/>
                <a:gd name="T8" fmla="*/ 638 w 658"/>
                <a:gd name="T9" fmla="*/ 329 h 658"/>
                <a:gd name="T10" fmla="*/ 329 w 658"/>
                <a:gd name="T11" fmla="*/ 20 h 658"/>
                <a:gd name="T12" fmla="*/ 227 w 658"/>
                <a:gd name="T13" fmla="*/ 37 h 658"/>
                <a:gd name="T14" fmla="*/ 219 w 658"/>
                <a:gd name="T15" fmla="*/ 19 h 658"/>
                <a:gd name="T16" fmla="*/ 329 w 658"/>
                <a:gd name="T17" fmla="*/ 0 h 658"/>
                <a:gd name="T18" fmla="*/ 581 w 658"/>
                <a:gd name="T19" fmla="*/ 540 h 658"/>
                <a:gd name="T20" fmla="*/ 329 w 658"/>
                <a:gd name="T21" fmla="*/ 658 h 658"/>
                <a:gd name="T22" fmla="*/ 0 w 658"/>
                <a:gd name="T23" fmla="*/ 329 h 658"/>
                <a:gd name="T24" fmla="*/ 9 w 658"/>
                <a:gd name="T25" fmla="*/ 251 h 658"/>
                <a:gd name="T26" fmla="*/ 25 w 658"/>
                <a:gd name="T27" fmla="*/ 268 h 658"/>
                <a:gd name="T28" fmla="*/ 19 w 658"/>
                <a:gd name="T29" fmla="*/ 329 h 658"/>
                <a:gd name="T30" fmla="*/ 329 w 658"/>
                <a:gd name="T31" fmla="*/ 639 h 658"/>
                <a:gd name="T32" fmla="*/ 555 w 658"/>
                <a:gd name="T33" fmla="*/ 540 h 658"/>
                <a:gd name="T34" fmla="*/ 581 w 658"/>
                <a:gd name="T35" fmla="*/ 540 h 658"/>
                <a:gd name="T36" fmla="*/ 29 w 658"/>
                <a:gd name="T37" fmla="*/ 194 h 658"/>
                <a:gd name="T38" fmla="*/ 116 w 658"/>
                <a:gd name="T39" fmla="*/ 79 h 658"/>
                <a:gd name="T40" fmla="*/ 126 w 658"/>
                <a:gd name="T41" fmla="*/ 95 h 658"/>
                <a:gd name="T42" fmla="*/ 49 w 658"/>
                <a:gd name="T43" fmla="*/ 196 h 658"/>
                <a:gd name="T44" fmla="*/ 29 w 658"/>
                <a:gd name="T45" fmla="*/ 194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58" h="658">
                  <a:moveTo>
                    <a:pt x="329" y="0"/>
                  </a:moveTo>
                  <a:cubicBezTo>
                    <a:pt x="510" y="0"/>
                    <a:pt x="658" y="148"/>
                    <a:pt x="658" y="329"/>
                  </a:cubicBezTo>
                  <a:cubicBezTo>
                    <a:pt x="658" y="368"/>
                    <a:pt x="651" y="405"/>
                    <a:pt x="638" y="440"/>
                  </a:cubicBezTo>
                  <a:cubicBezTo>
                    <a:pt x="620" y="435"/>
                    <a:pt x="620" y="435"/>
                    <a:pt x="620" y="435"/>
                  </a:cubicBezTo>
                  <a:cubicBezTo>
                    <a:pt x="632" y="402"/>
                    <a:pt x="638" y="366"/>
                    <a:pt x="638" y="329"/>
                  </a:cubicBezTo>
                  <a:cubicBezTo>
                    <a:pt x="638" y="159"/>
                    <a:pt x="499" y="20"/>
                    <a:pt x="329" y="20"/>
                  </a:cubicBezTo>
                  <a:cubicBezTo>
                    <a:pt x="293" y="20"/>
                    <a:pt x="259" y="26"/>
                    <a:pt x="227" y="37"/>
                  </a:cubicBezTo>
                  <a:cubicBezTo>
                    <a:pt x="225" y="31"/>
                    <a:pt x="222" y="25"/>
                    <a:pt x="219" y="19"/>
                  </a:cubicBezTo>
                  <a:cubicBezTo>
                    <a:pt x="253" y="7"/>
                    <a:pt x="290" y="0"/>
                    <a:pt x="329" y="0"/>
                  </a:cubicBezTo>
                  <a:close/>
                  <a:moveTo>
                    <a:pt x="581" y="540"/>
                  </a:moveTo>
                  <a:cubicBezTo>
                    <a:pt x="521" y="612"/>
                    <a:pt x="430" y="658"/>
                    <a:pt x="329" y="658"/>
                  </a:cubicBezTo>
                  <a:cubicBezTo>
                    <a:pt x="148" y="658"/>
                    <a:pt x="0" y="510"/>
                    <a:pt x="0" y="329"/>
                  </a:cubicBezTo>
                  <a:cubicBezTo>
                    <a:pt x="0" y="302"/>
                    <a:pt x="3" y="276"/>
                    <a:pt x="9" y="251"/>
                  </a:cubicBezTo>
                  <a:cubicBezTo>
                    <a:pt x="25" y="268"/>
                    <a:pt x="25" y="268"/>
                    <a:pt x="25" y="268"/>
                  </a:cubicBezTo>
                  <a:cubicBezTo>
                    <a:pt x="21" y="288"/>
                    <a:pt x="19" y="308"/>
                    <a:pt x="19" y="329"/>
                  </a:cubicBezTo>
                  <a:cubicBezTo>
                    <a:pt x="19" y="500"/>
                    <a:pt x="158" y="639"/>
                    <a:pt x="329" y="639"/>
                  </a:cubicBezTo>
                  <a:cubicBezTo>
                    <a:pt x="418" y="639"/>
                    <a:pt x="499" y="601"/>
                    <a:pt x="555" y="540"/>
                  </a:cubicBezTo>
                  <a:cubicBezTo>
                    <a:pt x="581" y="540"/>
                    <a:pt x="581" y="540"/>
                    <a:pt x="581" y="540"/>
                  </a:cubicBezTo>
                  <a:close/>
                  <a:moveTo>
                    <a:pt x="29" y="194"/>
                  </a:moveTo>
                  <a:cubicBezTo>
                    <a:pt x="49" y="150"/>
                    <a:pt x="79" y="110"/>
                    <a:pt x="116" y="79"/>
                  </a:cubicBezTo>
                  <a:cubicBezTo>
                    <a:pt x="118" y="85"/>
                    <a:pt x="122" y="90"/>
                    <a:pt x="126" y="95"/>
                  </a:cubicBezTo>
                  <a:cubicBezTo>
                    <a:pt x="94" y="123"/>
                    <a:pt x="68" y="157"/>
                    <a:pt x="49" y="196"/>
                  </a:cubicBezTo>
                  <a:cubicBezTo>
                    <a:pt x="29" y="194"/>
                    <a:pt x="29" y="194"/>
                    <a:pt x="29" y="1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9" name="Freeform 17"/>
            <p:cNvSpPr>
              <a:spLocks/>
            </p:cNvSpPr>
            <p:nvPr/>
          </p:nvSpPr>
          <p:spPr bwMode="auto">
            <a:xfrm>
              <a:off x="5805488" y="4481513"/>
              <a:ext cx="165100" cy="215900"/>
            </a:xfrm>
            <a:custGeom>
              <a:avLst/>
              <a:gdLst>
                <a:gd name="T0" fmla="*/ 52 w 61"/>
                <a:gd name="T1" fmla="*/ 58 h 79"/>
                <a:gd name="T2" fmla="*/ 51 w 61"/>
                <a:gd name="T3" fmla="*/ 60 h 79"/>
                <a:gd name="T4" fmla="*/ 51 w 61"/>
                <a:gd name="T5" fmla="*/ 62 h 79"/>
                <a:gd name="T6" fmla="*/ 50 w 61"/>
                <a:gd name="T7" fmla="*/ 64 h 79"/>
                <a:gd name="T8" fmla="*/ 49 w 61"/>
                <a:gd name="T9" fmla="*/ 66 h 79"/>
                <a:gd name="T10" fmla="*/ 48 w 61"/>
                <a:gd name="T11" fmla="*/ 67 h 79"/>
                <a:gd name="T12" fmla="*/ 44 w 61"/>
                <a:gd name="T13" fmla="*/ 73 h 79"/>
                <a:gd name="T14" fmla="*/ 39 w 61"/>
                <a:gd name="T15" fmla="*/ 76 h 79"/>
                <a:gd name="T16" fmla="*/ 36 w 61"/>
                <a:gd name="T17" fmla="*/ 77 h 79"/>
                <a:gd name="T18" fmla="*/ 33 w 61"/>
                <a:gd name="T19" fmla="*/ 78 h 79"/>
                <a:gd name="T20" fmla="*/ 29 w 61"/>
                <a:gd name="T21" fmla="*/ 79 h 79"/>
                <a:gd name="T22" fmla="*/ 21 w 61"/>
                <a:gd name="T23" fmla="*/ 78 h 79"/>
                <a:gd name="T24" fmla="*/ 17 w 61"/>
                <a:gd name="T25" fmla="*/ 77 h 79"/>
                <a:gd name="T26" fmla="*/ 11 w 61"/>
                <a:gd name="T27" fmla="*/ 74 h 79"/>
                <a:gd name="T28" fmla="*/ 8 w 61"/>
                <a:gd name="T29" fmla="*/ 72 h 79"/>
                <a:gd name="T30" fmla="*/ 6 w 61"/>
                <a:gd name="T31" fmla="*/ 70 h 79"/>
                <a:gd name="T32" fmla="*/ 4 w 61"/>
                <a:gd name="T33" fmla="*/ 67 h 79"/>
                <a:gd name="T34" fmla="*/ 1 w 61"/>
                <a:gd name="T35" fmla="*/ 62 h 79"/>
                <a:gd name="T36" fmla="*/ 0 w 61"/>
                <a:gd name="T37" fmla="*/ 58 h 79"/>
                <a:gd name="T38" fmla="*/ 0 w 61"/>
                <a:gd name="T39" fmla="*/ 58 h 79"/>
                <a:gd name="T40" fmla="*/ 0 w 61"/>
                <a:gd name="T41" fmla="*/ 54 h 79"/>
                <a:gd name="T42" fmla="*/ 0 w 61"/>
                <a:gd name="T43" fmla="*/ 54 h 79"/>
                <a:gd name="T44" fmla="*/ 0 w 61"/>
                <a:gd name="T45" fmla="*/ 50 h 79"/>
                <a:gd name="T46" fmla="*/ 1 w 61"/>
                <a:gd name="T47" fmla="*/ 48 h 79"/>
                <a:gd name="T48" fmla="*/ 1 w 61"/>
                <a:gd name="T49" fmla="*/ 45 h 79"/>
                <a:gd name="T50" fmla="*/ 1 w 61"/>
                <a:gd name="T51" fmla="*/ 45 h 79"/>
                <a:gd name="T52" fmla="*/ 10 w 61"/>
                <a:gd name="T53" fmla="*/ 1 h 79"/>
                <a:gd name="T54" fmla="*/ 12 w 61"/>
                <a:gd name="T55" fmla="*/ 0 h 79"/>
                <a:gd name="T56" fmla="*/ 23 w 61"/>
                <a:gd name="T57" fmla="*/ 2 h 79"/>
                <a:gd name="T58" fmla="*/ 14 w 61"/>
                <a:gd name="T59" fmla="*/ 49 h 79"/>
                <a:gd name="T60" fmla="*/ 15 w 61"/>
                <a:gd name="T61" fmla="*/ 61 h 79"/>
                <a:gd name="T62" fmla="*/ 18 w 61"/>
                <a:gd name="T63" fmla="*/ 65 h 79"/>
                <a:gd name="T64" fmla="*/ 34 w 61"/>
                <a:gd name="T65" fmla="*/ 65 h 79"/>
                <a:gd name="T66" fmla="*/ 39 w 61"/>
                <a:gd name="T67" fmla="*/ 54 h 79"/>
                <a:gd name="T68" fmla="*/ 48 w 61"/>
                <a:gd name="T69" fmla="*/ 7 h 79"/>
                <a:gd name="T70" fmla="*/ 60 w 61"/>
                <a:gd name="T71" fmla="*/ 9 h 79"/>
                <a:gd name="T72" fmla="*/ 61 w 61"/>
                <a:gd name="T73" fmla="*/ 1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1" h="79">
                  <a:moveTo>
                    <a:pt x="52" y="55"/>
                  </a:moveTo>
                  <a:cubicBezTo>
                    <a:pt x="52" y="56"/>
                    <a:pt x="52" y="57"/>
                    <a:pt x="52" y="58"/>
                  </a:cubicBezTo>
                  <a:cubicBezTo>
                    <a:pt x="52" y="58"/>
                    <a:pt x="52" y="58"/>
                    <a:pt x="52" y="58"/>
                  </a:cubicBezTo>
                  <a:cubicBezTo>
                    <a:pt x="52" y="58"/>
                    <a:pt x="52" y="59"/>
                    <a:pt x="51" y="60"/>
                  </a:cubicBezTo>
                  <a:cubicBezTo>
                    <a:pt x="51" y="60"/>
                    <a:pt x="51" y="60"/>
                    <a:pt x="51" y="60"/>
                  </a:cubicBezTo>
                  <a:cubicBezTo>
                    <a:pt x="51" y="61"/>
                    <a:pt x="51" y="61"/>
                    <a:pt x="51" y="62"/>
                  </a:cubicBezTo>
                  <a:cubicBezTo>
                    <a:pt x="51" y="62"/>
                    <a:pt x="51" y="62"/>
                    <a:pt x="51" y="62"/>
                  </a:cubicBezTo>
                  <a:cubicBezTo>
                    <a:pt x="51" y="63"/>
                    <a:pt x="50" y="63"/>
                    <a:pt x="50" y="64"/>
                  </a:cubicBezTo>
                  <a:cubicBezTo>
                    <a:pt x="50" y="64"/>
                    <a:pt x="50" y="64"/>
                    <a:pt x="50" y="64"/>
                  </a:cubicBezTo>
                  <a:cubicBezTo>
                    <a:pt x="50" y="64"/>
                    <a:pt x="50" y="65"/>
                    <a:pt x="49" y="66"/>
                  </a:cubicBezTo>
                  <a:cubicBezTo>
                    <a:pt x="49" y="66"/>
                    <a:pt x="49" y="66"/>
                    <a:pt x="49" y="66"/>
                  </a:cubicBezTo>
                  <a:cubicBezTo>
                    <a:pt x="49" y="66"/>
                    <a:pt x="49" y="67"/>
                    <a:pt x="48" y="67"/>
                  </a:cubicBezTo>
                  <a:cubicBezTo>
                    <a:pt x="48" y="68"/>
                    <a:pt x="47" y="70"/>
                    <a:pt x="46" y="71"/>
                  </a:cubicBezTo>
                  <a:cubicBezTo>
                    <a:pt x="45" y="71"/>
                    <a:pt x="45" y="72"/>
                    <a:pt x="44" y="73"/>
                  </a:cubicBezTo>
                  <a:cubicBezTo>
                    <a:pt x="43" y="73"/>
                    <a:pt x="43" y="74"/>
                    <a:pt x="42" y="75"/>
                  </a:cubicBezTo>
                  <a:cubicBezTo>
                    <a:pt x="41" y="75"/>
                    <a:pt x="40" y="76"/>
                    <a:pt x="39" y="76"/>
                  </a:cubicBezTo>
                  <a:cubicBezTo>
                    <a:pt x="39" y="76"/>
                    <a:pt x="39" y="76"/>
                    <a:pt x="39" y="76"/>
                  </a:cubicBezTo>
                  <a:cubicBezTo>
                    <a:pt x="38" y="77"/>
                    <a:pt x="37" y="77"/>
                    <a:pt x="36" y="77"/>
                  </a:cubicBezTo>
                  <a:cubicBezTo>
                    <a:pt x="36" y="77"/>
                    <a:pt x="36" y="77"/>
                    <a:pt x="36" y="77"/>
                  </a:cubicBezTo>
                  <a:cubicBezTo>
                    <a:pt x="35" y="78"/>
                    <a:pt x="34" y="78"/>
                    <a:pt x="33" y="78"/>
                  </a:cubicBezTo>
                  <a:cubicBezTo>
                    <a:pt x="33" y="78"/>
                    <a:pt x="33" y="78"/>
                    <a:pt x="33" y="78"/>
                  </a:cubicBezTo>
                  <a:cubicBezTo>
                    <a:pt x="32" y="78"/>
                    <a:pt x="31" y="79"/>
                    <a:pt x="29" y="79"/>
                  </a:cubicBezTo>
                  <a:cubicBezTo>
                    <a:pt x="28" y="79"/>
                    <a:pt x="27" y="79"/>
                    <a:pt x="26" y="79"/>
                  </a:cubicBezTo>
                  <a:cubicBezTo>
                    <a:pt x="24" y="78"/>
                    <a:pt x="23" y="78"/>
                    <a:pt x="21" y="78"/>
                  </a:cubicBezTo>
                  <a:cubicBezTo>
                    <a:pt x="20" y="78"/>
                    <a:pt x="19" y="77"/>
                    <a:pt x="17" y="77"/>
                  </a:cubicBezTo>
                  <a:cubicBezTo>
                    <a:pt x="17" y="77"/>
                    <a:pt x="17" y="77"/>
                    <a:pt x="17" y="77"/>
                  </a:cubicBezTo>
                  <a:cubicBezTo>
                    <a:pt x="16" y="77"/>
                    <a:pt x="15" y="76"/>
                    <a:pt x="14" y="76"/>
                  </a:cubicBezTo>
                  <a:cubicBezTo>
                    <a:pt x="13" y="75"/>
                    <a:pt x="11" y="74"/>
                    <a:pt x="11" y="74"/>
                  </a:cubicBezTo>
                  <a:cubicBezTo>
                    <a:pt x="11" y="74"/>
                    <a:pt x="11" y="74"/>
                    <a:pt x="11" y="74"/>
                  </a:cubicBezTo>
                  <a:cubicBezTo>
                    <a:pt x="10" y="73"/>
                    <a:pt x="9" y="72"/>
                    <a:pt x="8" y="72"/>
                  </a:cubicBezTo>
                  <a:cubicBezTo>
                    <a:pt x="8" y="72"/>
                    <a:pt x="8" y="72"/>
                    <a:pt x="8" y="72"/>
                  </a:cubicBezTo>
                  <a:cubicBezTo>
                    <a:pt x="7" y="71"/>
                    <a:pt x="6" y="70"/>
                    <a:pt x="6" y="70"/>
                  </a:cubicBezTo>
                  <a:cubicBezTo>
                    <a:pt x="6" y="70"/>
                    <a:pt x="6" y="70"/>
                    <a:pt x="6" y="70"/>
                  </a:cubicBezTo>
                  <a:cubicBezTo>
                    <a:pt x="5" y="69"/>
                    <a:pt x="4" y="68"/>
                    <a:pt x="4" y="67"/>
                  </a:cubicBezTo>
                  <a:cubicBezTo>
                    <a:pt x="3" y="66"/>
                    <a:pt x="3" y="65"/>
                    <a:pt x="2" y="65"/>
                  </a:cubicBezTo>
                  <a:cubicBezTo>
                    <a:pt x="2" y="64"/>
                    <a:pt x="2" y="63"/>
                    <a:pt x="1" y="62"/>
                  </a:cubicBezTo>
                  <a:cubicBezTo>
                    <a:pt x="1" y="61"/>
                    <a:pt x="1" y="59"/>
                    <a:pt x="0" y="58"/>
                  </a:cubicBezTo>
                  <a:cubicBezTo>
                    <a:pt x="0" y="58"/>
                    <a:pt x="0" y="58"/>
                    <a:pt x="0" y="58"/>
                  </a:cubicBezTo>
                  <a:cubicBezTo>
                    <a:pt x="0" y="58"/>
                    <a:pt x="0" y="58"/>
                    <a:pt x="0" y="58"/>
                  </a:cubicBezTo>
                  <a:cubicBezTo>
                    <a:pt x="0" y="58"/>
                    <a:pt x="0" y="58"/>
                    <a:pt x="0" y="58"/>
                  </a:cubicBezTo>
                  <a:cubicBezTo>
                    <a:pt x="0" y="57"/>
                    <a:pt x="0" y="55"/>
                    <a:pt x="0" y="54"/>
                  </a:cubicBezTo>
                  <a:cubicBezTo>
                    <a:pt x="0" y="54"/>
                    <a:pt x="0" y="54"/>
                    <a:pt x="0" y="54"/>
                  </a:cubicBezTo>
                  <a:cubicBezTo>
                    <a:pt x="0" y="54"/>
                    <a:pt x="0" y="54"/>
                    <a:pt x="0" y="54"/>
                  </a:cubicBezTo>
                  <a:cubicBezTo>
                    <a:pt x="0" y="54"/>
                    <a:pt x="0" y="54"/>
                    <a:pt x="0" y="54"/>
                  </a:cubicBezTo>
                  <a:cubicBezTo>
                    <a:pt x="0" y="53"/>
                    <a:pt x="0" y="53"/>
                    <a:pt x="0" y="52"/>
                  </a:cubicBezTo>
                  <a:cubicBezTo>
                    <a:pt x="0" y="51"/>
                    <a:pt x="0" y="51"/>
                    <a:pt x="0" y="50"/>
                  </a:cubicBezTo>
                  <a:cubicBezTo>
                    <a:pt x="0" y="50"/>
                    <a:pt x="0" y="50"/>
                    <a:pt x="0" y="50"/>
                  </a:cubicBezTo>
                  <a:cubicBezTo>
                    <a:pt x="1" y="49"/>
                    <a:pt x="1" y="48"/>
                    <a:pt x="1" y="48"/>
                  </a:cubicBezTo>
                  <a:cubicBezTo>
                    <a:pt x="1" y="48"/>
                    <a:pt x="1" y="48"/>
                    <a:pt x="1" y="48"/>
                  </a:cubicBezTo>
                  <a:cubicBezTo>
                    <a:pt x="1" y="47"/>
                    <a:pt x="1" y="46"/>
                    <a:pt x="1" y="45"/>
                  </a:cubicBezTo>
                  <a:cubicBezTo>
                    <a:pt x="1" y="45"/>
                    <a:pt x="1" y="45"/>
                    <a:pt x="1" y="45"/>
                  </a:cubicBezTo>
                  <a:cubicBezTo>
                    <a:pt x="1" y="45"/>
                    <a:pt x="1" y="45"/>
                    <a:pt x="1" y="45"/>
                  </a:cubicBezTo>
                  <a:cubicBezTo>
                    <a:pt x="1" y="45"/>
                    <a:pt x="1" y="45"/>
                    <a:pt x="1" y="45"/>
                  </a:cubicBezTo>
                  <a:cubicBezTo>
                    <a:pt x="10" y="1"/>
                    <a:pt x="10" y="1"/>
                    <a:pt x="10" y="1"/>
                  </a:cubicBezTo>
                  <a:cubicBezTo>
                    <a:pt x="10" y="0"/>
                    <a:pt x="10" y="0"/>
                    <a:pt x="10" y="0"/>
                  </a:cubicBezTo>
                  <a:cubicBezTo>
                    <a:pt x="12" y="0"/>
                    <a:pt x="12" y="0"/>
                    <a:pt x="12" y="0"/>
                  </a:cubicBezTo>
                  <a:cubicBezTo>
                    <a:pt x="21" y="2"/>
                    <a:pt x="21" y="2"/>
                    <a:pt x="21" y="2"/>
                  </a:cubicBezTo>
                  <a:cubicBezTo>
                    <a:pt x="23" y="2"/>
                    <a:pt x="23" y="2"/>
                    <a:pt x="23" y="2"/>
                  </a:cubicBezTo>
                  <a:cubicBezTo>
                    <a:pt x="23" y="4"/>
                    <a:pt x="23" y="4"/>
                    <a:pt x="23" y="4"/>
                  </a:cubicBezTo>
                  <a:cubicBezTo>
                    <a:pt x="14" y="49"/>
                    <a:pt x="14" y="49"/>
                    <a:pt x="14" y="49"/>
                  </a:cubicBezTo>
                  <a:cubicBezTo>
                    <a:pt x="13" y="51"/>
                    <a:pt x="13" y="54"/>
                    <a:pt x="13" y="56"/>
                  </a:cubicBezTo>
                  <a:cubicBezTo>
                    <a:pt x="14" y="58"/>
                    <a:pt x="14" y="60"/>
                    <a:pt x="15" y="61"/>
                  </a:cubicBezTo>
                  <a:cubicBezTo>
                    <a:pt x="15" y="61"/>
                    <a:pt x="15" y="61"/>
                    <a:pt x="15" y="61"/>
                  </a:cubicBezTo>
                  <a:cubicBezTo>
                    <a:pt x="16" y="63"/>
                    <a:pt x="17" y="64"/>
                    <a:pt x="18" y="65"/>
                  </a:cubicBezTo>
                  <a:cubicBezTo>
                    <a:pt x="20" y="66"/>
                    <a:pt x="21" y="67"/>
                    <a:pt x="23" y="67"/>
                  </a:cubicBezTo>
                  <a:cubicBezTo>
                    <a:pt x="27" y="68"/>
                    <a:pt x="31" y="67"/>
                    <a:pt x="34" y="65"/>
                  </a:cubicBezTo>
                  <a:cubicBezTo>
                    <a:pt x="35" y="64"/>
                    <a:pt x="36" y="62"/>
                    <a:pt x="37" y="61"/>
                  </a:cubicBezTo>
                  <a:cubicBezTo>
                    <a:pt x="38" y="59"/>
                    <a:pt x="39" y="56"/>
                    <a:pt x="39" y="54"/>
                  </a:cubicBezTo>
                  <a:cubicBezTo>
                    <a:pt x="48" y="9"/>
                    <a:pt x="48" y="9"/>
                    <a:pt x="48" y="9"/>
                  </a:cubicBezTo>
                  <a:cubicBezTo>
                    <a:pt x="48" y="7"/>
                    <a:pt x="48" y="7"/>
                    <a:pt x="48" y="7"/>
                  </a:cubicBezTo>
                  <a:cubicBezTo>
                    <a:pt x="50" y="7"/>
                    <a:pt x="50" y="7"/>
                    <a:pt x="50" y="7"/>
                  </a:cubicBezTo>
                  <a:cubicBezTo>
                    <a:pt x="60" y="9"/>
                    <a:pt x="60" y="9"/>
                    <a:pt x="60" y="9"/>
                  </a:cubicBezTo>
                  <a:cubicBezTo>
                    <a:pt x="61" y="10"/>
                    <a:pt x="61" y="10"/>
                    <a:pt x="61" y="10"/>
                  </a:cubicBezTo>
                  <a:cubicBezTo>
                    <a:pt x="61" y="11"/>
                    <a:pt x="61" y="11"/>
                    <a:pt x="61" y="11"/>
                  </a:cubicBezTo>
                  <a:cubicBezTo>
                    <a:pt x="52" y="55"/>
                    <a:pt x="52" y="55"/>
                    <a:pt x="52"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0" name="Freeform 18"/>
            <p:cNvSpPr>
              <a:spLocks/>
            </p:cNvSpPr>
            <p:nvPr/>
          </p:nvSpPr>
          <p:spPr bwMode="auto">
            <a:xfrm>
              <a:off x="6019800" y="4511675"/>
              <a:ext cx="149225" cy="201613"/>
            </a:xfrm>
            <a:custGeom>
              <a:avLst/>
              <a:gdLst>
                <a:gd name="T0" fmla="*/ 0 w 94"/>
                <a:gd name="T1" fmla="*/ 0 h 127"/>
                <a:gd name="T2" fmla="*/ 3 w 94"/>
                <a:gd name="T3" fmla="*/ 0 h 127"/>
                <a:gd name="T4" fmla="*/ 24 w 94"/>
                <a:gd name="T5" fmla="*/ 0 h 127"/>
                <a:gd name="T6" fmla="*/ 26 w 94"/>
                <a:gd name="T7" fmla="*/ 0 h 127"/>
                <a:gd name="T8" fmla="*/ 26 w 94"/>
                <a:gd name="T9" fmla="*/ 2 h 127"/>
                <a:gd name="T10" fmla="*/ 72 w 94"/>
                <a:gd name="T11" fmla="*/ 91 h 127"/>
                <a:gd name="T12" fmla="*/ 72 w 94"/>
                <a:gd name="T13" fmla="*/ 2 h 127"/>
                <a:gd name="T14" fmla="*/ 72 w 94"/>
                <a:gd name="T15" fmla="*/ 0 h 127"/>
                <a:gd name="T16" fmla="*/ 74 w 94"/>
                <a:gd name="T17" fmla="*/ 0 h 127"/>
                <a:gd name="T18" fmla="*/ 91 w 94"/>
                <a:gd name="T19" fmla="*/ 0 h 127"/>
                <a:gd name="T20" fmla="*/ 93 w 94"/>
                <a:gd name="T21" fmla="*/ 0 h 127"/>
                <a:gd name="T22" fmla="*/ 93 w 94"/>
                <a:gd name="T23" fmla="*/ 2 h 127"/>
                <a:gd name="T24" fmla="*/ 94 w 94"/>
                <a:gd name="T25" fmla="*/ 124 h 127"/>
                <a:gd name="T26" fmla="*/ 94 w 94"/>
                <a:gd name="T27" fmla="*/ 127 h 127"/>
                <a:gd name="T28" fmla="*/ 91 w 94"/>
                <a:gd name="T29" fmla="*/ 127 h 127"/>
                <a:gd name="T30" fmla="*/ 70 w 94"/>
                <a:gd name="T31" fmla="*/ 127 h 127"/>
                <a:gd name="T32" fmla="*/ 69 w 94"/>
                <a:gd name="T33" fmla="*/ 127 h 127"/>
                <a:gd name="T34" fmla="*/ 67 w 94"/>
                <a:gd name="T35" fmla="*/ 125 h 127"/>
                <a:gd name="T36" fmla="*/ 22 w 94"/>
                <a:gd name="T37" fmla="*/ 36 h 127"/>
                <a:gd name="T38" fmla="*/ 22 w 94"/>
                <a:gd name="T39" fmla="*/ 124 h 127"/>
                <a:gd name="T40" fmla="*/ 22 w 94"/>
                <a:gd name="T41" fmla="*/ 127 h 127"/>
                <a:gd name="T42" fmla="*/ 19 w 94"/>
                <a:gd name="T43" fmla="*/ 127 h 127"/>
                <a:gd name="T44" fmla="*/ 3 w 94"/>
                <a:gd name="T45" fmla="*/ 127 h 127"/>
                <a:gd name="T46" fmla="*/ 0 w 94"/>
                <a:gd name="T47" fmla="*/ 127 h 127"/>
                <a:gd name="T48" fmla="*/ 0 w 94"/>
                <a:gd name="T49" fmla="*/ 124 h 127"/>
                <a:gd name="T50" fmla="*/ 0 w 94"/>
                <a:gd name="T51" fmla="*/ 3 h 127"/>
                <a:gd name="T52" fmla="*/ 0 w 94"/>
                <a:gd name="T53" fmla="*/ 0 h 127"/>
                <a:gd name="T54" fmla="*/ 0 w 94"/>
                <a:gd name="T55"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27">
                  <a:moveTo>
                    <a:pt x="0" y="0"/>
                  </a:moveTo>
                  <a:lnTo>
                    <a:pt x="3" y="0"/>
                  </a:lnTo>
                  <a:lnTo>
                    <a:pt x="24" y="0"/>
                  </a:lnTo>
                  <a:lnTo>
                    <a:pt x="26" y="0"/>
                  </a:lnTo>
                  <a:lnTo>
                    <a:pt x="26" y="2"/>
                  </a:lnTo>
                  <a:lnTo>
                    <a:pt x="72" y="91"/>
                  </a:lnTo>
                  <a:lnTo>
                    <a:pt x="72" y="2"/>
                  </a:lnTo>
                  <a:lnTo>
                    <a:pt x="72" y="0"/>
                  </a:lnTo>
                  <a:lnTo>
                    <a:pt x="74" y="0"/>
                  </a:lnTo>
                  <a:lnTo>
                    <a:pt x="91" y="0"/>
                  </a:lnTo>
                  <a:lnTo>
                    <a:pt x="93" y="0"/>
                  </a:lnTo>
                  <a:lnTo>
                    <a:pt x="93" y="2"/>
                  </a:lnTo>
                  <a:lnTo>
                    <a:pt x="94" y="124"/>
                  </a:lnTo>
                  <a:lnTo>
                    <a:pt x="94" y="127"/>
                  </a:lnTo>
                  <a:lnTo>
                    <a:pt x="91" y="127"/>
                  </a:lnTo>
                  <a:lnTo>
                    <a:pt x="70" y="127"/>
                  </a:lnTo>
                  <a:lnTo>
                    <a:pt x="69" y="127"/>
                  </a:lnTo>
                  <a:lnTo>
                    <a:pt x="67" y="125"/>
                  </a:lnTo>
                  <a:lnTo>
                    <a:pt x="22" y="36"/>
                  </a:lnTo>
                  <a:lnTo>
                    <a:pt x="22" y="124"/>
                  </a:lnTo>
                  <a:lnTo>
                    <a:pt x="22" y="127"/>
                  </a:lnTo>
                  <a:lnTo>
                    <a:pt x="19" y="127"/>
                  </a:lnTo>
                  <a:lnTo>
                    <a:pt x="3" y="127"/>
                  </a:lnTo>
                  <a:lnTo>
                    <a:pt x="0" y="127"/>
                  </a:lnTo>
                  <a:lnTo>
                    <a:pt x="0" y="124"/>
                  </a:lnTo>
                  <a:lnTo>
                    <a:pt x="0" y="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1" name="Freeform 19"/>
            <p:cNvSpPr>
              <a:spLocks/>
            </p:cNvSpPr>
            <p:nvPr/>
          </p:nvSpPr>
          <p:spPr bwMode="auto">
            <a:xfrm>
              <a:off x="6218238" y="4500563"/>
              <a:ext cx="60325" cy="204788"/>
            </a:xfrm>
            <a:custGeom>
              <a:avLst/>
              <a:gdLst>
                <a:gd name="T0" fmla="*/ 0 w 38"/>
                <a:gd name="T1" fmla="*/ 2 h 129"/>
                <a:gd name="T2" fmla="*/ 2 w 38"/>
                <a:gd name="T3" fmla="*/ 2 h 129"/>
                <a:gd name="T4" fmla="*/ 19 w 38"/>
                <a:gd name="T5" fmla="*/ 0 h 129"/>
                <a:gd name="T6" fmla="*/ 22 w 38"/>
                <a:gd name="T7" fmla="*/ 0 h 129"/>
                <a:gd name="T8" fmla="*/ 22 w 38"/>
                <a:gd name="T9" fmla="*/ 2 h 129"/>
                <a:gd name="T10" fmla="*/ 38 w 38"/>
                <a:gd name="T11" fmla="*/ 122 h 129"/>
                <a:gd name="T12" fmla="*/ 38 w 38"/>
                <a:gd name="T13" fmla="*/ 125 h 129"/>
                <a:gd name="T14" fmla="*/ 34 w 38"/>
                <a:gd name="T15" fmla="*/ 125 h 129"/>
                <a:gd name="T16" fmla="*/ 19 w 38"/>
                <a:gd name="T17" fmla="*/ 129 h 129"/>
                <a:gd name="T18" fmla="*/ 16 w 38"/>
                <a:gd name="T19" fmla="*/ 129 h 129"/>
                <a:gd name="T20" fmla="*/ 16 w 38"/>
                <a:gd name="T21" fmla="*/ 125 h 129"/>
                <a:gd name="T22" fmla="*/ 0 w 38"/>
                <a:gd name="T23" fmla="*/ 5 h 129"/>
                <a:gd name="T24" fmla="*/ 0 w 38"/>
                <a:gd name="T25" fmla="*/ 2 h 129"/>
                <a:gd name="T26" fmla="*/ 0 w 38"/>
                <a:gd name="T27" fmla="*/ 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129">
                  <a:moveTo>
                    <a:pt x="0" y="2"/>
                  </a:moveTo>
                  <a:lnTo>
                    <a:pt x="2" y="2"/>
                  </a:lnTo>
                  <a:lnTo>
                    <a:pt x="19" y="0"/>
                  </a:lnTo>
                  <a:lnTo>
                    <a:pt x="22" y="0"/>
                  </a:lnTo>
                  <a:lnTo>
                    <a:pt x="22" y="2"/>
                  </a:lnTo>
                  <a:lnTo>
                    <a:pt x="38" y="122"/>
                  </a:lnTo>
                  <a:lnTo>
                    <a:pt x="38" y="125"/>
                  </a:lnTo>
                  <a:lnTo>
                    <a:pt x="34" y="125"/>
                  </a:lnTo>
                  <a:lnTo>
                    <a:pt x="19" y="129"/>
                  </a:lnTo>
                  <a:lnTo>
                    <a:pt x="16" y="129"/>
                  </a:lnTo>
                  <a:lnTo>
                    <a:pt x="16" y="125"/>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2" name="Freeform 20"/>
            <p:cNvSpPr>
              <a:spLocks/>
            </p:cNvSpPr>
            <p:nvPr/>
          </p:nvSpPr>
          <p:spPr bwMode="auto">
            <a:xfrm>
              <a:off x="6294438" y="4451350"/>
              <a:ext cx="163513" cy="220663"/>
            </a:xfrm>
            <a:custGeom>
              <a:avLst/>
              <a:gdLst>
                <a:gd name="T0" fmla="*/ 0 w 103"/>
                <a:gd name="T1" fmla="*/ 29 h 139"/>
                <a:gd name="T2" fmla="*/ 4 w 103"/>
                <a:gd name="T3" fmla="*/ 28 h 139"/>
                <a:gd name="T4" fmla="*/ 22 w 103"/>
                <a:gd name="T5" fmla="*/ 22 h 139"/>
                <a:gd name="T6" fmla="*/ 24 w 103"/>
                <a:gd name="T7" fmla="*/ 22 h 139"/>
                <a:gd name="T8" fmla="*/ 26 w 103"/>
                <a:gd name="T9" fmla="*/ 24 h 139"/>
                <a:gd name="T10" fmla="*/ 77 w 103"/>
                <a:gd name="T11" fmla="*/ 103 h 139"/>
                <a:gd name="T12" fmla="*/ 81 w 103"/>
                <a:gd name="T13" fmla="*/ 7 h 139"/>
                <a:gd name="T14" fmla="*/ 81 w 103"/>
                <a:gd name="T15" fmla="*/ 5 h 139"/>
                <a:gd name="T16" fmla="*/ 84 w 103"/>
                <a:gd name="T17" fmla="*/ 5 h 139"/>
                <a:gd name="T18" fmla="*/ 100 w 103"/>
                <a:gd name="T19" fmla="*/ 0 h 139"/>
                <a:gd name="T20" fmla="*/ 103 w 103"/>
                <a:gd name="T21" fmla="*/ 0 h 139"/>
                <a:gd name="T22" fmla="*/ 103 w 103"/>
                <a:gd name="T23" fmla="*/ 4 h 139"/>
                <a:gd name="T24" fmla="*/ 96 w 103"/>
                <a:gd name="T25" fmla="*/ 132 h 139"/>
                <a:gd name="T26" fmla="*/ 96 w 103"/>
                <a:gd name="T27" fmla="*/ 134 h 139"/>
                <a:gd name="T28" fmla="*/ 94 w 103"/>
                <a:gd name="T29" fmla="*/ 134 h 139"/>
                <a:gd name="T30" fmla="*/ 77 w 103"/>
                <a:gd name="T31" fmla="*/ 139 h 139"/>
                <a:gd name="T32" fmla="*/ 76 w 103"/>
                <a:gd name="T33" fmla="*/ 139 h 139"/>
                <a:gd name="T34" fmla="*/ 74 w 103"/>
                <a:gd name="T35" fmla="*/ 138 h 139"/>
                <a:gd name="T36" fmla="*/ 2 w 103"/>
                <a:gd name="T37" fmla="*/ 31 h 139"/>
                <a:gd name="T38" fmla="*/ 0 w 103"/>
                <a:gd name="T39" fmla="*/ 29 h 139"/>
                <a:gd name="T40" fmla="*/ 0 w 103"/>
                <a:gd name="T41" fmla="*/ 2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39">
                  <a:moveTo>
                    <a:pt x="0" y="29"/>
                  </a:moveTo>
                  <a:lnTo>
                    <a:pt x="4" y="28"/>
                  </a:lnTo>
                  <a:lnTo>
                    <a:pt x="22" y="22"/>
                  </a:lnTo>
                  <a:lnTo>
                    <a:pt x="24" y="22"/>
                  </a:lnTo>
                  <a:lnTo>
                    <a:pt x="26" y="24"/>
                  </a:lnTo>
                  <a:lnTo>
                    <a:pt x="77" y="103"/>
                  </a:lnTo>
                  <a:lnTo>
                    <a:pt x="81" y="7"/>
                  </a:lnTo>
                  <a:lnTo>
                    <a:pt x="81" y="5"/>
                  </a:lnTo>
                  <a:lnTo>
                    <a:pt x="84" y="5"/>
                  </a:lnTo>
                  <a:lnTo>
                    <a:pt x="100" y="0"/>
                  </a:lnTo>
                  <a:lnTo>
                    <a:pt x="103" y="0"/>
                  </a:lnTo>
                  <a:lnTo>
                    <a:pt x="103" y="4"/>
                  </a:lnTo>
                  <a:lnTo>
                    <a:pt x="96" y="132"/>
                  </a:lnTo>
                  <a:lnTo>
                    <a:pt x="96" y="134"/>
                  </a:lnTo>
                  <a:lnTo>
                    <a:pt x="94" y="134"/>
                  </a:lnTo>
                  <a:lnTo>
                    <a:pt x="77" y="139"/>
                  </a:lnTo>
                  <a:lnTo>
                    <a:pt x="76" y="139"/>
                  </a:lnTo>
                  <a:lnTo>
                    <a:pt x="74" y="138"/>
                  </a:lnTo>
                  <a:lnTo>
                    <a:pt x="2" y="31"/>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3" name="Freeform 21"/>
            <p:cNvSpPr>
              <a:spLocks/>
            </p:cNvSpPr>
            <p:nvPr/>
          </p:nvSpPr>
          <p:spPr bwMode="auto">
            <a:xfrm>
              <a:off x="6500813" y="4386263"/>
              <a:ext cx="185738" cy="228600"/>
            </a:xfrm>
            <a:custGeom>
              <a:avLst/>
              <a:gdLst>
                <a:gd name="T0" fmla="*/ 0 w 117"/>
                <a:gd name="T1" fmla="*/ 29 h 144"/>
                <a:gd name="T2" fmla="*/ 2 w 117"/>
                <a:gd name="T3" fmla="*/ 27 h 144"/>
                <a:gd name="T4" fmla="*/ 59 w 117"/>
                <a:gd name="T5" fmla="*/ 2 h 144"/>
                <a:gd name="T6" fmla="*/ 60 w 117"/>
                <a:gd name="T7" fmla="*/ 0 h 144"/>
                <a:gd name="T8" fmla="*/ 62 w 117"/>
                <a:gd name="T9" fmla="*/ 2 h 144"/>
                <a:gd name="T10" fmla="*/ 67 w 117"/>
                <a:gd name="T11" fmla="*/ 14 h 144"/>
                <a:gd name="T12" fmla="*/ 69 w 117"/>
                <a:gd name="T13" fmla="*/ 17 h 144"/>
                <a:gd name="T14" fmla="*/ 67 w 117"/>
                <a:gd name="T15" fmla="*/ 19 h 144"/>
                <a:gd name="T16" fmla="*/ 28 w 117"/>
                <a:gd name="T17" fmla="*/ 36 h 144"/>
                <a:gd name="T18" fmla="*/ 42 w 117"/>
                <a:gd name="T19" fmla="*/ 65 h 144"/>
                <a:gd name="T20" fmla="*/ 79 w 117"/>
                <a:gd name="T21" fmla="*/ 48 h 144"/>
                <a:gd name="T22" fmla="*/ 81 w 117"/>
                <a:gd name="T23" fmla="*/ 48 h 144"/>
                <a:gd name="T24" fmla="*/ 83 w 117"/>
                <a:gd name="T25" fmla="*/ 50 h 144"/>
                <a:gd name="T26" fmla="*/ 88 w 117"/>
                <a:gd name="T27" fmla="*/ 62 h 144"/>
                <a:gd name="T28" fmla="*/ 90 w 117"/>
                <a:gd name="T29" fmla="*/ 65 h 144"/>
                <a:gd name="T30" fmla="*/ 86 w 117"/>
                <a:gd name="T31" fmla="*/ 67 h 144"/>
                <a:gd name="T32" fmla="*/ 50 w 117"/>
                <a:gd name="T33" fmla="*/ 82 h 144"/>
                <a:gd name="T34" fmla="*/ 66 w 117"/>
                <a:gd name="T35" fmla="*/ 117 h 144"/>
                <a:gd name="T36" fmla="*/ 107 w 117"/>
                <a:gd name="T37" fmla="*/ 98 h 144"/>
                <a:gd name="T38" fmla="*/ 108 w 117"/>
                <a:gd name="T39" fmla="*/ 96 h 144"/>
                <a:gd name="T40" fmla="*/ 110 w 117"/>
                <a:gd name="T41" fmla="*/ 100 h 144"/>
                <a:gd name="T42" fmla="*/ 115 w 117"/>
                <a:gd name="T43" fmla="*/ 112 h 144"/>
                <a:gd name="T44" fmla="*/ 117 w 117"/>
                <a:gd name="T45" fmla="*/ 113 h 144"/>
                <a:gd name="T46" fmla="*/ 114 w 117"/>
                <a:gd name="T47" fmla="*/ 115 h 144"/>
                <a:gd name="T48" fmla="*/ 55 w 117"/>
                <a:gd name="T49" fmla="*/ 142 h 144"/>
                <a:gd name="T50" fmla="*/ 54 w 117"/>
                <a:gd name="T51" fmla="*/ 144 h 144"/>
                <a:gd name="T52" fmla="*/ 52 w 117"/>
                <a:gd name="T53" fmla="*/ 141 h 144"/>
                <a:gd name="T54" fmla="*/ 0 w 117"/>
                <a:gd name="T55" fmla="*/ 31 h 144"/>
                <a:gd name="T56" fmla="*/ 0 w 117"/>
                <a:gd name="T57" fmla="*/ 29 h 144"/>
                <a:gd name="T58" fmla="*/ 0 w 117"/>
                <a:gd name="T59" fmla="*/ 2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7" h="144">
                  <a:moveTo>
                    <a:pt x="0" y="29"/>
                  </a:moveTo>
                  <a:lnTo>
                    <a:pt x="2" y="27"/>
                  </a:lnTo>
                  <a:lnTo>
                    <a:pt x="59" y="2"/>
                  </a:lnTo>
                  <a:lnTo>
                    <a:pt x="60" y="0"/>
                  </a:lnTo>
                  <a:lnTo>
                    <a:pt x="62" y="2"/>
                  </a:lnTo>
                  <a:lnTo>
                    <a:pt x="67" y="14"/>
                  </a:lnTo>
                  <a:lnTo>
                    <a:pt x="69" y="17"/>
                  </a:lnTo>
                  <a:lnTo>
                    <a:pt x="67" y="19"/>
                  </a:lnTo>
                  <a:lnTo>
                    <a:pt x="28" y="36"/>
                  </a:lnTo>
                  <a:lnTo>
                    <a:pt x="42" y="65"/>
                  </a:lnTo>
                  <a:lnTo>
                    <a:pt x="79" y="48"/>
                  </a:lnTo>
                  <a:lnTo>
                    <a:pt x="81" y="48"/>
                  </a:lnTo>
                  <a:lnTo>
                    <a:pt x="83" y="50"/>
                  </a:lnTo>
                  <a:lnTo>
                    <a:pt x="88" y="62"/>
                  </a:lnTo>
                  <a:lnTo>
                    <a:pt x="90" y="65"/>
                  </a:lnTo>
                  <a:lnTo>
                    <a:pt x="86" y="67"/>
                  </a:lnTo>
                  <a:lnTo>
                    <a:pt x="50" y="82"/>
                  </a:lnTo>
                  <a:lnTo>
                    <a:pt x="66" y="117"/>
                  </a:lnTo>
                  <a:lnTo>
                    <a:pt x="107" y="98"/>
                  </a:lnTo>
                  <a:lnTo>
                    <a:pt x="108" y="96"/>
                  </a:lnTo>
                  <a:lnTo>
                    <a:pt x="110" y="100"/>
                  </a:lnTo>
                  <a:lnTo>
                    <a:pt x="115" y="112"/>
                  </a:lnTo>
                  <a:lnTo>
                    <a:pt x="117" y="113"/>
                  </a:lnTo>
                  <a:lnTo>
                    <a:pt x="114" y="115"/>
                  </a:lnTo>
                  <a:lnTo>
                    <a:pt x="55" y="142"/>
                  </a:lnTo>
                  <a:lnTo>
                    <a:pt x="54" y="144"/>
                  </a:lnTo>
                  <a:lnTo>
                    <a:pt x="52" y="141"/>
                  </a:lnTo>
                  <a:lnTo>
                    <a:pt x="0" y="31"/>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4" name="Freeform 22"/>
            <p:cNvSpPr>
              <a:spLocks noEditPoints="1"/>
            </p:cNvSpPr>
            <p:nvPr/>
          </p:nvSpPr>
          <p:spPr bwMode="auto">
            <a:xfrm>
              <a:off x="6643688" y="4313238"/>
              <a:ext cx="228600" cy="214313"/>
            </a:xfrm>
            <a:custGeom>
              <a:avLst/>
              <a:gdLst>
                <a:gd name="T0" fmla="*/ 2 w 84"/>
                <a:gd name="T1" fmla="*/ 17 h 79"/>
                <a:gd name="T2" fmla="*/ 23 w 84"/>
                <a:gd name="T3" fmla="*/ 3 h 79"/>
                <a:gd name="T4" fmla="*/ 27 w 84"/>
                <a:gd name="T5" fmla="*/ 1 h 79"/>
                <a:gd name="T6" fmla="*/ 35 w 84"/>
                <a:gd name="T7" fmla="*/ 0 h 79"/>
                <a:gd name="T8" fmla="*/ 40 w 84"/>
                <a:gd name="T9" fmla="*/ 1 h 79"/>
                <a:gd name="T10" fmla="*/ 46 w 84"/>
                <a:gd name="T11" fmla="*/ 6 h 79"/>
                <a:gd name="T12" fmla="*/ 49 w 84"/>
                <a:gd name="T13" fmla="*/ 9 h 79"/>
                <a:gd name="T14" fmla="*/ 52 w 84"/>
                <a:gd name="T15" fmla="*/ 14 h 79"/>
                <a:gd name="T16" fmla="*/ 53 w 84"/>
                <a:gd name="T17" fmla="*/ 20 h 79"/>
                <a:gd name="T18" fmla="*/ 51 w 84"/>
                <a:gd name="T19" fmla="*/ 27 h 79"/>
                <a:gd name="T20" fmla="*/ 49 w 84"/>
                <a:gd name="T21" fmla="*/ 30 h 79"/>
                <a:gd name="T22" fmla="*/ 54 w 84"/>
                <a:gd name="T23" fmla="*/ 30 h 79"/>
                <a:gd name="T24" fmla="*/ 57 w 84"/>
                <a:gd name="T25" fmla="*/ 32 h 79"/>
                <a:gd name="T26" fmla="*/ 84 w 84"/>
                <a:gd name="T27" fmla="*/ 50 h 79"/>
                <a:gd name="T28" fmla="*/ 73 w 84"/>
                <a:gd name="T29" fmla="*/ 58 h 79"/>
                <a:gd name="T30" fmla="*/ 71 w 84"/>
                <a:gd name="T31" fmla="*/ 58 h 79"/>
                <a:gd name="T32" fmla="*/ 50 w 84"/>
                <a:gd name="T33" fmla="*/ 43 h 79"/>
                <a:gd name="T34" fmla="*/ 47 w 84"/>
                <a:gd name="T35" fmla="*/ 42 h 79"/>
                <a:gd name="T36" fmla="*/ 41 w 84"/>
                <a:gd name="T37" fmla="*/ 42 h 79"/>
                <a:gd name="T38" fmla="*/ 35 w 84"/>
                <a:gd name="T39" fmla="*/ 45 h 79"/>
                <a:gd name="T40" fmla="*/ 53 w 84"/>
                <a:gd name="T41" fmla="*/ 72 h 79"/>
                <a:gd name="T42" fmla="*/ 44 w 84"/>
                <a:gd name="T43" fmla="*/ 78 h 79"/>
                <a:gd name="T44" fmla="*/ 42 w 84"/>
                <a:gd name="T45" fmla="*/ 78 h 79"/>
                <a:gd name="T46" fmla="*/ 0 w 84"/>
                <a:gd name="T47" fmla="*/ 18 h 79"/>
                <a:gd name="T48" fmla="*/ 34 w 84"/>
                <a:gd name="T49" fmla="*/ 33 h 79"/>
                <a:gd name="T50" fmla="*/ 38 w 84"/>
                <a:gd name="T51" fmla="*/ 29 h 79"/>
                <a:gd name="T52" fmla="*/ 40 w 84"/>
                <a:gd name="T53" fmla="*/ 27 h 79"/>
                <a:gd name="T54" fmla="*/ 40 w 84"/>
                <a:gd name="T55" fmla="*/ 23 h 79"/>
                <a:gd name="T56" fmla="*/ 40 w 84"/>
                <a:gd name="T57" fmla="*/ 21 h 79"/>
                <a:gd name="T58" fmla="*/ 39 w 84"/>
                <a:gd name="T59" fmla="*/ 19 h 79"/>
                <a:gd name="T60" fmla="*/ 38 w 84"/>
                <a:gd name="T61" fmla="*/ 17 h 79"/>
                <a:gd name="T62" fmla="*/ 35 w 84"/>
                <a:gd name="T63" fmla="*/ 14 h 79"/>
                <a:gd name="T64" fmla="*/ 31 w 84"/>
                <a:gd name="T65" fmla="*/ 13 h 79"/>
                <a:gd name="T66" fmla="*/ 22 w 84"/>
                <a:gd name="T67" fmla="*/ 16 h 79"/>
                <a:gd name="T68" fmla="*/ 29 w 84"/>
                <a:gd name="T69" fmla="*/ 3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 h="79">
                  <a:moveTo>
                    <a:pt x="0" y="18"/>
                  </a:moveTo>
                  <a:cubicBezTo>
                    <a:pt x="2" y="17"/>
                    <a:pt x="2" y="17"/>
                    <a:pt x="2" y="17"/>
                  </a:cubicBezTo>
                  <a:cubicBezTo>
                    <a:pt x="18" y="6"/>
                    <a:pt x="18" y="6"/>
                    <a:pt x="18" y="6"/>
                  </a:cubicBezTo>
                  <a:cubicBezTo>
                    <a:pt x="20" y="5"/>
                    <a:pt x="21" y="4"/>
                    <a:pt x="23" y="3"/>
                  </a:cubicBezTo>
                  <a:cubicBezTo>
                    <a:pt x="25" y="2"/>
                    <a:pt x="26" y="2"/>
                    <a:pt x="27" y="1"/>
                  </a:cubicBezTo>
                  <a:cubicBezTo>
                    <a:pt x="27" y="1"/>
                    <a:pt x="27" y="1"/>
                    <a:pt x="27" y="1"/>
                  </a:cubicBezTo>
                  <a:cubicBezTo>
                    <a:pt x="29" y="1"/>
                    <a:pt x="30" y="0"/>
                    <a:pt x="31" y="0"/>
                  </a:cubicBezTo>
                  <a:cubicBezTo>
                    <a:pt x="33" y="0"/>
                    <a:pt x="34" y="0"/>
                    <a:pt x="35" y="0"/>
                  </a:cubicBezTo>
                  <a:cubicBezTo>
                    <a:pt x="37" y="1"/>
                    <a:pt x="38" y="1"/>
                    <a:pt x="40" y="1"/>
                  </a:cubicBezTo>
                  <a:cubicBezTo>
                    <a:pt x="40" y="1"/>
                    <a:pt x="40" y="1"/>
                    <a:pt x="40" y="1"/>
                  </a:cubicBezTo>
                  <a:cubicBezTo>
                    <a:pt x="41" y="2"/>
                    <a:pt x="42" y="2"/>
                    <a:pt x="43" y="3"/>
                  </a:cubicBezTo>
                  <a:cubicBezTo>
                    <a:pt x="44" y="4"/>
                    <a:pt x="45" y="5"/>
                    <a:pt x="46" y="6"/>
                  </a:cubicBezTo>
                  <a:cubicBezTo>
                    <a:pt x="46" y="6"/>
                    <a:pt x="46" y="6"/>
                    <a:pt x="46" y="6"/>
                  </a:cubicBezTo>
                  <a:cubicBezTo>
                    <a:pt x="47" y="7"/>
                    <a:pt x="48" y="8"/>
                    <a:pt x="49" y="9"/>
                  </a:cubicBezTo>
                  <a:cubicBezTo>
                    <a:pt x="50" y="10"/>
                    <a:pt x="50" y="11"/>
                    <a:pt x="51" y="11"/>
                  </a:cubicBezTo>
                  <a:cubicBezTo>
                    <a:pt x="51" y="12"/>
                    <a:pt x="51" y="13"/>
                    <a:pt x="52" y="14"/>
                  </a:cubicBezTo>
                  <a:cubicBezTo>
                    <a:pt x="52" y="16"/>
                    <a:pt x="53" y="18"/>
                    <a:pt x="53" y="20"/>
                  </a:cubicBezTo>
                  <a:cubicBezTo>
                    <a:pt x="53" y="20"/>
                    <a:pt x="53" y="20"/>
                    <a:pt x="53" y="20"/>
                  </a:cubicBezTo>
                  <a:cubicBezTo>
                    <a:pt x="52" y="21"/>
                    <a:pt x="52" y="23"/>
                    <a:pt x="52" y="24"/>
                  </a:cubicBezTo>
                  <a:cubicBezTo>
                    <a:pt x="52" y="25"/>
                    <a:pt x="51" y="26"/>
                    <a:pt x="51" y="27"/>
                  </a:cubicBezTo>
                  <a:cubicBezTo>
                    <a:pt x="51" y="27"/>
                    <a:pt x="51" y="27"/>
                    <a:pt x="51" y="27"/>
                  </a:cubicBezTo>
                  <a:cubicBezTo>
                    <a:pt x="50" y="28"/>
                    <a:pt x="50" y="29"/>
                    <a:pt x="49" y="30"/>
                  </a:cubicBezTo>
                  <a:cubicBezTo>
                    <a:pt x="50" y="30"/>
                    <a:pt x="50" y="30"/>
                    <a:pt x="51" y="30"/>
                  </a:cubicBezTo>
                  <a:cubicBezTo>
                    <a:pt x="52" y="30"/>
                    <a:pt x="53" y="30"/>
                    <a:pt x="54" y="30"/>
                  </a:cubicBezTo>
                  <a:cubicBezTo>
                    <a:pt x="55" y="31"/>
                    <a:pt x="56" y="31"/>
                    <a:pt x="57" y="32"/>
                  </a:cubicBezTo>
                  <a:cubicBezTo>
                    <a:pt x="57" y="32"/>
                    <a:pt x="57" y="32"/>
                    <a:pt x="57" y="32"/>
                  </a:cubicBezTo>
                  <a:cubicBezTo>
                    <a:pt x="82" y="49"/>
                    <a:pt x="82" y="49"/>
                    <a:pt x="82" y="49"/>
                  </a:cubicBezTo>
                  <a:cubicBezTo>
                    <a:pt x="84" y="50"/>
                    <a:pt x="84" y="50"/>
                    <a:pt x="84" y="50"/>
                  </a:cubicBezTo>
                  <a:cubicBezTo>
                    <a:pt x="82" y="52"/>
                    <a:pt x="82" y="52"/>
                    <a:pt x="82" y="52"/>
                  </a:cubicBezTo>
                  <a:cubicBezTo>
                    <a:pt x="73" y="58"/>
                    <a:pt x="73" y="58"/>
                    <a:pt x="73" y="58"/>
                  </a:cubicBezTo>
                  <a:cubicBezTo>
                    <a:pt x="72" y="58"/>
                    <a:pt x="72" y="58"/>
                    <a:pt x="72" y="58"/>
                  </a:cubicBezTo>
                  <a:cubicBezTo>
                    <a:pt x="71" y="58"/>
                    <a:pt x="71" y="58"/>
                    <a:pt x="71" y="58"/>
                  </a:cubicBezTo>
                  <a:cubicBezTo>
                    <a:pt x="50" y="43"/>
                    <a:pt x="50" y="43"/>
                    <a:pt x="50" y="43"/>
                  </a:cubicBezTo>
                  <a:cubicBezTo>
                    <a:pt x="50" y="43"/>
                    <a:pt x="50" y="43"/>
                    <a:pt x="50" y="43"/>
                  </a:cubicBezTo>
                  <a:cubicBezTo>
                    <a:pt x="49" y="43"/>
                    <a:pt x="48" y="42"/>
                    <a:pt x="47" y="42"/>
                  </a:cubicBezTo>
                  <a:cubicBezTo>
                    <a:pt x="47" y="42"/>
                    <a:pt x="47" y="42"/>
                    <a:pt x="47" y="42"/>
                  </a:cubicBezTo>
                  <a:cubicBezTo>
                    <a:pt x="46" y="41"/>
                    <a:pt x="45" y="41"/>
                    <a:pt x="44" y="41"/>
                  </a:cubicBezTo>
                  <a:cubicBezTo>
                    <a:pt x="43" y="41"/>
                    <a:pt x="42" y="41"/>
                    <a:pt x="41" y="42"/>
                  </a:cubicBezTo>
                  <a:cubicBezTo>
                    <a:pt x="40" y="42"/>
                    <a:pt x="39" y="43"/>
                    <a:pt x="37" y="44"/>
                  </a:cubicBezTo>
                  <a:cubicBezTo>
                    <a:pt x="35" y="45"/>
                    <a:pt x="35" y="45"/>
                    <a:pt x="35" y="45"/>
                  </a:cubicBezTo>
                  <a:cubicBezTo>
                    <a:pt x="52" y="70"/>
                    <a:pt x="52" y="70"/>
                    <a:pt x="52" y="70"/>
                  </a:cubicBezTo>
                  <a:cubicBezTo>
                    <a:pt x="53" y="72"/>
                    <a:pt x="53" y="72"/>
                    <a:pt x="53" y="72"/>
                  </a:cubicBezTo>
                  <a:cubicBezTo>
                    <a:pt x="52" y="73"/>
                    <a:pt x="52" y="73"/>
                    <a:pt x="52" y="73"/>
                  </a:cubicBezTo>
                  <a:cubicBezTo>
                    <a:pt x="44" y="78"/>
                    <a:pt x="44" y="78"/>
                    <a:pt x="44" y="78"/>
                  </a:cubicBezTo>
                  <a:cubicBezTo>
                    <a:pt x="43" y="79"/>
                    <a:pt x="43" y="79"/>
                    <a:pt x="43" y="79"/>
                  </a:cubicBezTo>
                  <a:cubicBezTo>
                    <a:pt x="42" y="78"/>
                    <a:pt x="42" y="78"/>
                    <a:pt x="42" y="78"/>
                  </a:cubicBezTo>
                  <a:cubicBezTo>
                    <a:pt x="1" y="20"/>
                    <a:pt x="1" y="20"/>
                    <a:pt x="1" y="20"/>
                  </a:cubicBezTo>
                  <a:cubicBezTo>
                    <a:pt x="0" y="18"/>
                    <a:pt x="0" y="18"/>
                    <a:pt x="0" y="18"/>
                  </a:cubicBezTo>
                  <a:close/>
                  <a:moveTo>
                    <a:pt x="29" y="37"/>
                  </a:moveTo>
                  <a:cubicBezTo>
                    <a:pt x="34" y="33"/>
                    <a:pt x="34" y="33"/>
                    <a:pt x="34" y="33"/>
                  </a:cubicBezTo>
                  <a:cubicBezTo>
                    <a:pt x="35" y="33"/>
                    <a:pt x="36" y="32"/>
                    <a:pt x="36" y="31"/>
                  </a:cubicBezTo>
                  <a:cubicBezTo>
                    <a:pt x="37" y="30"/>
                    <a:pt x="38" y="30"/>
                    <a:pt x="38" y="29"/>
                  </a:cubicBezTo>
                  <a:cubicBezTo>
                    <a:pt x="38" y="29"/>
                    <a:pt x="38" y="29"/>
                    <a:pt x="38" y="29"/>
                  </a:cubicBezTo>
                  <a:cubicBezTo>
                    <a:pt x="39" y="28"/>
                    <a:pt x="39" y="27"/>
                    <a:pt x="40" y="27"/>
                  </a:cubicBezTo>
                  <a:cubicBezTo>
                    <a:pt x="40" y="26"/>
                    <a:pt x="40" y="25"/>
                    <a:pt x="40" y="25"/>
                  </a:cubicBezTo>
                  <a:cubicBezTo>
                    <a:pt x="40" y="24"/>
                    <a:pt x="40" y="23"/>
                    <a:pt x="40" y="23"/>
                  </a:cubicBezTo>
                  <a:cubicBezTo>
                    <a:pt x="40" y="23"/>
                    <a:pt x="40" y="23"/>
                    <a:pt x="40" y="23"/>
                  </a:cubicBezTo>
                  <a:cubicBezTo>
                    <a:pt x="40" y="22"/>
                    <a:pt x="40" y="21"/>
                    <a:pt x="40" y="21"/>
                  </a:cubicBezTo>
                  <a:cubicBezTo>
                    <a:pt x="40" y="21"/>
                    <a:pt x="40" y="21"/>
                    <a:pt x="40" y="21"/>
                  </a:cubicBezTo>
                  <a:cubicBezTo>
                    <a:pt x="40" y="20"/>
                    <a:pt x="40" y="19"/>
                    <a:pt x="39" y="19"/>
                  </a:cubicBezTo>
                  <a:cubicBezTo>
                    <a:pt x="39" y="19"/>
                    <a:pt x="39" y="19"/>
                    <a:pt x="39" y="19"/>
                  </a:cubicBezTo>
                  <a:cubicBezTo>
                    <a:pt x="39" y="18"/>
                    <a:pt x="39" y="18"/>
                    <a:pt x="38" y="17"/>
                  </a:cubicBezTo>
                  <a:cubicBezTo>
                    <a:pt x="37" y="16"/>
                    <a:pt x="36" y="15"/>
                    <a:pt x="35" y="14"/>
                  </a:cubicBezTo>
                  <a:cubicBezTo>
                    <a:pt x="35" y="14"/>
                    <a:pt x="35" y="14"/>
                    <a:pt x="35" y="14"/>
                  </a:cubicBezTo>
                  <a:cubicBezTo>
                    <a:pt x="34" y="13"/>
                    <a:pt x="33" y="13"/>
                    <a:pt x="31" y="13"/>
                  </a:cubicBezTo>
                  <a:cubicBezTo>
                    <a:pt x="31" y="13"/>
                    <a:pt x="31" y="13"/>
                    <a:pt x="31" y="13"/>
                  </a:cubicBezTo>
                  <a:cubicBezTo>
                    <a:pt x="30" y="13"/>
                    <a:pt x="28" y="13"/>
                    <a:pt x="27" y="14"/>
                  </a:cubicBezTo>
                  <a:cubicBezTo>
                    <a:pt x="25" y="14"/>
                    <a:pt x="24" y="15"/>
                    <a:pt x="22" y="16"/>
                  </a:cubicBezTo>
                  <a:cubicBezTo>
                    <a:pt x="17" y="20"/>
                    <a:pt x="17" y="20"/>
                    <a:pt x="17" y="20"/>
                  </a:cubicBezTo>
                  <a:cubicBezTo>
                    <a:pt x="29" y="37"/>
                    <a:pt x="29" y="37"/>
                    <a:pt x="29"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5" name="Freeform 23"/>
            <p:cNvSpPr>
              <a:spLocks/>
            </p:cNvSpPr>
            <p:nvPr/>
          </p:nvSpPr>
          <p:spPr bwMode="auto">
            <a:xfrm>
              <a:off x="6796088" y="4200525"/>
              <a:ext cx="179388" cy="209550"/>
            </a:xfrm>
            <a:custGeom>
              <a:avLst/>
              <a:gdLst>
                <a:gd name="T0" fmla="*/ 28 w 66"/>
                <a:gd name="T1" fmla="*/ 10 h 77"/>
                <a:gd name="T2" fmla="*/ 25 w 66"/>
                <a:gd name="T3" fmla="*/ 11 h 77"/>
                <a:gd name="T4" fmla="*/ 20 w 66"/>
                <a:gd name="T5" fmla="*/ 14 h 77"/>
                <a:gd name="T6" fmla="*/ 17 w 66"/>
                <a:gd name="T7" fmla="*/ 17 h 77"/>
                <a:gd name="T8" fmla="*/ 14 w 66"/>
                <a:gd name="T9" fmla="*/ 20 h 77"/>
                <a:gd name="T10" fmla="*/ 14 w 66"/>
                <a:gd name="T11" fmla="*/ 27 h 77"/>
                <a:gd name="T12" fmla="*/ 16 w 66"/>
                <a:gd name="T13" fmla="*/ 31 h 77"/>
                <a:gd name="T14" fmla="*/ 19 w 66"/>
                <a:gd name="T15" fmla="*/ 32 h 77"/>
                <a:gd name="T16" fmla="*/ 20 w 66"/>
                <a:gd name="T17" fmla="*/ 33 h 77"/>
                <a:gd name="T18" fmla="*/ 22 w 66"/>
                <a:gd name="T19" fmla="*/ 33 h 77"/>
                <a:gd name="T20" fmla="*/ 25 w 66"/>
                <a:gd name="T21" fmla="*/ 32 h 77"/>
                <a:gd name="T22" fmla="*/ 37 w 66"/>
                <a:gd name="T23" fmla="*/ 29 h 77"/>
                <a:gd name="T24" fmla="*/ 41 w 66"/>
                <a:gd name="T25" fmla="*/ 29 h 77"/>
                <a:gd name="T26" fmla="*/ 49 w 66"/>
                <a:gd name="T27" fmla="*/ 29 h 77"/>
                <a:gd name="T28" fmla="*/ 52 w 66"/>
                <a:gd name="T29" fmla="*/ 30 h 77"/>
                <a:gd name="T30" fmla="*/ 55 w 66"/>
                <a:gd name="T31" fmla="*/ 31 h 77"/>
                <a:gd name="T32" fmla="*/ 60 w 66"/>
                <a:gd name="T33" fmla="*/ 35 h 77"/>
                <a:gd name="T34" fmla="*/ 65 w 66"/>
                <a:gd name="T35" fmla="*/ 42 h 77"/>
                <a:gd name="T36" fmla="*/ 66 w 66"/>
                <a:gd name="T37" fmla="*/ 50 h 77"/>
                <a:gd name="T38" fmla="*/ 64 w 66"/>
                <a:gd name="T39" fmla="*/ 59 h 77"/>
                <a:gd name="T40" fmla="*/ 57 w 66"/>
                <a:gd name="T41" fmla="*/ 67 h 77"/>
                <a:gd name="T42" fmla="*/ 50 w 66"/>
                <a:gd name="T43" fmla="*/ 73 h 77"/>
                <a:gd name="T44" fmla="*/ 43 w 66"/>
                <a:gd name="T45" fmla="*/ 77 h 77"/>
                <a:gd name="T46" fmla="*/ 41 w 66"/>
                <a:gd name="T47" fmla="*/ 76 h 77"/>
                <a:gd name="T48" fmla="*/ 33 w 66"/>
                <a:gd name="T49" fmla="*/ 67 h 77"/>
                <a:gd name="T50" fmla="*/ 39 w 66"/>
                <a:gd name="T51" fmla="*/ 65 h 77"/>
                <a:gd name="T52" fmla="*/ 39 w 66"/>
                <a:gd name="T53" fmla="*/ 65 h 77"/>
                <a:gd name="T54" fmla="*/ 43 w 66"/>
                <a:gd name="T55" fmla="*/ 64 h 77"/>
                <a:gd name="T56" fmla="*/ 48 w 66"/>
                <a:gd name="T57" fmla="*/ 60 h 77"/>
                <a:gd name="T58" fmla="*/ 50 w 66"/>
                <a:gd name="T59" fmla="*/ 58 h 77"/>
                <a:gd name="T60" fmla="*/ 53 w 66"/>
                <a:gd name="T61" fmla="*/ 52 h 77"/>
                <a:gd name="T62" fmla="*/ 53 w 66"/>
                <a:gd name="T63" fmla="*/ 48 h 77"/>
                <a:gd name="T64" fmla="*/ 52 w 66"/>
                <a:gd name="T65" fmla="*/ 46 h 77"/>
                <a:gd name="T66" fmla="*/ 51 w 66"/>
                <a:gd name="T67" fmla="*/ 45 h 77"/>
                <a:gd name="T68" fmla="*/ 48 w 66"/>
                <a:gd name="T69" fmla="*/ 43 h 77"/>
                <a:gd name="T70" fmla="*/ 47 w 66"/>
                <a:gd name="T71" fmla="*/ 42 h 77"/>
                <a:gd name="T72" fmla="*/ 43 w 66"/>
                <a:gd name="T73" fmla="*/ 42 h 77"/>
                <a:gd name="T74" fmla="*/ 34 w 66"/>
                <a:gd name="T75" fmla="*/ 43 h 77"/>
                <a:gd name="T76" fmla="*/ 24 w 66"/>
                <a:gd name="T77" fmla="*/ 45 h 77"/>
                <a:gd name="T78" fmla="*/ 16 w 66"/>
                <a:gd name="T79" fmla="*/ 45 h 77"/>
                <a:gd name="T80" fmla="*/ 10 w 66"/>
                <a:gd name="T81" fmla="*/ 43 h 77"/>
                <a:gd name="T82" fmla="*/ 8 w 66"/>
                <a:gd name="T83" fmla="*/ 42 h 77"/>
                <a:gd name="T84" fmla="*/ 5 w 66"/>
                <a:gd name="T85" fmla="*/ 39 h 77"/>
                <a:gd name="T86" fmla="*/ 2 w 66"/>
                <a:gd name="T87" fmla="*/ 36 h 77"/>
                <a:gd name="T88" fmla="*/ 0 w 66"/>
                <a:gd name="T89" fmla="*/ 28 h 77"/>
                <a:gd name="T90" fmla="*/ 1 w 66"/>
                <a:gd name="T91" fmla="*/ 20 h 77"/>
                <a:gd name="T92" fmla="*/ 3 w 66"/>
                <a:gd name="T93" fmla="*/ 16 h 77"/>
                <a:gd name="T94" fmla="*/ 9 w 66"/>
                <a:gd name="T95" fmla="*/ 9 h 77"/>
                <a:gd name="T96" fmla="*/ 9 w 66"/>
                <a:gd name="T97" fmla="*/ 9 h 77"/>
                <a:gd name="T98" fmla="*/ 12 w 66"/>
                <a:gd name="T99" fmla="*/ 6 h 77"/>
                <a:gd name="T100" fmla="*/ 15 w 66"/>
                <a:gd name="T101" fmla="*/ 4 h 77"/>
                <a:gd name="T102" fmla="*/ 18 w 66"/>
                <a:gd name="T103" fmla="*/ 2 h 77"/>
                <a:gd name="T104" fmla="*/ 22 w 66"/>
                <a:gd name="T105" fmla="*/ 0 h 77"/>
                <a:gd name="T106" fmla="*/ 29 w 66"/>
                <a:gd name="T107"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77">
                  <a:moveTo>
                    <a:pt x="31" y="10"/>
                  </a:moveTo>
                  <a:cubicBezTo>
                    <a:pt x="28" y="10"/>
                    <a:pt x="28" y="10"/>
                    <a:pt x="28" y="10"/>
                  </a:cubicBezTo>
                  <a:cubicBezTo>
                    <a:pt x="27" y="11"/>
                    <a:pt x="26" y="11"/>
                    <a:pt x="25" y="11"/>
                  </a:cubicBezTo>
                  <a:cubicBezTo>
                    <a:pt x="25" y="11"/>
                    <a:pt x="25" y="11"/>
                    <a:pt x="25" y="11"/>
                  </a:cubicBezTo>
                  <a:cubicBezTo>
                    <a:pt x="24" y="12"/>
                    <a:pt x="23" y="12"/>
                    <a:pt x="22" y="13"/>
                  </a:cubicBezTo>
                  <a:cubicBezTo>
                    <a:pt x="21" y="13"/>
                    <a:pt x="20" y="14"/>
                    <a:pt x="20" y="14"/>
                  </a:cubicBezTo>
                  <a:cubicBezTo>
                    <a:pt x="20" y="14"/>
                    <a:pt x="20" y="14"/>
                    <a:pt x="20" y="14"/>
                  </a:cubicBezTo>
                  <a:cubicBezTo>
                    <a:pt x="19" y="15"/>
                    <a:pt x="18" y="16"/>
                    <a:pt x="17" y="17"/>
                  </a:cubicBezTo>
                  <a:cubicBezTo>
                    <a:pt x="16" y="18"/>
                    <a:pt x="15" y="19"/>
                    <a:pt x="14" y="20"/>
                  </a:cubicBezTo>
                  <a:cubicBezTo>
                    <a:pt x="14" y="20"/>
                    <a:pt x="14" y="20"/>
                    <a:pt x="14" y="20"/>
                  </a:cubicBezTo>
                  <a:cubicBezTo>
                    <a:pt x="14" y="21"/>
                    <a:pt x="13" y="23"/>
                    <a:pt x="13" y="24"/>
                  </a:cubicBezTo>
                  <a:cubicBezTo>
                    <a:pt x="13" y="25"/>
                    <a:pt x="13" y="26"/>
                    <a:pt x="14" y="27"/>
                  </a:cubicBezTo>
                  <a:cubicBezTo>
                    <a:pt x="14" y="28"/>
                    <a:pt x="15" y="29"/>
                    <a:pt x="15" y="30"/>
                  </a:cubicBezTo>
                  <a:cubicBezTo>
                    <a:pt x="16" y="31"/>
                    <a:pt x="16" y="31"/>
                    <a:pt x="16" y="31"/>
                  </a:cubicBezTo>
                  <a:cubicBezTo>
                    <a:pt x="17" y="31"/>
                    <a:pt x="17" y="32"/>
                    <a:pt x="18" y="32"/>
                  </a:cubicBezTo>
                  <a:cubicBezTo>
                    <a:pt x="18" y="32"/>
                    <a:pt x="18" y="32"/>
                    <a:pt x="19" y="32"/>
                  </a:cubicBezTo>
                  <a:cubicBezTo>
                    <a:pt x="19" y="32"/>
                    <a:pt x="20" y="32"/>
                    <a:pt x="20" y="33"/>
                  </a:cubicBezTo>
                  <a:cubicBezTo>
                    <a:pt x="20" y="33"/>
                    <a:pt x="20" y="33"/>
                    <a:pt x="20" y="33"/>
                  </a:cubicBezTo>
                  <a:cubicBezTo>
                    <a:pt x="21" y="33"/>
                    <a:pt x="22" y="33"/>
                    <a:pt x="22" y="33"/>
                  </a:cubicBezTo>
                  <a:cubicBezTo>
                    <a:pt x="22" y="33"/>
                    <a:pt x="22" y="33"/>
                    <a:pt x="22" y="33"/>
                  </a:cubicBezTo>
                  <a:cubicBezTo>
                    <a:pt x="23" y="32"/>
                    <a:pt x="24" y="32"/>
                    <a:pt x="25" y="32"/>
                  </a:cubicBezTo>
                  <a:cubicBezTo>
                    <a:pt x="25" y="32"/>
                    <a:pt x="25" y="32"/>
                    <a:pt x="25" y="32"/>
                  </a:cubicBezTo>
                  <a:cubicBezTo>
                    <a:pt x="27" y="32"/>
                    <a:pt x="29" y="31"/>
                    <a:pt x="32" y="30"/>
                  </a:cubicBezTo>
                  <a:cubicBezTo>
                    <a:pt x="34" y="30"/>
                    <a:pt x="36" y="29"/>
                    <a:pt x="37" y="29"/>
                  </a:cubicBezTo>
                  <a:cubicBezTo>
                    <a:pt x="37" y="29"/>
                    <a:pt x="37" y="29"/>
                    <a:pt x="37" y="29"/>
                  </a:cubicBezTo>
                  <a:cubicBezTo>
                    <a:pt x="39" y="29"/>
                    <a:pt x="40" y="29"/>
                    <a:pt x="41" y="29"/>
                  </a:cubicBezTo>
                  <a:cubicBezTo>
                    <a:pt x="43" y="28"/>
                    <a:pt x="44" y="28"/>
                    <a:pt x="45" y="28"/>
                  </a:cubicBezTo>
                  <a:cubicBezTo>
                    <a:pt x="47" y="28"/>
                    <a:pt x="48" y="28"/>
                    <a:pt x="49" y="29"/>
                  </a:cubicBezTo>
                  <a:cubicBezTo>
                    <a:pt x="50" y="29"/>
                    <a:pt x="51" y="29"/>
                    <a:pt x="52" y="30"/>
                  </a:cubicBezTo>
                  <a:cubicBezTo>
                    <a:pt x="52" y="30"/>
                    <a:pt x="52" y="30"/>
                    <a:pt x="52" y="30"/>
                  </a:cubicBezTo>
                  <a:cubicBezTo>
                    <a:pt x="53" y="30"/>
                    <a:pt x="54" y="30"/>
                    <a:pt x="55" y="31"/>
                  </a:cubicBezTo>
                  <a:cubicBezTo>
                    <a:pt x="55" y="31"/>
                    <a:pt x="55" y="31"/>
                    <a:pt x="55" y="31"/>
                  </a:cubicBezTo>
                  <a:cubicBezTo>
                    <a:pt x="56" y="31"/>
                    <a:pt x="57" y="32"/>
                    <a:pt x="58" y="33"/>
                  </a:cubicBezTo>
                  <a:cubicBezTo>
                    <a:pt x="58" y="33"/>
                    <a:pt x="59" y="34"/>
                    <a:pt x="60" y="35"/>
                  </a:cubicBezTo>
                  <a:cubicBezTo>
                    <a:pt x="61" y="36"/>
                    <a:pt x="62" y="37"/>
                    <a:pt x="63" y="38"/>
                  </a:cubicBezTo>
                  <a:cubicBezTo>
                    <a:pt x="63" y="39"/>
                    <a:pt x="64" y="41"/>
                    <a:pt x="65" y="42"/>
                  </a:cubicBezTo>
                  <a:cubicBezTo>
                    <a:pt x="65" y="43"/>
                    <a:pt x="65" y="45"/>
                    <a:pt x="66" y="46"/>
                  </a:cubicBezTo>
                  <a:cubicBezTo>
                    <a:pt x="66" y="47"/>
                    <a:pt x="66" y="49"/>
                    <a:pt x="66" y="50"/>
                  </a:cubicBezTo>
                  <a:cubicBezTo>
                    <a:pt x="66" y="52"/>
                    <a:pt x="66" y="53"/>
                    <a:pt x="65" y="55"/>
                  </a:cubicBezTo>
                  <a:cubicBezTo>
                    <a:pt x="65" y="56"/>
                    <a:pt x="64" y="57"/>
                    <a:pt x="64" y="59"/>
                  </a:cubicBezTo>
                  <a:cubicBezTo>
                    <a:pt x="63" y="60"/>
                    <a:pt x="62" y="62"/>
                    <a:pt x="61" y="63"/>
                  </a:cubicBezTo>
                  <a:cubicBezTo>
                    <a:pt x="60" y="64"/>
                    <a:pt x="59" y="66"/>
                    <a:pt x="57" y="67"/>
                  </a:cubicBezTo>
                  <a:cubicBezTo>
                    <a:pt x="56" y="68"/>
                    <a:pt x="55" y="69"/>
                    <a:pt x="54" y="70"/>
                  </a:cubicBezTo>
                  <a:cubicBezTo>
                    <a:pt x="52" y="71"/>
                    <a:pt x="51" y="72"/>
                    <a:pt x="50" y="73"/>
                  </a:cubicBezTo>
                  <a:cubicBezTo>
                    <a:pt x="49" y="74"/>
                    <a:pt x="47" y="74"/>
                    <a:pt x="46" y="75"/>
                  </a:cubicBezTo>
                  <a:cubicBezTo>
                    <a:pt x="45" y="76"/>
                    <a:pt x="44" y="76"/>
                    <a:pt x="43" y="77"/>
                  </a:cubicBezTo>
                  <a:cubicBezTo>
                    <a:pt x="42" y="77"/>
                    <a:pt x="42" y="77"/>
                    <a:pt x="42" y="77"/>
                  </a:cubicBezTo>
                  <a:cubicBezTo>
                    <a:pt x="41" y="76"/>
                    <a:pt x="41" y="76"/>
                    <a:pt x="41" y="76"/>
                  </a:cubicBezTo>
                  <a:cubicBezTo>
                    <a:pt x="35" y="69"/>
                    <a:pt x="35" y="69"/>
                    <a:pt x="35" y="69"/>
                  </a:cubicBezTo>
                  <a:cubicBezTo>
                    <a:pt x="33" y="67"/>
                    <a:pt x="33" y="67"/>
                    <a:pt x="33" y="67"/>
                  </a:cubicBezTo>
                  <a:cubicBezTo>
                    <a:pt x="35" y="67"/>
                    <a:pt x="35" y="67"/>
                    <a:pt x="35" y="67"/>
                  </a:cubicBezTo>
                  <a:cubicBezTo>
                    <a:pt x="37" y="66"/>
                    <a:pt x="38" y="66"/>
                    <a:pt x="39" y="65"/>
                  </a:cubicBezTo>
                  <a:cubicBezTo>
                    <a:pt x="39" y="65"/>
                    <a:pt x="39" y="65"/>
                    <a:pt x="39" y="65"/>
                  </a:cubicBezTo>
                  <a:cubicBezTo>
                    <a:pt x="39" y="65"/>
                    <a:pt x="39" y="65"/>
                    <a:pt x="39" y="65"/>
                  </a:cubicBezTo>
                  <a:cubicBezTo>
                    <a:pt x="39" y="65"/>
                    <a:pt x="39" y="65"/>
                    <a:pt x="39" y="65"/>
                  </a:cubicBezTo>
                  <a:cubicBezTo>
                    <a:pt x="40" y="65"/>
                    <a:pt x="41" y="65"/>
                    <a:pt x="43" y="64"/>
                  </a:cubicBezTo>
                  <a:cubicBezTo>
                    <a:pt x="44" y="63"/>
                    <a:pt x="45" y="63"/>
                    <a:pt x="46" y="62"/>
                  </a:cubicBezTo>
                  <a:cubicBezTo>
                    <a:pt x="47" y="62"/>
                    <a:pt x="48" y="61"/>
                    <a:pt x="48" y="60"/>
                  </a:cubicBezTo>
                  <a:cubicBezTo>
                    <a:pt x="49" y="59"/>
                    <a:pt x="50" y="59"/>
                    <a:pt x="50" y="58"/>
                  </a:cubicBezTo>
                  <a:cubicBezTo>
                    <a:pt x="50" y="58"/>
                    <a:pt x="50" y="58"/>
                    <a:pt x="50" y="58"/>
                  </a:cubicBezTo>
                  <a:cubicBezTo>
                    <a:pt x="51" y="57"/>
                    <a:pt x="51" y="57"/>
                    <a:pt x="52" y="56"/>
                  </a:cubicBezTo>
                  <a:cubicBezTo>
                    <a:pt x="53" y="54"/>
                    <a:pt x="53" y="53"/>
                    <a:pt x="53" y="52"/>
                  </a:cubicBezTo>
                  <a:cubicBezTo>
                    <a:pt x="53" y="51"/>
                    <a:pt x="53" y="50"/>
                    <a:pt x="53" y="50"/>
                  </a:cubicBezTo>
                  <a:cubicBezTo>
                    <a:pt x="53" y="49"/>
                    <a:pt x="53" y="49"/>
                    <a:pt x="53" y="48"/>
                  </a:cubicBezTo>
                  <a:cubicBezTo>
                    <a:pt x="53" y="48"/>
                    <a:pt x="53" y="48"/>
                    <a:pt x="53" y="48"/>
                  </a:cubicBezTo>
                  <a:cubicBezTo>
                    <a:pt x="52" y="47"/>
                    <a:pt x="52" y="47"/>
                    <a:pt x="52" y="46"/>
                  </a:cubicBezTo>
                  <a:cubicBezTo>
                    <a:pt x="52" y="46"/>
                    <a:pt x="52" y="46"/>
                    <a:pt x="52" y="46"/>
                  </a:cubicBezTo>
                  <a:cubicBezTo>
                    <a:pt x="52" y="46"/>
                    <a:pt x="51" y="45"/>
                    <a:pt x="51" y="45"/>
                  </a:cubicBezTo>
                  <a:cubicBezTo>
                    <a:pt x="50" y="45"/>
                    <a:pt x="50" y="44"/>
                    <a:pt x="50" y="44"/>
                  </a:cubicBezTo>
                  <a:cubicBezTo>
                    <a:pt x="49" y="43"/>
                    <a:pt x="49" y="43"/>
                    <a:pt x="48" y="43"/>
                  </a:cubicBezTo>
                  <a:cubicBezTo>
                    <a:pt x="48" y="43"/>
                    <a:pt x="47" y="42"/>
                    <a:pt x="47" y="42"/>
                  </a:cubicBezTo>
                  <a:cubicBezTo>
                    <a:pt x="47" y="42"/>
                    <a:pt x="47" y="42"/>
                    <a:pt x="47" y="42"/>
                  </a:cubicBezTo>
                  <a:cubicBezTo>
                    <a:pt x="46" y="42"/>
                    <a:pt x="46" y="42"/>
                    <a:pt x="45" y="42"/>
                  </a:cubicBezTo>
                  <a:cubicBezTo>
                    <a:pt x="45" y="42"/>
                    <a:pt x="44" y="42"/>
                    <a:pt x="43" y="42"/>
                  </a:cubicBezTo>
                  <a:cubicBezTo>
                    <a:pt x="43" y="42"/>
                    <a:pt x="42" y="42"/>
                    <a:pt x="41" y="42"/>
                  </a:cubicBezTo>
                  <a:cubicBezTo>
                    <a:pt x="39" y="42"/>
                    <a:pt x="37" y="43"/>
                    <a:pt x="34" y="43"/>
                  </a:cubicBezTo>
                  <a:cubicBezTo>
                    <a:pt x="32" y="44"/>
                    <a:pt x="30" y="44"/>
                    <a:pt x="28" y="45"/>
                  </a:cubicBezTo>
                  <a:cubicBezTo>
                    <a:pt x="27" y="45"/>
                    <a:pt x="25" y="45"/>
                    <a:pt x="24" y="45"/>
                  </a:cubicBezTo>
                  <a:cubicBezTo>
                    <a:pt x="22" y="46"/>
                    <a:pt x="21" y="46"/>
                    <a:pt x="20" y="46"/>
                  </a:cubicBezTo>
                  <a:cubicBezTo>
                    <a:pt x="19" y="46"/>
                    <a:pt x="17" y="46"/>
                    <a:pt x="16" y="45"/>
                  </a:cubicBezTo>
                  <a:cubicBezTo>
                    <a:pt x="16" y="45"/>
                    <a:pt x="16" y="45"/>
                    <a:pt x="16" y="45"/>
                  </a:cubicBezTo>
                  <a:cubicBezTo>
                    <a:pt x="14" y="45"/>
                    <a:pt x="12" y="44"/>
                    <a:pt x="10" y="43"/>
                  </a:cubicBezTo>
                  <a:cubicBezTo>
                    <a:pt x="9" y="43"/>
                    <a:pt x="9" y="42"/>
                    <a:pt x="8" y="42"/>
                  </a:cubicBezTo>
                  <a:cubicBezTo>
                    <a:pt x="8" y="42"/>
                    <a:pt x="8" y="42"/>
                    <a:pt x="8" y="42"/>
                  </a:cubicBezTo>
                  <a:cubicBezTo>
                    <a:pt x="7" y="41"/>
                    <a:pt x="6" y="40"/>
                    <a:pt x="5" y="39"/>
                  </a:cubicBezTo>
                  <a:cubicBezTo>
                    <a:pt x="5" y="39"/>
                    <a:pt x="5" y="39"/>
                    <a:pt x="5" y="39"/>
                  </a:cubicBezTo>
                  <a:cubicBezTo>
                    <a:pt x="4" y="38"/>
                    <a:pt x="3" y="37"/>
                    <a:pt x="2" y="36"/>
                  </a:cubicBezTo>
                  <a:cubicBezTo>
                    <a:pt x="2" y="36"/>
                    <a:pt x="2" y="36"/>
                    <a:pt x="2" y="36"/>
                  </a:cubicBezTo>
                  <a:cubicBezTo>
                    <a:pt x="2" y="34"/>
                    <a:pt x="1" y="33"/>
                    <a:pt x="1" y="32"/>
                  </a:cubicBezTo>
                  <a:cubicBezTo>
                    <a:pt x="0" y="30"/>
                    <a:pt x="0" y="29"/>
                    <a:pt x="0" y="28"/>
                  </a:cubicBezTo>
                  <a:cubicBezTo>
                    <a:pt x="0" y="26"/>
                    <a:pt x="0" y="25"/>
                    <a:pt x="0" y="24"/>
                  </a:cubicBezTo>
                  <a:cubicBezTo>
                    <a:pt x="1" y="22"/>
                    <a:pt x="1" y="21"/>
                    <a:pt x="1" y="20"/>
                  </a:cubicBezTo>
                  <a:cubicBezTo>
                    <a:pt x="2" y="19"/>
                    <a:pt x="2" y="17"/>
                    <a:pt x="3" y="16"/>
                  </a:cubicBezTo>
                  <a:cubicBezTo>
                    <a:pt x="3" y="16"/>
                    <a:pt x="3" y="16"/>
                    <a:pt x="3" y="16"/>
                  </a:cubicBezTo>
                  <a:cubicBezTo>
                    <a:pt x="4" y="15"/>
                    <a:pt x="5" y="14"/>
                    <a:pt x="6" y="12"/>
                  </a:cubicBezTo>
                  <a:cubicBezTo>
                    <a:pt x="7" y="11"/>
                    <a:pt x="8" y="10"/>
                    <a:pt x="9" y="9"/>
                  </a:cubicBezTo>
                  <a:cubicBezTo>
                    <a:pt x="9" y="9"/>
                    <a:pt x="9" y="9"/>
                    <a:pt x="9" y="9"/>
                  </a:cubicBezTo>
                  <a:cubicBezTo>
                    <a:pt x="9" y="9"/>
                    <a:pt x="9" y="9"/>
                    <a:pt x="9" y="9"/>
                  </a:cubicBezTo>
                  <a:cubicBezTo>
                    <a:pt x="10" y="8"/>
                    <a:pt x="11" y="7"/>
                    <a:pt x="12" y="6"/>
                  </a:cubicBezTo>
                  <a:cubicBezTo>
                    <a:pt x="12" y="6"/>
                    <a:pt x="12" y="6"/>
                    <a:pt x="12" y="6"/>
                  </a:cubicBezTo>
                  <a:cubicBezTo>
                    <a:pt x="13" y="6"/>
                    <a:pt x="14" y="5"/>
                    <a:pt x="15" y="4"/>
                  </a:cubicBezTo>
                  <a:cubicBezTo>
                    <a:pt x="15" y="4"/>
                    <a:pt x="15" y="4"/>
                    <a:pt x="15" y="4"/>
                  </a:cubicBezTo>
                  <a:cubicBezTo>
                    <a:pt x="16" y="3"/>
                    <a:pt x="17" y="3"/>
                    <a:pt x="18" y="2"/>
                  </a:cubicBezTo>
                  <a:cubicBezTo>
                    <a:pt x="18" y="2"/>
                    <a:pt x="18" y="2"/>
                    <a:pt x="18" y="2"/>
                  </a:cubicBezTo>
                  <a:cubicBezTo>
                    <a:pt x="19" y="2"/>
                    <a:pt x="20" y="1"/>
                    <a:pt x="21" y="1"/>
                  </a:cubicBezTo>
                  <a:cubicBezTo>
                    <a:pt x="22" y="0"/>
                    <a:pt x="22" y="0"/>
                    <a:pt x="22" y="0"/>
                  </a:cubicBezTo>
                  <a:cubicBezTo>
                    <a:pt x="23" y="1"/>
                    <a:pt x="23" y="1"/>
                    <a:pt x="23" y="1"/>
                  </a:cubicBezTo>
                  <a:cubicBezTo>
                    <a:pt x="29" y="7"/>
                    <a:pt x="29" y="7"/>
                    <a:pt x="29" y="7"/>
                  </a:cubicBezTo>
                  <a:cubicBezTo>
                    <a:pt x="31" y="10"/>
                    <a:pt x="31" y="10"/>
                    <a:pt x="3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6" name="Freeform 24"/>
            <p:cNvSpPr>
              <a:spLocks/>
            </p:cNvSpPr>
            <p:nvPr/>
          </p:nvSpPr>
          <p:spPr bwMode="auto">
            <a:xfrm>
              <a:off x="6884988" y="4135438"/>
              <a:ext cx="177800" cy="157163"/>
            </a:xfrm>
            <a:custGeom>
              <a:avLst/>
              <a:gdLst>
                <a:gd name="T0" fmla="*/ 0 w 112"/>
                <a:gd name="T1" fmla="*/ 17 h 99"/>
                <a:gd name="T2" fmla="*/ 2 w 112"/>
                <a:gd name="T3" fmla="*/ 15 h 99"/>
                <a:gd name="T4" fmla="*/ 12 w 112"/>
                <a:gd name="T5" fmla="*/ 2 h 99"/>
                <a:gd name="T6" fmla="*/ 14 w 112"/>
                <a:gd name="T7" fmla="*/ 0 h 99"/>
                <a:gd name="T8" fmla="*/ 16 w 112"/>
                <a:gd name="T9" fmla="*/ 2 h 99"/>
                <a:gd name="T10" fmla="*/ 108 w 112"/>
                <a:gd name="T11" fmla="*/ 81 h 99"/>
                <a:gd name="T12" fmla="*/ 112 w 112"/>
                <a:gd name="T13" fmla="*/ 82 h 99"/>
                <a:gd name="T14" fmla="*/ 108 w 112"/>
                <a:gd name="T15" fmla="*/ 84 h 99"/>
                <a:gd name="T16" fmla="*/ 98 w 112"/>
                <a:gd name="T17" fmla="*/ 98 h 99"/>
                <a:gd name="T18" fmla="*/ 96 w 112"/>
                <a:gd name="T19" fmla="*/ 99 h 99"/>
                <a:gd name="T20" fmla="*/ 94 w 112"/>
                <a:gd name="T21" fmla="*/ 98 h 99"/>
                <a:gd name="T22" fmla="*/ 2 w 112"/>
                <a:gd name="T23" fmla="*/ 19 h 99"/>
                <a:gd name="T24" fmla="*/ 0 w 112"/>
                <a:gd name="T25" fmla="*/ 17 h 99"/>
                <a:gd name="T26" fmla="*/ 0 w 112"/>
                <a:gd name="T27" fmla="*/ 1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2" h="99">
                  <a:moveTo>
                    <a:pt x="0" y="17"/>
                  </a:moveTo>
                  <a:lnTo>
                    <a:pt x="2" y="15"/>
                  </a:lnTo>
                  <a:lnTo>
                    <a:pt x="12" y="2"/>
                  </a:lnTo>
                  <a:lnTo>
                    <a:pt x="14" y="0"/>
                  </a:lnTo>
                  <a:lnTo>
                    <a:pt x="16" y="2"/>
                  </a:lnTo>
                  <a:lnTo>
                    <a:pt x="108" y="81"/>
                  </a:lnTo>
                  <a:lnTo>
                    <a:pt x="112" y="82"/>
                  </a:lnTo>
                  <a:lnTo>
                    <a:pt x="108" y="84"/>
                  </a:lnTo>
                  <a:lnTo>
                    <a:pt x="98" y="98"/>
                  </a:lnTo>
                  <a:lnTo>
                    <a:pt x="96" y="99"/>
                  </a:lnTo>
                  <a:lnTo>
                    <a:pt x="94" y="98"/>
                  </a:lnTo>
                  <a:lnTo>
                    <a:pt x="2" y="19"/>
                  </a:lnTo>
                  <a:lnTo>
                    <a:pt x="0" y="17"/>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7" name="Freeform 25"/>
            <p:cNvSpPr>
              <a:spLocks/>
            </p:cNvSpPr>
            <p:nvPr/>
          </p:nvSpPr>
          <p:spPr bwMode="auto">
            <a:xfrm>
              <a:off x="6942138" y="3984625"/>
              <a:ext cx="215900" cy="182563"/>
            </a:xfrm>
            <a:custGeom>
              <a:avLst/>
              <a:gdLst>
                <a:gd name="T0" fmla="*/ 33 w 136"/>
                <a:gd name="T1" fmla="*/ 55 h 115"/>
                <a:gd name="T2" fmla="*/ 17 w 136"/>
                <a:gd name="T3" fmla="*/ 78 h 115"/>
                <a:gd name="T4" fmla="*/ 16 w 136"/>
                <a:gd name="T5" fmla="*/ 81 h 115"/>
                <a:gd name="T6" fmla="*/ 14 w 136"/>
                <a:gd name="T7" fmla="*/ 79 h 115"/>
                <a:gd name="T8" fmla="*/ 2 w 136"/>
                <a:gd name="T9" fmla="*/ 73 h 115"/>
                <a:gd name="T10" fmla="*/ 0 w 136"/>
                <a:gd name="T11" fmla="*/ 71 h 115"/>
                <a:gd name="T12" fmla="*/ 2 w 136"/>
                <a:gd name="T13" fmla="*/ 67 h 115"/>
                <a:gd name="T14" fmla="*/ 45 w 136"/>
                <a:gd name="T15" fmla="*/ 2 h 115"/>
                <a:gd name="T16" fmla="*/ 46 w 136"/>
                <a:gd name="T17" fmla="*/ 0 h 115"/>
                <a:gd name="T18" fmla="*/ 48 w 136"/>
                <a:gd name="T19" fmla="*/ 2 h 115"/>
                <a:gd name="T20" fmla="*/ 60 w 136"/>
                <a:gd name="T21" fmla="*/ 9 h 115"/>
                <a:gd name="T22" fmla="*/ 62 w 136"/>
                <a:gd name="T23" fmla="*/ 11 h 115"/>
                <a:gd name="T24" fmla="*/ 60 w 136"/>
                <a:gd name="T25" fmla="*/ 12 h 115"/>
                <a:gd name="T26" fmla="*/ 45 w 136"/>
                <a:gd name="T27" fmla="*/ 36 h 115"/>
                <a:gd name="T28" fmla="*/ 132 w 136"/>
                <a:gd name="T29" fmla="*/ 95 h 115"/>
                <a:gd name="T30" fmla="*/ 136 w 136"/>
                <a:gd name="T31" fmla="*/ 97 h 115"/>
                <a:gd name="T32" fmla="*/ 134 w 136"/>
                <a:gd name="T33" fmla="*/ 98 h 115"/>
                <a:gd name="T34" fmla="*/ 125 w 136"/>
                <a:gd name="T35" fmla="*/ 112 h 115"/>
                <a:gd name="T36" fmla="*/ 124 w 136"/>
                <a:gd name="T37" fmla="*/ 115 h 115"/>
                <a:gd name="T38" fmla="*/ 120 w 136"/>
                <a:gd name="T39" fmla="*/ 114 h 115"/>
                <a:gd name="T40" fmla="*/ 33 w 136"/>
                <a:gd name="T41" fmla="*/ 55 h 115"/>
                <a:gd name="T42" fmla="*/ 33 w 136"/>
                <a:gd name="T43" fmla="*/ 5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6" h="115">
                  <a:moveTo>
                    <a:pt x="33" y="55"/>
                  </a:moveTo>
                  <a:lnTo>
                    <a:pt x="17" y="78"/>
                  </a:lnTo>
                  <a:lnTo>
                    <a:pt x="16" y="81"/>
                  </a:lnTo>
                  <a:lnTo>
                    <a:pt x="14" y="79"/>
                  </a:lnTo>
                  <a:lnTo>
                    <a:pt x="2" y="73"/>
                  </a:lnTo>
                  <a:lnTo>
                    <a:pt x="0" y="71"/>
                  </a:lnTo>
                  <a:lnTo>
                    <a:pt x="2" y="67"/>
                  </a:lnTo>
                  <a:lnTo>
                    <a:pt x="45" y="2"/>
                  </a:lnTo>
                  <a:lnTo>
                    <a:pt x="46" y="0"/>
                  </a:lnTo>
                  <a:lnTo>
                    <a:pt x="48" y="2"/>
                  </a:lnTo>
                  <a:lnTo>
                    <a:pt x="60" y="9"/>
                  </a:lnTo>
                  <a:lnTo>
                    <a:pt x="62" y="11"/>
                  </a:lnTo>
                  <a:lnTo>
                    <a:pt x="60" y="12"/>
                  </a:lnTo>
                  <a:lnTo>
                    <a:pt x="45" y="36"/>
                  </a:lnTo>
                  <a:lnTo>
                    <a:pt x="132" y="95"/>
                  </a:lnTo>
                  <a:lnTo>
                    <a:pt x="136" y="97"/>
                  </a:lnTo>
                  <a:lnTo>
                    <a:pt x="134" y="98"/>
                  </a:lnTo>
                  <a:lnTo>
                    <a:pt x="125" y="112"/>
                  </a:lnTo>
                  <a:lnTo>
                    <a:pt x="124" y="115"/>
                  </a:lnTo>
                  <a:lnTo>
                    <a:pt x="120" y="114"/>
                  </a:lnTo>
                  <a:lnTo>
                    <a:pt x="33" y="55"/>
                  </a:lnTo>
                  <a:lnTo>
                    <a:pt x="33"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8" name="Freeform 26"/>
            <p:cNvSpPr>
              <a:spLocks/>
            </p:cNvSpPr>
            <p:nvPr/>
          </p:nvSpPr>
          <p:spPr bwMode="auto">
            <a:xfrm>
              <a:off x="4900613" y="3810000"/>
              <a:ext cx="255588" cy="234950"/>
            </a:xfrm>
            <a:custGeom>
              <a:avLst/>
              <a:gdLst>
                <a:gd name="T0" fmla="*/ 79 w 161"/>
                <a:gd name="T1" fmla="*/ 59 h 148"/>
                <a:gd name="T2" fmla="*/ 115 w 161"/>
                <a:gd name="T3" fmla="*/ 4 h 148"/>
                <a:gd name="T4" fmla="*/ 119 w 161"/>
                <a:gd name="T5" fmla="*/ 0 h 148"/>
                <a:gd name="T6" fmla="*/ 120 w 161"/>
                <a:gd name="T7" fmla="*/ 4 h 148"/>
                <a:gd name="T8" fmla="*/ 129 w 161"/>
                <a:gd name="T9" fmla="*/ 23 h 148"/>
                <a:gd name="T10" fmla="*/ 129 w 161"/>
                <a:gd name="T11" fmla="*/ 25 h 148"/>
                <a:gd name="T12" fmla="*/ 129 w 161"/>
                <a:gd name="T13" fmla="*/ 26 h 148"/>
                <a:gd name="T14" fmla="*/ 101 w 161"/>
                <a:gd name="T15" fmla="*/ 66 h 148"/>
                <a:gd name="T16" fmla="*/ 149 w 161"/>
                <a:gd name="T17" fmla="*/ 71 h 148"/>
                <a:gd name="T18" fmla="*/ 151 w 161"/>
                <a:gd name="T19" fmla="*/ 71 h 148"/>
                <a:gd name="T20" fmla="*/ 151 w 161"/>
                <a:gd name="T21" fmla="*/ 73 h 148"/>
                <a:gd name="T22" fmla="*/ 160 w 161"/>
                <a:gd name="T23" fmla="*/ 90 h 148"/>
                <a:gd name="T24" fmla="*/ 161 w 161"/>
                <a:gd name="T25" fmla="*/ 95 h 148"/>
                <a:gd name="T26" fmla="*/ 156 w 161"/>
                <a:gd name="T27" fmla="*/ 93 h 148"/>
                <a:gd name="T28" fmla="*/ 91 w 161"/>
                <a:gd name="T29" fmla="*/ 83 h 148"/>
                <a:gd name="T30" fmla="*/ 50 w 161"/>
                <a:gd name="T31" fmla="*/ 145 h 148"/>
                <a:gd name="T32" fmla="*/ 47 w 161"/>
                <a:gd name="T33" fmla="*/ 148 h 148"/>
                <a:gd name="T34" fmla="*/ 45 w 161"/>
                <a:gd name="T35" fmla="*/ 145 h 148"/>
                <a:gd name="T36" fmla="*/ 36 w 161"/>
                <a:gd name="T37" fmla="*/ 126 h 148"/>
                <a:gd name="T38" fmla="*/ 36 w 161"/>
                <a:gd name="T39" fmla="*/ 124 h 148"/>
                <a:gd name="T40" fmla="*/ 36 w 161"/>
                <a:gd name="T41" fmla="*/ 124 h 148"/>
                <a:gd name="T42" fmla="*/ 67 w 161"/>
                <a:gd name="T43" fmla="*/ 78 h 148"/>
                <a:gd name="T44" fmla="*/ 14 w 161"/>
                <a:gd name="T45" fmla="*/ 73 h 148"/>
                <a:gd name="T46" fmla="*/ 12 w 161"/>
                <a:gd name="T47" fmla="*/ 71 h 148"/>
                <a:gd name="T48" fmla="*/ 11 w 161"/>
                <a:gd name="T49" fmla="*/ 71 h 148"/>
                <a:gd name="T50" fmla="*/ 4 w 161"/>
                <a:gd name="T51" fmla="*/ 52 h 148"/>
                <a:gd name="T52" fmla="*/ 0 w 161"/>
                <a:gd name="T53" fmla="*/ 49 h 148"/>
                <a:gd name="T54" fmla="*/ 5 w 161"/>
                <a:gd name="T55" fmla="*/ 49 h 148"/>
                <a:gd name="T56" fmla="*/ 79 w 161"/>
                <a:gd name="T57" fmla="*/ 59 h 148"/>
                <a:gd name="T58" fmla="*/ 79 w 161"/>
                <a:gd name="T59" fmla="*/ 5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1" h="148">
                  <a:moveTo>
                    <a:pt x="79" y="59"/>
                  </a:moveTo>
                  <a:lnTo>
                    <a:pt x="115" y="4"/>
                  </a:lnTo>
                  <a:lnTo>
                    <a:pt x="119" y="0"/>
                  </a:lnTo>
                  <a:lnTo>
                    <a:pt x="120" y="4"/>
                  </a:lnTo>
                  <a:lnTo>
                    <a:pt x="129" y="23"/>
                  </a:lnTo>
                  <a:lnTo>
                    <a:pt x="129" y="25"/>
                  </a:lnTo>
                  <a:lnTo>
                    <a:pt x="129" y="26"/>
                  </a:lnTo>
                  <a:lnTo>
                    <a:pt x="101" y="66"/>
                  </a:lnTo>
                  <a:lnTo>
                    <a:pt x="149" y="71"/>
                  </a:lnTo>
                  <a:lnTo>
                    <a:pt x="151" y="71"/>
                  </a:lnTo>
                  <a:lnTo>
                    <a:pt x="151" y="73"/>
                  </a:lnTo>
                  <a:lnTo>
                    <a:pt x="160" y="90"/>
                  </a:lnTo>
                  <a:lnTo>
                    <a:pt x="161" y="95"/>
                  </a:lnTo>
                  <a:lnTo>
                    <a:pt x="156" y="93"/>
                  </a:lnTo>
                  <a:lnTo>
                    <a:pt x="91" y="83"/>
                  </a:lnTo>
                  <a:lnTo>
                    <a:pt x="50" y="145"/>
                  </a:lnTo>
                  <a:lnTo>
                    <a:pt x="47" y="148"/>
                  </a:lnTo>
                  <a:lnTo>
                    <a:pt x="45" y="145"/>
                  </a:lnTo>
                  <a:lnTo>
                    <a:pt x="36" y="126"/>
                  </a:lnTo>
                  <a:lnTo>
                    <a:pt x="36" y="124"/>
                  </a:lnTo>
                  <a:lnTo>
                    <a:pt x="36" y="124"/>
                  </a:lnTo>
                  <a:lnTo>
                    <a:pt x="67" y="78"/>
                  </a:lnTo>
                  <a:lnTo>
                    <a:pt x="14" y="73"/>
                  </a:lnTo>
                  <a:lnTo>
                    <a:pt x="12" y="71"/>
                  </a:lnTo>
                  <a:lnTo>
                    <a:pt x="11" y="71"/>
                  </a:lnTo>
                  <a:lnTo>
                    <a:pt x="4" y="52"/>
                  </a:lnTo>
                  <a:lnTo>
                    <a:pt x="0" y="49"/>
                  </a:lnTo>
                  <a:lnTo>
                    <a:pt x="5" y="49"/>
                  </a:lnTo>
                  <a:lnTo>
                    <a:pt x="79" y="59"/>
                  </a:lnTo>
                  <a:lnTo>
                    <a:pt x="79"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9" name="Freeform 27"/>
            <p:cNvSpPr>
              <a:spLocks/>
            </p:cNvSpPr>
            <p:nvPr/>
          </p:nvSpPr>
          <p:spPr bwMode="auto">
            <a:xfrm>
              <a:off x="5003800" y="3990975"/>
              <a:ext cx="192088" cy="133350"/>
            </a:xfrm>
            <a:custGeom>
              <a:avLst/>
              <a:gdLst>
                <a:gd name="T0" fmla="*/ 109 w 121"/>
                <a:gd name="T1" fmla="*/ 0 h 84"/>
                <a:gd name="T2" fmla="*/ 110 w 121"/>
                <a:gd name="T3" fmla="*/ 2 h 84"/>
                <a:gd name="T4" fmla="*/ 119 w 121"/>
                <a:gd name="T5" fmla="*/ 15 h 84"/>
                <a:gd name="T6" fmla="*/ 121 w 121"/>
                <a:gd name="T7" fmla="*/ 19 h 84"/>
                <a:gd name="T8" fmla="*/ 119 w 121"/>
                <a:gd name="T9" fmla="*/ 20 h 84"/>
                <a:gd name="T10" fmla="*/ 14 w 121"/>
                <a:gd name="T11" fmla="*/ 82 h 84"/>
                <a:gd name="T12" fmla="*/ 12 w 121"/>
                <a:gd name="T13" fmla="*/ 84 h 84"/>
                <a:gd name="T14" fmla="*/ 11 w 121"/>
                <a:gd name="T15" fmla="*/ 82 h 84"/>
                <a:gd name="T16" fmla="*/ 2 w 121"/>
                <a:gd name="T17" fmla="*/ 67 h 84"/>
                <a:gd name="T18" fmla="*/ 0 w 121"/>
                <a:gd name="T19" fmla="*/ 65 h 84"/>
                <a:gd name="T20" fmla="*/ 4 w 121"/>
                <a:gd name="T21" fmla="*/ 63 h 84"/>
                <a:gd name="T22" fmla="*/ 107 w 121"/>
                <a:gd name="T23" fmla="*/ 0 h 84"/>
                <a:gd name="T24" fmla="*/ 109 w 121"/>
                <a:gd name="T25" fmla="*/ 0 h 84"/>
                <a:gd name="T26" fmla="*/ 109 w 121"/>
                <a:gd name="T27"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 h="84">
                  <a:moveTo>
                    <a:pt x="109" y="0"/>
                  </a:moveTo>
                  <a:lnTo>
                    <a:pt x="110" y="2"/>
                  </a:lnTo>
                  <a:lnTo>
                    <a:pt x="119" y="15"/>
                  </a:lnTo>
                  <a:lnTo>
                    <a:pt x="121" y="19"/>
                  </a:lnTo>
                  <a:lnTo>
                    <a:pt x="119" y="20"/>
                  </a:lnTo>
                  <a:lnTo>
                    <a:pt x="14" y="82"/>
                  </a:lnTo>
                  <a:lnTo>
                    <a:pt x="12" y="84"/>
                  </a:lnTo>
                  <a:lnTo>
                    <a:pt x="11" y="82"/>
                  </a:lnTo>
                  <a:lnTo>
                    <a:pt x="2" y="67"/>
                  </a:lnTo>
                  <a:lnTo>
                    <a:pt x="0" y="65"/>
                  </a:lnTo>
                  <a:lnTo>
                    <a:pt x="4" y="63"/>
                  </a:lnTo>
                  <a:lnTo>
                    <a:pt x="107" y="0"/>
                  </a:lnTo>
                  <a:lnTo>
                    <a:pt x="109" y="0"/>
                  </a:lnTo>
                  <a:lnTo>
                    <a:pt x="10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0" name="Freeform 28"/>
            <p:cNvSpPr>
              <a:spLocks noEditPoints="1"/>
            </p:cNvSpPr>
            <p:nvPr/>
          </p:nvSpPr>
          <p:spPr bwMode="auto">
            <a:xfrm>
              <a:off x="5070475" y="4067175"/>
              <a:ext cx="214313" cy="204788"/>
            </a:xfrm>
            <a:custGeom>
              <a:avLst/>
              <a:gdLst>
                <a:gd name="T0" fmla="*/ 58 w 79"/>
                <a:gd name="T1" fmla="*/ 0 h 75"/>
                <a:gd name="T2" fmla="*/ 59 w 79"/>
                <a:gd name="T3" fmla="*/ 1 h 75"/>
                <a:gd name="T4" fmla="*/ 69 w 79"/>
                <a:gd name="T5" fmla="*/ 15 h 75"/>
                <a:gd name="T6" fmla="*/ 74 w 79"/>
                <a:gd name="T7" fmla="*/ 21 h 75"/>
                <a:gd name="T8" fmla="*/ 74 w 79"/>
                <a:gd name="T9" fmla="*/ 21 h 75"/>
                <a:gd name="T10" fmla="*/ 76 w 79"/>
                <a:gd name="T11" fmla="*/ 26 h 75"/>
                <a:gd name="T12" fmla="*/ 76 w 79"/>
                <a:gd name="T13" fmla="*/ 26 h 75"/>
                <a:gd name="T14" fmla="*/ 78 w 79"/>
                <a:gd name="T15" fmla="*/ 31 h 75"/>
                <a:gd name="T16" fmla="*/ 79 w 79"/>
                <a:gd name="T17" fmla="*/ 35 h 75"/>
                <a:gd name="T18" fmla="*/ 79 w 79"/>
                <a:gd name="T19" fmla="*/ 38 h 75"/>
                <a:gd name="T20" fmla="*/ 78 w 79"/>
                <a:gd name="T21" fmla="*/ 42 h 75"/>
                <a:gd name="T22" fmla="*/ 78 w 79"/>
                <a:gd name="T23" fmla="*/ 46 h 75"/>
                <a:gd name="T24" fmla="*/ 76 w 79"/>
                <a:gd name="T25" fmla="*/ 50 h 75"/>
                <a:gd name="T26" fmla="*/ 74 w 79"/>
                <a:gd name="T27" fmla="*/ 54 h 75"/>
                <a:gd name="T28" fmla="*/ 74 w 79"/>
                <a:gd name="T29" fmla="*/ 54 h 75"/>
                <a:gd name="T30" fmla="*/ 72 w 79"/>
                <a:gd name="T31" fmla="*/ 58 h 75"/>
                <a:gd name="T32" fmla="*/ 68 w 79"/>
                <a:gd name="T33" fmla="*/ 62 h 75"/>
                <a:gd name="T34" fmla="*/ 64 w 79"/>
                <a:gd name="T35" fmla="*/ 66 h 75"/>
                <a:gd name="T36" fmla="*/ 57 w 79"/>
                <a:gd name="T37" fmla="*/ 70 h 75"/>
                <a:gd name="T38" fmla="*/ 51 w 79"/>
                <a:gd name="T39" fmla="*/ 73 h 75"/>
                <a:gd name="T40" fmla="*/ 44 w 79"/>
                <a:gd name="T41" fmla="*/ 75 h 75"/>
                <a:gd name="T42" fmla="*/ 44 w 79"/>
                <a:gd name="T43" fmla="*/ 75 h 75"/>
                <a:gd name="T44" fmla="*/ 37 w 79"/>
                <a:gd name="T45" fmla="*/ 75 h 75"/>
                <a:gd name="T46" fmla="*/ 37 w 79"/>
                <a:gd name="T47" fmla="*/ 75 h 75"/>
                <a:gd name="T48" fmla="*/ 29 w 79"/>
                <a:gd name="T49" fmla="*/ 73 h 75"/>
                <a:gd name="T50" fmla="*/ 22 w 79"/>
                <a:gd name="T51" fmla="*/ 70 h 75"/>
                <a:gd name="T52" fmla="*/ 15 w 79"/>
                <a:gd name="T53" fmla="*/ 64 h 75"/>
                <a:gd name="T54" fmla="*/ 8 w 79"/>
                <a:gd name="T55" fmla="*/ 56 h 75"/>
                <a:gd name="T56" fmla="*/ 1 w 79"/>
                <a:gd name="T57" fmla="*/ 47 h 75"/>
                <a:gd name="T58" fmla="*/ 0 w 79"/>
                <a:gd name="T59" fmla="*/ 46 h 75"/>
                <a:gd name="T60" fmla="*/ 1 w 79"/>
                <a:gd name="T61" fmla="*/ 44 h 75"/>
                <a:gd name="T62" fmla="*/ 57 w 79"/>
                <a:gd name="T63" fmla="*/ 1 h 75"/>
                <a:gd name="T64" fmla="*/ 58 w 79"/>
                <a:gd name="T65" fmla="*/ 0 h 75"/>
                <a:gd name="T66" fmla="*/ 16 w 79"/>
                <a:gd name="T67" fmla="*/ 49 h 75"/>
                <a:gd name="T68" fmla="*/ 19 w 79"/>
                <a:gd name="T69" fmla="*/ 52 h 75"/>
                <a:gd name="T70" fmla="*/ 27 w 79"/>
                <a:gd name="T71" fmla="*/ 60 h 75"/>
                <a:gd name="T72" fmla="*/ 36 w 79"/>
                <a:gd name="T73" fmla="*/ 63 h 75"/>
                <a:gd name="T74" fmla="*/ 36 w 79"/>
                <a:gd name="T75" fmla="*/ 63 h 75"/>
                <a:gd name="T76" fmla="*/ 36 w 79"/>
                <a:gd name="T77" fmla="*/ 63 h 75"/>
                <a:gd name="T78" fmla="*/ 36 w 79"/>
                <a:gd name="T79" fmla="*/ 63 h 75"/>
                <a:gd name="T80" fmla="*/ 45 w 79"/>
                <a:gd name="T81" fmla="*/ 61 h 75"/>
                <a:gd name="T82" fmla="*/ 55 w 79"/>
                <a:gd name="T83" fmla="*/ 55 h 75"/>
                <a:gd name="T84" fmla="*/ 59 w 79"/>
                <a:gd name="T85" fmla="*/ 52 h 75"/>
                <a:gd name="T86" fmla="*/ 59 w 79"/>
                <a:gd name="T87" fmla="*/ 52 h 75"/>
                <a:gd name="T88" fmla="*/ 62 w 79"/>
                <a:gd name="T89" fmla="*/ 48 h 75"/>
                <a:gd name="T90" fmla="*/ 62 w 79"/>
                <a:gd name="T91" fmla="*/ 48 h 75"/>
                <a:gd name="T92" fmla="*/ 65 w 79"/>
                <a:gd name="T93" fmla="*/ 44 h 75"/>
                <a:gd name="T94" fmla="*/ 66 w 79"/>
                <a:gd name="T95" fmla="*/ 40 h 75"/>
                <a:gd name="T96" fmla="*/ 66 w 79"/>
                <a:gd name="T97" fmla="*/ 36 h 75"/>
                <a:gd name="T98" fmla="*/ 66 w 79"/>
                <a:gd name="T99" fmla="*/ 36 h 75"/>
                <a:gd name="T100" fmla="*/ 65 w 79"/>
                <a:gd name="T101" fmla="*/ 31 h 75"/>
                <a:gd name="T102" fmla="*/ 63 w 79"/>
                <a:gd name="T103" fmla="*/ 26 h 75"/>
                <a:gd name="T104" fmla="*/ 60 w 79"/>
                <a:gd name="T105" fmla="*/ 21 h 75"/>
                <a:gd name="T106" fmla="*/ 57 w 79"/>
                <a:gd name="T107" fmla="*/ 17 h 75"/>
                <a:gd name="T108" fmla="*/ 16 w 79"/>
                <a:gd name="T109" fmla="*/ 4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9" h="75">
                  <a:moveTo>
                    <a:pt x="58" y="0"/>
                  </a:moveTo>
                  <a:cubicBezTo>
                    <a:pt x="59" y="1"/>
                    <a:pt x="59" y="1"/>
                    <a:pt x="59" y="1"/>
                  </a:cubicBezTo>
                  <a:cubicBezTo>
                    <a:pt x="69" y="15"/>
                    <a:pt x="69" y="15"/>
                    <a:pt x="69" y="15"/>
                  </a:cubicBezTo>
                  <a:cubicBezTo>
                    <a:pt x="71" y="17"/>
                    <a:pt x="72" y="19"/>
                    <a:pt x="74" y="21"/>
                  </a:cubicBezTo>
                  <a:cubicBezTo>
                    <a:pt x="74" y="21"/>
                    <a:pt x="74" y="21"/>
                    <a:pt x="74" y="21"/>
                  </a:cubicBezTo>
                  <a:cubicBezTo>
                    <a:pt x="75" y="23"/>
                    <a:pt x="76" y="24"/>
                    <a:pt x="76" y="26"/>
                  </a:cubicBezTo>
                  <a:cubicBezTo>
                    <a:pt x="76" y="26"/>
                    <a:pt x="76" y="26"/>
                    <a:pt x="76" y="26"/>
                  </a:cubicBezTo>
                  <a:cubicBezTo>
                    <a:pt x="77" y="28"/>
                    <a:pt x="77" y="29"/>
                    <a:pt x="78" y="31"/>
                  </a:cubicBezTo>
                  <a:cubicBezTo>
                    <a:pt x="78" y="32"/>
                    <a:pt x="78" y="34"/>
                    <a:pt x="79" y="35"/>
                  </a:cubicBezTo>
                  <a:cubicBezTo>
                    <a:pt x="79" y="36"/>
                    <a:pt x="79" y="37"/>
                    <a:pt x="79" y="38"/>
                  </a:cubicBezTo>
                  <a:cubicBezTo>
                    <a:pt x="79" y="40"/>
                    <a:pt x="79" y="41"/>
                    <a:pt x="78" y="42"/>
                  </a:cubicBezTo>
                  <a:cubicBezTo>
                    <a:pt x="78" y="43"/>
                    <a:pt x="78" y="45"/>
                    <a:pt x="78" y="46"/>
                  </a:cubicBezTo>
                  <a:cubicBezTo>
                    <a:pt x="77" y="47"/>
                    <a:pt x="77" y="49"/>
                    <a:pt x="76" y="50"/>
                  </a:cubicBezTo>
                  <a:cubicBezTo>
                    <a:pt x="76" y="51"/>
                    <a:pt x="75" y="53"/>
                    <a:pt x="74" y="54"/>
                  </a:cubicBezTo>
                  <a:cubicBezTo>
                    <a:pt x="74" y="54"/>
                    <a:pt x="74" y="54"/>
                    <a:pt x="74" y="54"/>
                  </a:cubicBezTo>
                  <a:cubicBezTo>
                    <a:pt x="74" y="55"/>
                    <a:pt x="73" y="57"/>
                    <a:pt x="72" y="58"/>
                  </a:cubicBezTo>
                  <a:cubicBezTo>
                    <a:pt x="71" y="59"/>
                    <a:pt x="69" y="61"/>
                    <a:pt x="68" y="62"/>
                  </a:cubicBezTo>
                  <a:cubicBezTo>
                    <a:pt x="67" y="63"/>
                    <a:pt x="65" y="65"/>
                    <a:pt x="64" y="66"/>
                  </a:cubicBezTo>
                  <a:cubicBezTo>
                    <a:pt x="62" y="67"/>
                    <a:pt x="60" y="69"/>
                    <a:pt x="57" y="70"/>
                  </a:cubicBezTo>
                  <a:cubicBezTo>
                    <a:pt x="55" y="71"/>
                    <a:pt x="53" y="72"/>
                    <a:pt x="51" y="73"/>
                  </a:cubicBezTo>
                  <a:cubicBezTo>
                    <a:pt x="48" y="74"/>
                    <a:pt x="46" y="75"/>
                    <a:pt x="44" y="75"/>
                  </a:cubicBezTo>
                  <a:cubicBezTo>
                    <a:pt x="44" y="75"/>
                    <a:pt x="44" y="75"/>
                    <a:pt x="44" y="75"/>
                  </a:cubicBezTo>
                  <a:cubicBezTo>
                    <a:pt x="41" y="75"/>
                    <a:pt x="39" y="75"/>
                    <a:pt x="37" y="75"/>
                  </a:cubicBezTo>
                  <a:cubicBezTo>
                    <a:pt x="37" y="75"/>
                    <a:pt x="37" y="75"/>
                    <a:pt x="37" y="75"/>
                  </a:cubicBezTo>
                  <a:cubicBezTo>
                    <a:pt x="34" y="75"/>
                    <a:pt x="32" y="74"/>
                    <a:pt x="29" y="73"/>
                  </a:cubicBezTo>
                  <a:cubicBezTo>
                    <a:pt x="27" y="72"/>
                    <a:pt x="25" y="71"/>
                    <a:pt x="22" y="70"/>
                  </a:cubicBezTo>
                  <a:cubicBezTo>
                    <a:pt x="20" y="68"/>
                    <a:pt x="17" y="66"/>
                    <a:pt x="15" y="64"/>
                  </a:cubicBezTo>
                  <a:cubicBezTo>
                    <a:pt x="13" y="62"/>
                    <a:pt x="10" y="59"/>
                    <a:pt x="8" y="56"/>
                  </a:cubicBezTo>
                  <a:cubicBezTo>
                    <a:pt x="1" y="47"/>
                    <a:pt x="1" y="47"/>
                    <a:pt x="1" y="47"/>
                  </a:cubicBezTo>
                  <a:cubicBezTo>
                    <a:pt x="0" y="46"/>
                    <a:pt x="0" y="46"/>
                    <a:pt x="0" y="46"/>
                  </a:cubicBezTo>
                  <a:cubicBezTo>
                    <a:pt x="1" y="44"/>
                    <a:pt x="1" y="44"/>
                    <a:pt x="1" y="44"/>
                  </a:cubicBezTo>
                  <a:cubicBezTo>
                    <a:pt x="57" y="1"/>
                    <a:pt x="57" y="1"/>
                    <a:pt x="57" y="1"/>
                  </a:cubicBezTo>
                  <a:cubicBezTo>
                    <a:pt x="58" y="0"/>
                    <a:pt x="58" y="0"/>
                    <a:pt x="58" y="0"/>
                  </a:cubicBezTo>
                  <a:close/>
                  <a:moveTo>
                    <a:pt x="16" y="49"/>
                  </a:moveTo>
                  <a:cubicBezTo>
                    <a:pt x="19" y="52"/>
                    <a:pt x="19" y="52"/>
                    <a:pt x="19" y="52"/>
                  </a:cubicBezTo>
                  <a:cubicBezTo>
                    <a:pt x="22" y="56"/>
                    <a:pt x="24" y="58"/>
                    <a:pt x="27" y="60"/>
                  </a:cubicBezTo>
                  <a:cubicBezTo>
                    <a:pt x="30" y="61"/>
                    <a:pt x="33" y="62"/>
                    <a:pt x="36" y="63"/>
                  </a:cubicBezTo>
                  <a:cubicBezTo>
                    <a:pt x="36" y="63"/>
                    <a:pt x="36" y="63"/>
                    <a:pt x="36" y="63"/>
                  </a:cubicBezTo>
                  <a:cubicBezTo>
                    <a:pt x="36" y="63"/>
                    <a:pt x="36" y="63"/>
                    <a:pt x="36" y="63"/>
                  </a:cubicBezTo>
                  <a:cubicBezTo>
                    <a:pt x="36" y="63"/>
                    <a:pt x="36" y="63"/>
                    <a:pt x="36" y="63"/>
                  </a:cubicBezTo>
                  <a:cubicBezTo>
                    <a:pt x="39" y="63"/>
                    <a:pt x="42" y="62"/>
                    <a:pt x="45" y="61"/>
                  </a:cubicBezTo>
                  <a:cubicBezTo>
                    <a:pt x="49" y="60"/>
                    <a:pt x="52" y="58"/>
                    <a:pt x="55" y="55"/>
                  </a:cubicBezTo>
                  <a:cubicBezTo>
                    <a:pt x="57" y="54"/>
                    <a:pt x="58" y="53"/>
                    <a:pt x="59" y="52"/>
                  </a:cubicBezTo>
                  <a:cubicBezTo>
                    <a:pt x="59" y="52"/>
                    <a:pt x="59" y="52"/>
                    <a:pt x="59" y="52"/>
                  </a:cubicBezTo>
                  <a:cubicBezTo>
                    <a:pt x="60" y="50"/>
                    <a:pt x="61" y="49"/>
                    <a:pt x="62" y="48"/>
                  </a:cubicBezTo>
                  <a:cubicBezTo>
                    <a:pt x="62" y="48"/>
                    <a:pt x="62" y="48"/>
                    <a:pt x="62" y="48"/>
                  </a:cubicBezTo>
                  <a:cubicBezTo>
                    <a:pt x="63" y="47"/>
                    <a:pt x="64" y="45"/>
                    <a:pt x="65" y="44"/>
                  </a:cubicBezTo>
                  <a:cubicBezTo>
                    <a:pt x="65" y="43"/>
                    <a:pt x="66" y="41"/>
                    <a:pt x="66" y="40"/>
                  </a:cubicBezTo>
                  <a:cubicBezTo>
                    <a:pt x="66" y="39"/>
                    <a:pt x="66" y="37"/>
                    <a:pt x="66" y="36"/>
                  </a:cubicBezTo>
                  <a:cubicBezTo>
                    <a:pt x="66" y="36"/>
                    <a:pt x="66" y="36"/>
                    <a:pt x="66" y="36"/>
                  </a:cubicBezTo>
                  <a:cubicBezTo>
                    <a:pt x="66" y="34"/>
                    <a:pt x="66" y="32"/>
                    <a:pt x="65" y="31"/>
                  </a:cubicBezTo>
                  <a:cubicBezTo>
                    <a:pt x="65" y="29"/>
                    <a:pt x="64" y="28"/>
                    <a:pt x="63" y="26"/>
                  </a:cubicBezTo>
                  <a:cubicBezTo>
                    <a:pt x="62" y="24"/>
                    <a:pt x="61" y="22"/>
                    <a:pt x="60" y="21"/>
                  </a:cubicBezTo>
                  <a:cubicBezTo>
                    <a:pt x="57" y="17"/>
                    <a:pt x="57" y="17"/>
                    <a:pt x="57" y="17"/>
                  </a:cubicBezTo>
                  <a:cubicBezTo>
                    <a:pt x="16" y="49"/>
                    <a:pt x="16" y="49"/>
                    <a:pt x="1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1" name="Freeform 29"/>
            <p:cNvSpPr>
              <a:spLocks/>
            </p:cNvSpPr>
            <p:nvPr/>
          </p:nvSpPr>
          <p:spPr bwMode="auto">
            <a:xfrm>
              <a:off x="5205413" y="4208463"/>
              <a:ext cx="169863" cy="166688"/>
            </a:xfrm>
            <a:custGeom>
              <a:avLst/>
              <a:gdLst>
                <a:gd name="T0" fmla="*/ 91 w 107"/>
                <a:gd name="T1" fmla="*/ 0 h 105"/>
                <a:gd name="T2" fmla="*/ 93 w 107"/>
                <a:gd name="T3" fmla="*/ 4 h 105"/>
                <a:gd name="T4" fmla="*/ 105 w 107"/>
                <a:gd name="T5" fmla="*/ 16 h 105"/>
                <a:gd name="T6" fmla="*/ 107 w 107"/>
                <a:gd name="T7" fmla="*/ 17 h 105"/>
                <a:gd name="T8" fmla="*/ 105 w 107"/>
                <a:gd name="T9" fmla="*/ 19 h 105"/>
                <a:gd name="T10" fmla="*/ 18 w 107"/>
                <a:gd name="T11" fmla="*/ 103 h 105"/>
                <a:gd name="T12" fmla="*/ 16 w 107"/>
                <a:gd name="T13" fmla="*/ 105 h 105"/>
                <a:gd name="T14" fmla="*/ 14 w 107"/>
                <a:gd name="T15" fmla="*/ 103 h 105"/>
                <a:gd name="T16" fmla="*/ 2 w 107"/>
                <a:gd name="T17" fmla="*/ 91 h 105"/>
                <a:gd name="T18" fmla="*/ 0 w 107"/>
                <a:gd name="T19" fmla="*/ 90 h 105"/>
                <a:gd name="T20" fmla="*/ 2 w 107"/>
                <a:gd name="T21" fmla="*/ 88 h 105"/>
                <a:gd name="T22" fmla="*/ 90 w 107"/>
                <a:gd name="T23" fmla="*/ 4 h 105"/>
                <a:gd name="T24" fmla="*/ 91 w 107"/>
                <a:gd name="T25" fmla="*/ 0 h 105"/>
                <a:gd name="T26" fmla="*/ 91 w 107"/>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7" h="105">
                  <a:moveTo>
                    <a:pt x="91" y="0"/>
                  </a:moveTo>
                  <a:lnTo>
                    <a:pt x="93" y="4"/>
                  </a:lnTo>
                  <a:lnTo>
                    <a:pt x="105" y="16"/>
                  </a:lnTo>
                  <a:lnTo>
                    <a:pt x="107" y="17"/>
                  </a:lnTo>
                  <a:lnTo>
                    <a:pt x="105" y="19"/>
                  </a:lnTo>
                  <a:lnTo>
                    <a:pt x="18" y="103"/>
                  </a:lnTo>
                  <a:lnTo>
                    <a:pt x="16" y="105"/>
                  </a:lnTo>
                  <a:lnTo>
                    <a:pt x="14" y="103"/>
                  </a:lnTo>
                  <a:lnTo>
                    <a:pt x="2" y="91"/>
                  </a:lnTo>
                  <a:lnTo>
                    <a:pt x="0" y="90"/>
                  </a:lnTo>
                  <a:lnTo>
                    <a:pt x="2" y="88"/>
                  </a:lnTo>
                  <a:lnTo>
                    <a:pt x="90" y="4"/>
                  </a:lnTo>
                  <a:lnTo>
                    <a:pt x="91" y="0"/>
                  </a:lnTo>
                  <a:lnTo>
                    <a:pt x="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2" name="Freeform 30"/>
            <p:cNvSpPr>
              <a:spLocks noEditPoints="1"/>
            </p:cNvSpPr>
            <p:nvPr/>
          </p:nvSpPr>
          <p:spPr bwMode="auto">
            <a:xfrm>
              <a:off x="5272088" y="4295775"/>
              <a:ext cx="209550" cy="227013"/>
            </a:xfrm>
            <a:custGeom>
              <a:avLst/>
              <a:gdLst>
                <a:gd name="T0" fmla="*/ 132 w 132"/>
                <a:gd name="T1" fmla="*/ 14 h 143"/>
                <a:gd name="T2" fmla="*/ 130 w 132"/>
                <a:gd name="T3" fmla="*/ 16 h 143"/>
                <a:gd name="T4" fmla="*/ 94 w 132"/>
                <a:gd name="T5" fmla="*/ 139 h 143"/>
                <a:gd name="T6" fmla="*/ 92 w 132"/>
                <a:gd name="T7" fmla="*/ 143 h 143"/>
                <a:gd name="T8" fmla="*/ 89 w 132"/>
                <a:gd name="T9" fmla="*/ 141 h 143"/>
                <a:gd name="T10" fmla="*/ 75 w 132"/>
                <a:gd name="T11" fmla="*/ 131 h 143"/>
                <a:gd name="T12" fmla="*/ 73 w 132"/>
                <a:gd name="T13" fmla="*/ 129 h 143"/>
                <a:gd name="T14" fmla="*/ 73 w 132"/>
                <a:gd name="T15" fmla="*/ 127 h 143"/>
                <a:gd name="T16" fmla="*/ 84 w 132"/>
                <a:gd name="T17" fmla="*/ 96 h 143"/>
                <a:gd name="T18" fmla="*/ 46 w 132"/>
                <a:gd name="T19" fmla="*/ 69 h 143"/>
                <a:gd name="T20" fmla="*/ 20 w 132"/>
                <a:gd name="T21" fmla="*/ 88 h 143"/>
                <a:gd name="T22" fmla="*/ 18 w 132"/>
                <a:gd name="T23" fmla="*/ 88 h 143"/>
                <a:gd name="T24" fmla="*/ 17 w 132"/>
                <a:gd name="T25" fmla="*/ 88 h 143"/>
                <a:gd name="T26" fmla="*/ 3 w 132"/>
                <a:gd name="T27" fmla="*/ 78 h 143"/>
                <a:gd name="T28" fmla="*/ 0 w 132"/>
                <a:gd name="T29" fmla="*/ 74 h 143"/>
                <a:gd name="T30" fmla="*/ 3 w 132"/>
                <a:gd name="T31" fmla="*/ 72 h 143"/>
                <a:gd name="T32" fmla="*/ 111 w 132"/>
                <a:gd name="T33" fmla="*/ 2 h 143"/>
                <a:gd name="T34" fmla="*/ 113 w 132"/>
                <a:gd name="T35" fmla="*/ 0 h 143"/>
                <a:gd name="T36" fmla="*/ 114 w 132"/>
                <a:gd name="T37" fmla="*/ 2 h 143"/>
                <a:gd name="T38" fmla="*/ 130 w 132"/>
                <a:gd name="T39" fmla="*/ 12 h 143"/>
                <a:gd name="T40" fmla="*/ 132 w 132"/>
                <a:gd name="T41" fmla="*/ 14 h 143"/>
                <a:gd name="T42" fmla="*/ 132 w 132"/>
                <a:gd name="T43" fmla="*/ 14 h 143"/>
                <a:gd name="T44" fmla="*/ 89 w 132"/>
                <a:gd name="T45" fmla="*/ 78 h 143"/>
                <a:gd name="T46" fmla="*/ 106 w 132"/>
                <a:gd name="T47" fmla="*/ 28 h 143"/>
                <a:gd name="T48" fmla="*/ 63 w 132"/>
                <a:gd name="T49" fmla="*/ 59 h 143"/>
                <a:gd name="T50" fmla="*/ 89 w 132"/>
                <a:gd name="T51" fmla="*/ 78 h 143"/>
                <a:gd name="T52" fmla="*/ 89 w 132"/>
                <a:gd name="T53" fmla="*/ 7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 h="143">
                  <a:moveTo>
                    <a:pt x="132" y="14"/>
                  </a:moveTo>
                  <a:lnTo>
                    <a:pt x="130" y="16"/>
                  </a:lnTo>
                  <a:lnTo>
                    <a:pt x="94" y="139"/>
                  </a:lnTo>
                  <a:lnTo>
                    <a:pt x="92" y="143"/>
                  </a:lnTo>
                  <a:lnTo>
                    <a:pt x="89" y="141"/>
                  </a:lnTo>
                  <a:lnTo>
                    <a:pt x="75" y="131"/>
                  </a:lnTo>
                  <a:lnTo>
                    <a:pt x="73" y="129"/>
                  </a:lnTo>
                  <a:lnTo>
                    <a:pt x="73" y="127"/>
                  </a:lnTo>
                  <a:lnTo>
                    <a:pt x="84" y="96"/>
                  </a:lnTo>
                  <a:lnTo>
                    <a:pt x="46" y="69"/>
                  </a:lnTo>
                  <a:lnTo>
                    <a:pt x="20" y="88"/>
                  </a:lnTo>
                  <a:lnTo>
                    <a:pt x="18" y="88"/>
                  </a:lnTo>
                  <a:lnTo>
                    <a:pt x="17" y="88"/>
                  </a:lnTo>
                  <a:lnTo>
                    <a:pt x="3" y="78"/>
                  </a:lnTo>
                  <a:lnTo>
                    <a:pt x="0" y="74"/>
                  </a:lnTo>
                  <a:lnTo>
                    <a:pt x="3" y="72"/>
                  </a:lnTo>
                  <a:lnTo>
                    <a:pt x="111" y="2"/>
                  </a:lnTo>
                  <a:lnTo>
                    <a:pt x="113" y="0"/>
                  </a:lnTo>
                  <a:lnTo>
                    <a:pt x="114" y="2"/>
                  </a:lnTo>
                  <a:lnTo>
                    <a:pt x="130" y="12"/>
                  </a:lnTo>
                  <a:lnTo>
                    <a:pt x="132" y="14"/>
                  </a:lnTo>
                  <a:lnTo>
                    <a:pt x="132" y="14"/>
                  </a:lnTo>
                  <a:close/>
                  <a:moveTo>
                    <a:pt x="89" y="78"/>
                  </a:moveTo>
                  <a:lnTo>
                    <a:pt x="106" y="28"/>
                  </a:lnTo>
                  <a:lnTo>
                    <a:pt x="63" y="59"/>
                  </a:lnTo>
                  <a:lnTo>
                    <a:pt x="89" y="78"/>
                  </a:lnTo>
                  <a:lnTo>
                    <a:pt x="89"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3" name="Freeform 31"/>
            <p:cNvSpPr>
              <a:spLocks/>
            </p:cNvSpPr>
            <p:nvPr/>
          </p:nvSpPr>
          <p:spPr bwMode="auto">
            <a:xfrm>
              <a:off x="5467350" y="4370388"/>
              <a:ext cx="223838" cy="247650"/>
            </a:xfrm>
            <a:custGeom>
              <a:avLst/>
              <a:gdLst>
                <a:gd name="T0" fmla="*/ 57 w 141"/>
                <a:gd name="T1" fmla="*/ 0 h 156"/>
                <a:gd name="T2" fmla="*/ 60 w 141"/>
                <a:gd name="T3" fmla="*/ 1 h 156"/>
                <a:gd name="T4" fmla="*/ 79 w 141"/>
                <a:gd name="T5" fmla="*/ 10 h 156"/>
                <a:gd name="T6" fmla="*/ 79 w 141"/>
                <a:gd name="T7" fmla="*/ 12 h 156"/>
                <a:gd name="T8" fmla="*/ 81 w 141"/>
                <a:gd name="T9" fmla="*/ 13 h 156"/>
                <a:gd name="T10" fmla="*/ 81 w 141"/>
                <a:gd name="T11" fmla="*/ 113 h 156"/>
                <a:gd name="T12" fmla="*/ 120 w 141"/>
                <a:gd name="T13" fmla="*/ 34 h 156"/>
                <a:gd name="T14" fmla="*/ 122 w 141"/>
                <a:gd name="T15" fmla="*/ 32 h 156"/>
                <a:gd name="T16" fmla="*/ 123 w 141"/>
                <a:gd name="T17" fmla="*/ 32 h 156"/>
                <a:gd name="T18" fmla="*/ 137 w 141"/>
                <a:gd name="T19" fmla="*/ 39 h 156"/>
                <a:gd name="T20" fmla="*/ 141 w 141"/>
                <a:gd name="T21" fmla="*/ 41 h 156"/>
                <a:gd name="T22" fmla="*/ 139 w 141"/>
                <a:gd name="T23" fmla="*/ 44 h 156"/>
                <a:gd name="T24" fmla="*/ 86 w 141"/>
                <a:gd name="T25" fmla="*/ 152 h 156"/>
                <a:gd name="T26" fmla="*/ 84 w 141"/>
                <a:gd name="T27" fmla="*/ 156 h 156"/>
                <a:gd name="T28" fmla="*/ 82 w 141"/>
                <a:gd name="T29" fmla="*/ 154 h 156"/>
                <a:gd name="T30" fmla="*/ 63 w 141"/>
                <a:gd name="T31" fmla="*/ 144 h 156"/>
                <a:gd name="T32" fmla="*/ 62 w 141"/>
                <a:gd name="T33" fmla="*/ 144 h 156"/>
                <a:gd name="T34" fmla="*/ 62 w 141"/>
                <a:gd name="T35" fmla="*/ 142 h 156"/>
                <a:gd name="T36" fmla="*/ 60 w 141"/>
                <a:gd name="T37" fmla="*/ 43 h 156"/>
                <a:gd name="T38" fmla="*/ 22 w 141"/>
                <a:gd name="T39" fmla="*/ 122 h 156"/>
                <a:gd name="T40" fmla="*/ 21 w 141"/>
                <a:gd name="T41" fmla="*/ 123 h 156"/>
                <a:gd name="T42" fmla="*/ 17 w 141"/>
                <a:gd name="T43" fmla="*/ 122 h 156"/>
                <a:gd name="T44" fmla="*/ 3 w 141"/>
                <a:gd name="T45" fmla="*/ 115 h 156"/>
                <a:gd name="T46" fmla="*/ 0 w 141"/>
                <a:gd name="T47" fmla="*/ 113 h 156"/>
                <a:gd name="T48" fmla="*/ 2 w 141"/>
                <a:gd name="T49" fmla="*/ 111 h 156"/>
                <a:gd name="T50" fmla="*/ 55 w 141"/>
                <a:gd name="T51" fmla="*/ 3 h 156"/>
                <a:gd name="T52" fmla="*/ 57 w 141"/>
                <a:gd name="T53" fmla="*/ 0 h 156"/>
                <a:gd name="T54" fmla="*/ 57 w 141"/>
                <a:gd name="T55"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1" h="156">
                  <a:moveTo>
                    <a:pt x="57" y="0"/>
                  </a:moveTo>
                  <a:lnTo>
                    <a:pt x="60" y="1"/>
                  </a:lnTo>
                  <a:lnTo>
                    <a:pt x="79" y="10"/>
                  </a:lnTo>
                  <a:lnTo>
                    <a:pt x="79" y="12"/>
                  </a:lnTo>
                  <a:lnTo>
                    <a:pt x="81" y="13"/>
                  </a:lnTo>
                  <a:lnTo>
                    <a:pt x="81" y="113"/>
                  </a:lnTo>
                  <a:lnTo>
                    <a:pt x="120" y="34"/>
                  </a:lnTo>
                  <a:lnTo>
                    <a:pt x="122" y="32"/>
                  </a:lnTo>
                  <a:lnTo>
                    <a:pt x="123" y="32"/>
                  </a:lnTo>
                  <a:lnTo>
                    <a:pt x="137" y="39"/>
                  </a:lnTo>
                  <a:lnTo>
                    <a:pt x="141" y="41"/>
                  </a:lnTo>
                  <a:lnTo>
                    <a:pt x="139" y="44"/>
                  </a:lnTo>
                  <a:lnTo>
                    <a:pt x="86" y="152"/>
                  </a:lnTo>
                  <a:lnTo>
                    <a:pt x="84" y="156"/>
                  </a:lnTo>
                  <a:lnTo>
                    <a:pt x="82" y="154"/>
                  </a:lnTo>
                  <a:lnTo>
                    <a:pt x="63" y="144"/>
                  </a:lnTo>
                  <a:lnTo>
                    <a:pt x="62" y="144"/>
                  </a:lnTo>
                  <a:lnTo>
                    <a:pt x="62" y="142"/>
                  </a:lnTo>
                  <a:lnTo>
                    <a:pt x="60" y="43"/>
                  </a:lnTo>
                  <a:lnTo>
                    <a:pt x="22" y="122"/>
                  </a:lnTo>
                  <a:lnTo>
                    <a:pt x="21" y="123"/>
                  </a:lnTo>
                  <a:lnTo>
                    <a:pt x="17" y="122"/>
                  </a:lnTo>
                  <a:lnTo>
                    <a:pt x="3" y="115"/>
                  </a:lnTo>
                  <a:lnTo>
                    <a:pt x="0" y="113"/>
                  </a:lnTo>
                  <a:lnTo>
                    <a:pt x="2" y="111"/>
                  </a:lnTo>
                  <a:lnTo>
                    <a:pt x="55" y="3"/>
                  </a:lnTo>
                  <a:lnTo>
                    <a:pt x="57" y="0"/>
                  </a:lnTo>
                  <a:lnTo>
                    <a:pt x="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4" name="Freeform 32"/>
            <p:cNvSpPr>
              <a:spLocks/>
            </p:cNvSpPr>
            <p:nvPr/>
          </p:nvSpPr>
          <p:spPr bwMode="auto">
            <a:xfrm>
              <a:off x="7032625" y="3802063"/>
              <a:ext cx="225425" cy="174625"/>
            </a:xfrm>
            <a:custGeom>
              <a:avLst/>
              <a:gdLst>
                <a:gd name="T0" fmla="*/ 85 w 142"/>
                <a:gd name="T1" fmla="*/ 90 h 110"/>
                <a:gd name="T2" fmla="*/ 5 w 142"/>
                <a:gd name="T3" fmla="*/ 98 h 110"/>
                <a:gd name="T4" fmla="*/ 0 w 142"/>
                <a:gd name="T5" fmla="*/ 98 h 110"/>
                <a:gd name="T6" fmla="*/ 3 w 142"/>
                <a:gd name="T7" fmla="*/ 95 h 110"/>
                <a:gd name="T8" fmla="*/ 10 w 142"/>
                <a:gd name="T9" fmla="*/ 76 h 110"/>
                <a:gd name="T10" fmla="*/ 10 w 142"/>
                <a:gd name="T11" fmla="*/ 74 h 110"/>
                <a:gd name="T12" fmla="*/ 12 w 142"/>
                <a:gd name="T13" fmla="*/ 74 h 110"/>
                <a:gd name="T14" fmla="*/ 68 w 142"/>
                <a:gd name="T15" fmla="*/ 69 h 110"/>
                <a:gd name="T16" fmla="*/ 34 w 142"/>
                <a:gd name="T17" fmla="*/ 24 h 110"/>
                <a:gd name="T18" fmla="*/ 32 w 142"/>
                <a:gd name="T19" fmla="*/ 24 h 110"/>
                <a:gd name="T20" fmla="*/ 34 w 142"/>
                <a:gd name="T21" fmla="*/ 23 h 110"/>
                <a:gd name="T22" fmla="*/ 41 w 142"/>
                <a:gd name="T23" fmla="*/ 5 h 110"/>
                <a:gd name="T24" fmla="*/ 43 w 142"/>
                <a:gd name="T25" fmla="*/ 0 h 110"/>
                <a:gd name="T26" fmla="*/ 46 w 142"/>
                <a:gd name="T27" fmla="*/ 4 h 110"/>
                <a:gd name="T28" fmla="*/ 94 w 142"/>
                <a:gd name="T29" fmla="*/ 69 h 110"/>
                <a:gd name="T30" fmla="*/ 140 w 142"/>
                <a:gd name="T31" fmla="*/ 90 h 110"/>
                <a:gd name="T32" fmla="*/ 142 w 142"/>
                <a:gd name="T33" fmla="*/ 90 h 110"/>
                <a:gd name="T34" fmla="*/ 142 w 142"/>
                <a:gd name="T35" fmla="*/ 93 h 110"/>
                <a:gd name="T36" fmla="*/ 135 w 142"/>
                <a:gd name="T37" fmla="*/ 109 h 110"/>
                <a:gd name="T38" fmla="*/ 133 w 142"/>
                <a:gd name="T39" fmla="*/ 110 h 110"/>
                <a:gd name="T40" fmla="*/ 130 w 142"/>
                <a:gd name="T41" fmla="*/ 110 h 110"/>
                <a:gd name="T42" fmla="*/ 85 w 142"/>
                <a:gd name="T43" fmla="*/ 90 h 110"/>
                <a:gd name="T44" fmla="*/ 85 w 142"/>
                <a:gd name="T45" fmla="*/ 9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110">
                  <a:moveTo>
                    <a:pt x="85" y="90"/>
                  </a:moveTo>
                  <a:lnTo>
                    <a:pt x="5" y="98"/>
                  </a:lnTo>
                  <a:lnTo>
                    <a:pt x="0" y="98"/>
                  </a:lnTo>
                  <a:lnTo>
                    <a:pt x="3" y="95"/>
                  </a:lnTo>
                  <a:lnTo>
                    <a:pt x="10" y="76"/>
                  </a:lnTo>
                  <a:lnTo>
                    <a:pt x="10" y="74"/>
                  </a:lnTo>
                  <a:lnTo>
                    <a:pt x="12" y="74"/>
                  </a:lnTo>
                  <a:lnTo>
                    <a:pt x="68" y="69"/>
                  </a:lnTo>
                  <a:lnTo>
                    <a:pt x="34" y="24"/>
                  </a:lnTo>
                  <a:lnTo>
                    <a:pt x="32" y="24"/>
                  </a:lnTo>
                  <a:lnTo>
                    <a:pt x="34" y="23"/>
                  </a:lnTo>
                  <a:lnTo>
                    <a:pt x="41" y="5"/>
                  </a:lnTo>
                  <a:lnTo>
                    <a:pt x="43" y="0"/>
                  </a:lnTo>
                  <a:lnTo>
                    <a:pt x="46" y="4"/>
                  </a:lnTo>
                  <a:lnTo>
                    <a:pt x="94" y="69"/>
                  </a:lnTo>
                  <a:lnTo>
                    <a:pt x="140" y="90"/>
                  </a:lnTo>
                  <a:lnTo>
                    <a:pt x="142" y="90"/>
                  </a:lnTo>
                  <a:lnTo>
                    <a:pt x="142" y="93"/>
                  </a:lnTo>
                  <a:lnTo>
                    <a:pt x="135" y="109"/>
                  </a:lnTo>
                  <a:lnTo>
                    <a:pt x="133" y="110"/>
                  </a:lnTo>
                  <a:lnTo>
                    <a:pt x="130" y="110"/>
                  </a:lnTo>
                  <a:lnTo>
                    <a:pt x="85" y="90"/>
                  </a:lnTo>
                  <a:lnTo>
                    <a:pt x="85" y="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5" name="Freeform 33"/>
            <p:cNvSpPr>
              <a:spLocks noEditPoints="1"/>
            </p:cNvSpPr>
            <p:nvPr/>
          </p:nvSpPr>
          <p:spPr bwMode="auto">
            <a:xfrm>
              <a:off x="5878513" y="4075113"/>
              <a:ext cx="431800" cy="125413"/>
            </a:xfrm>
            <a:custGeom>
              <a:avLst/>
              <a:gdLst>
                <a:gd name="T0" fmla="*/ 0 w 159"/>
                <a:gd name="T1" fmla="*/ 40 h 46"/>
                <a:gd name="T2" fmla="*/ 8 w 159"/>
                <a:gd name="T3" fmla="*/ 35 h 46"/>
                <a:gd name="T4" fmla="*/ 6 w 159"/>
                <a:gd name="T5" fmla="*/ 9 h 46"/>
                <a:gd name="T6" fmla="*/ 0 w 159"/>
                <a:gd name="T7" fmla="*/ 3 h 46"/>
                <a:gd name="T8" fmla="*/ 14 w 159"/>
                <a:gd name="T9" fmla="*/ 1 h 46"/>
                <a:gd name="T10" fmla="*/ 18 w 159"/>
                <a:gd name="T11" fmla="*/ 35 h 46"/>
                <a:gd name="T12" fmla="*/ 25 w 159"/>
                <a:gd name="T13" fmla="*/ 40 h 46"/>
                <a:gd name="T14" fmla="*/ 0 w 159"/>
                <a:gd name="T15" fmla="*/ 45 h 46"/>
                <a:gd name="T16" fmla="*/ 59 w 159"/>
                <a:gd name="T17" fmla="*/ 29 h 46"/>
                <a:gd name="T18" fmla="*/ 42 w 159"/>
                <a:gd name="T19" fmla="*/ 26 h 46"/>
                <a:gd name="T20" fmla="*/ 43 w 159"/>
                <a:gd name="T21" fmla="*/ 4 h 46"/>
                <a:gd name="T22" fmla="*/ 69 w 159"/>
                <a:gd name="T23" fmla="*/ 6 h 46"/>
                <a:gd name="T24" fmla="*/ 69 w 159"/>
                <a:gd name="T25" fmla="*/ 40 h 46"/>
                <a:gd name="T26" fmla="*/ 44 w 159"/>
                <a:gd name="T27" fmla="*/ 43 h 46"/>
                <a:gd name="T28" fmla="*/ 41 w 159"/>
                <a:gd name="T29" fmla="*/ 34 h 46"/>
                <a:gd name="T30" fmla="*/ 50 w 159"/>
                <a:gd name="T31" fmla="*/ 37 h 46"/>
                <a:gd name="T32" fmla="*/ 51 w 159"/>
                <a:gd name="T33" fmla="*/ 40 h 46"/>
                <a:gd name="T34" fmla="*/ 61 w 159"/>
                <a:gd name="T35" fmla="*/ 37 h 46"/>
                <a:gd name="T36" fmla="*/ 63 w 159"/>
                <a:gd name="T37" fmla="*/ 15 h 46"/>
                <a:gd name="T38" fmla="*/ 56 w 159"/>
                <a:gd name="T39" fmla="*/ 6 h 46"/>
                <a:gd name="T40" fmla="*/ 49 w 159"/>
                <a:gd name="T41" fmla="*/ 15 h 46"/>
                <a:gd name="T42" fmla="*/ 56 w 159"/>
                <a:gd name="T43" fmla="*/ 24 h 46"/>
                <a:gd name="T44" fmla="*/ 63 w 159"/>
                <a:gd name="T45" fmla="*/ 15 h 46"/>
                <a:gd name="T46" fmla="*/ 116 w 159"/>
                <a:gd name="T47" fmla="*/ 25 h 46"/>
                <a:gd name="T48" fmla="*/ 113 w 159"/>
                <a:gd name="T49" fmla="*/ 42 h 46"/>
                <a:gd name="T50" fmla="*/ 87 w 159"/>
                <a:gd name="T51" fmla="*/ 43 h 46"/>
                <a:gd name="T52" fmla="*/ 84 w 159"/>
                <a:gd name="T53" fmla="*/ 30 h 46"/>
                <a:gd name="T54" fmla="*/ 91 w 159"/>
                <a:gd name="T55" fmla="*/ 30 h 46"/>
                <a:gd name="T56" fmla="*/ 92 w 159"/>
                <a:gd name="T57" fmla="*/ 35 h 46"/>
                <a:gd name="T58" fmla="*/ 94 w 159"/>
                <a:gd name="T59" fmla="*/ 39 h 46"/>
                <a:gd name="T60" fmla="*/ 104 w 159"/>
                <a:gd name="T61" fmla="*/ 38 h 46"/>
                <a:gd name="T62" fmla="*/ 104 w 159"/>
                <a:gd name="T63" fmla="*/ 26 h 46"/>
                <a:gd name="T64" fmla="*/ 96 w 159"/>
                <a:gd name="T65" fmla="*/ 24 h 46"/>
                <a:gd name="T66" fmla="*/ 95 w 159"/>
                <a:gd name="T67" fmla="*/ 18 h 46"/>
                <a:gd name="T68" fmla="*/ 97 w 159"/>
                <a:gd name="T69" fmla="*/ 18 h 46"/>
                <a:gd name="T70" fmla="*/ 105 w 159"/>
                <a:gd name="T71" fmla="*/ 11 h 46"/>
                <a:gd name="T72" fmla="*/ 99 w 159"/>
                <a:gd name="T73" fmla="*/ 6 h 46"/>
                <a:gd name="T74" fmla="*/ 93 w 159"/>
                <a:gd name="T75" fmla="*/ 9 h 46"/>
                <a:gd name="T76" fmla="*/ 94 w 159"/>
                <a:gd name="T77" fmla="*/ 12 h 46"/>
                <a:gd name="T78" fmla="*/ 89 w 159"/>
                <a:gd name="T79" fmla="*/ 17 h 46"/>
                <a:gd name="T80" fmla="*/ 84 w 159"/>
                <a:gd name="T81" fmla="*/ 11 h 46"/>
                <a:gd name="T82" fmla="*/ 100 w 159"/>
                <a:gd name="T83" fmla="*/ 0 h 46"/>
                <a:gd name="T84" fmla="*/ 116 w 159"/>
                <a:gd name="T85" fmla="*/ 12 h 46"/>
                <a:gd name="T86" fmla="*/ 109 w 159"/>
                <a:gd name="T87" fmla="*/ 21 h 46"/>
                <a:gd name="T88" fmla="*/ 133 w 159"/>
                <a:gd name="T89" fmla="*/ 40 h 46"/>
                <a:gd name="T90" fmla="*/ 141 w 159"/>
                <a:gd name="T91" fmla="*/ 35 h 46"/>
                <a:gd name="T92" fmla="*/ 139 w 159"/>
                <a:gd name="T93" fmla="*/ 9 h 46"/>
                <a:gd name="T94" fmla="*/ 133 w 159"/>
                <a:gd name="T95" fmla="*/ 3 h 46"/>
                <a:gd name="T96" fmla="*/ 147 w 159"/>
                <a:gd name="T97" fmla="*/ 1 h 46"/>
                <a:gd name="T98" fmla="*/ 151 w 159"/>
                <a:gd name="T99" fmla="*/ 35 h 46"/>
                <a:gd name="T100" fmla="*/ 159 w 159"/>
                <a:gd name="T101" fmla="*/ 40 h 46"/>
                <a:gd name="T102" fmla="*/ 133 w 159"/>
                <a:gd name="T103"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46">
                  <a:moveTo>
                    <a:pt x="0" y="45"/>
                  </a:moveTo>
                  <a:cubicBezTo>
                    <a:pt x="0" y="40"/>
                    <a:pt x="0" y="40"/>
                    <a:pt x="0" y="40"/>
                  </a:cubicBezTo>
                  <a:cubicBezTo>
                    <a:pt x="3" y="40"/>
                    <a:pt x="5" y="39"/>
                    <a:pt x="6" y="39"/>
                  </a:cubicBezTo>
                  <a:cubicBezTo>
                    <a:pt x="7" y="38"/>
                    <a:pt x="8" y="37"/>
                    <a:pt x="8" y="35"/>
                  </a:cubicBezTo>
                  <a:cubicBezTo>
                    <a:pt x="8" y="13"/>
                    <a:pt x="8" y="13"/>
                    <a:pt x="8" y="13"/>
                  </a:cubicBezTo>
                  <a:cubicBezTo>
                    <a:pt x="8" y="11"/>
                    <a:pt x="7" y="10"/>
                    <a:pt x="6" y="9"/>
                  </a:cubicBezTo>
                  <a:cubicBezTo>
                    <a:pt x="5" y="8"/>
                    <a:pt x="3" y="8"/>
                    <a:pt x="0" y="8"/>
                  </a:cubicBezTo>
                  <a:cubicBezTo>
                    <a:pt x="0" y="3"/>
                    <a:pt x="0" y="3"/>
                    <a:pt x="0" y="3"/>
                  </a:cubicBezTo>
                  <a:cubicBezTo>
                    <a:pt x="3" y="3"/>
                    <a:pt x="6" y="3"/>
                    <a:pt x="8" y="2"/>
                  </a:cubicBezTo>
                  <a:cubicBezTo>
                    <a:pt x="10" y="2"/>
                    <a:pt x="12" y="1"/>
                    <a:pt x="14" y="1"/>
                  </a:cubicBezTo>
                  <a:cubicBezTo>
                    <a:pt x="18" y="1"/>
                    <a:pt x="18" y="1"/>
                    <a:pt x="18" y="1"/>
                  </a:cubicBezTo>
                  <a:cubicBezTo>
                    <a:pt x="18" y="35"/>
                    <a:pt x="18" y="35"/>
                    <a:pt x="18" y="35"/>
                  </a:cubicBezTo>
                  <a:cubicBezTo>
                    <a:pt x="18" y="37"/>
                    <a:pt x="18" y="38"/>
                    <a:pt x="19" y="39"/>
                  </a:cubicBezTo>
                  <a:cubicBezTo>
                    <a:pt x="20" y="39"/>
                    <a:pt x="22" y="40"/>
                    <a:pt x="25" y="40"/>
                  </a:cubicBezTo>
                  <a:cubicBezTo>
                    <a:pt x="25" y="45"/>
                    <a:pt x="25" y="45"/>
                    <a:pt x="25" y="45"/>
                  </a:cubicBezTo>
                  <a:cubicBezTo>
                    <a:pt x="0" y="45"/>
                    <a:pt x="0" y="45"/>
                    <a:pt x="0" y="45"/>
                  </a:cubicBezTo>
                  <a:close/>
                  <a:moveTo>
                    <a:pt x="64" y="26"/>
                  </a:moveTo>
                  <a:cubicBezTo>
                    <a:pt x="62" y="28"/>
                    <a:pt x="60" y="28"/>
                    <a:pt x="59" y="29"/>
                  </a:cubicBezTo>
                  <a:cubicBezTo>
                    <a:pt x="57" y="30"/>
                    <a:pt x="55" y="30"/>
                    <a:pt x="53" y="30"/>
                  </a:cubicBezTo>
                  <a:cubicBezTo>
                    <a:pt x="49" y="30"/>
                    <a:pt x="45" y="29"/>
                    <a:pt x="42" y="26"/>
                  </a:cubicBezTo>
                  <a:cubicBezTo>
                    <a:pt x="39" y="23"/>
                    <a:pt x="38" y="20"/>
                    <a:pt x="38" y="15"/>
                  </a:cubicBezTo>
                  <a:cubicBezTo>
                    <a:pt x="38" y="11"/>
                    <a:pt x="40" y="7"/>
                    <a:pt x="43" y="4"/>
                  </a:cubicBezTo>
                  <a:cubicBezTo>
                    <a:pt x="46" y="1"/>
                    <a:pt x="51" y="0"/>
                    <a:pt x="56" y="0"/>
                  </a:cubicBezTo>
                  <a:cubicBezTo>
                    <a:pt x="62" y="0"/>
                    <a:pt x="66" y="2"/>
                    <a:pt x="69" y="6"/>
                  </a:cubicBezTo>
                  <a:cubicBezTo>
                    <a:pt x="73" y="9"/>
                    <a:pt x="74" y="15"/>
                    <a:pt x="74" y="22"/>
                  </a:cubicBezTo>
                  <a:cubicBezTo>
                    <a:pt x="74" y="29"/>
                    <a:pt x="72" y="35"/>
                    <a:pt x="69" y="40"/>
                  </a:cubicBezTo>
                  <a:cubicBezTo>
                    <a:pt x="65" y="44"/>
                    <a:pt x="60" y="46"/>
                    <a:pt x="54" y="46"/>
                  </a:cubicBezTo>
                  <a:cubicBezTo>
                    <a:pt x="50" y="46"/>
                    <a:pt x="47" y="45"/>
                    <a:pt x="44" y="43"/>
                  </a:cubicBezTo>
                  <a:cubicBezTo>
                    <a:pt x="41" y="42"/>
                    <a:pt x="40" y="40"/>
                    <a:pt x="40" y="37"/>
                  </a:cubicBezTo>
                  <a:cubicBezTo>
                    <a:pt x="40" y="36"/>
                    <a:pt x="40" y="34"/>
                    <a:pt x="41" y="34"/>
                  </a:cubicBezTo>
                  <a:cubicBezTo>
                    <a:pt x="42" y="33"/>
                    <a:pt x="43" y="32"/>
                    <a:pt x="45" y="32"/>
                  </a:cubicBezTo>
                  <a:cubicBezTo>
                    <a:pt x="47" y="32"/>
                    <a:pt x="49" y="34"/>
                    <a:pt x="50" y="37"/>
                  </a:cubicBezTo>
                  <a:cubicBezTo>
                    <a:pt x="50" y="38"/>
                    <a:pt x="50" y="38"/>
                    <a:pt x="50" y="38"/>
                  </a:cubicBezTo>
                  <a:cubicBezTo>
                    <a:pt x="50" y="39"/>
                    <a:pt x="50" y="40"/>
                    <a:pt x="51" y="40"/>
                  </a:cubicBezTo>
                  <a:cubicBezTo>
                    <a:pt x="52" y="40"/>
                    <a:pt x="52" y="40"/>
                    <a:pt x="54" y="40"/>
                  </a:cubicBezTo>
                  <a:cubicBezTo>
                    <a:pt x="57" y="40"/>
                    <a:pt x="59" y="39"/>
                    <a:pt x="61" y="37"/>
                  </a:cubicBezTo>
                  <a:cubicBezTo>
                    <a:pt x="63" y="34"/>
                    <a:pt x="64" y="31"/>
                    <a:pt x="64" y="26"/>
                  </a:cubicBezTo>
                  <a:close/>
                  <a:moveTo>
                    <a:pt x="63" y="15"/>
                  </a:moveTo>
                  <a:cubicBezTo>
                    <a:pt x="63" y="12"/>
                    <a:pt x="63" y="10"/>
                    <a:pt x="61" y="8"/>
                  </a:cubicBezTo>
                  <a:cubicBezTo>
                    <a:pt x="60" y="7"/>
                    <a:pt x="58" y="6"/>
                    <a:pt x="56" y="6"/>
                  </a:cubicBezTo>
                  <a:cubicBezTo>
                    <a:pt x="54" y="6"/>
                    <a:pt x="52" y="7"/>
                    <a:pt x="51" y="8"/>
                  </a:cubicBezTo>
                  <a:cubicBezTo>
                    <a:pt x="50" y="10"/>
                    <a:pt x="49" y="12"/>
                    <a:pt x="49" y="15"/>
                  </a:cubicBezTo>
                  <a:cubicBezTo>
                    <a:pt x="49" y="18"/>
                    <a:pt x="49" y="20"/>
                    <a:pt x="51" y="21"/>
                  </a:cubicBezTo>
                  <a:cubicBezTo>
                    <a:pt x="52" y="23"/>
                    <a:pt x="54" y="24"/>
                    <a:pt x="56" y="24"/>
                  </a:cubicBezTo>
                  <a:cubicBezTo>
                    <a:pt x="58" y="24"/>
                    <a:pt x="60" y="23"/>
                    <a:pt x="61" y="21"/>
                  </a:cubicBezTo>
                  <a:cubicBezTo>
                    <a:pt x="63" y="20"/>
                    <a:pt x="63" y="18"/>
                    <a:pt x="63" y="15"/>
                  </a:cubicBezTo>
                  <a:close/>
                  <a:moveTo>
                    <a:pt x="109" y="21"/>
                  </a:moveTo>
                  <a:cubicBezTo>
                    <a:pt x="112" y="22"/>
                    <a:pt x="115" y="23"/>
                    <a:pt x="116" y="25"/>
                  </a:cubicBezTo>
                  <a:cubicBezTo>
                    <a:pt x="118" y="26"/>
                    <a:pt x="118" y="29"/>
                    <a:pt x="118" y="31"/>
                  </a:cubicBezTo>
                  <a:cubicBezTo>
                    <a:pt x="118" y="36"/>
                    <a:pt x="117" y="39"/>
                    <a:pt x="113" y="42"/>
                  </a:cubicBezTo>
                  <a:cubicBezTo>
                    <a:pt x="109" y="44"/>
                    <a:pt x="105" y="46"/>
                    <a:pt x="99" y="46"/>
                  </a:cubicBezTo>
                  <a:cubicBezTo>
                    <a:pt x="94" y="46"/>
                    <a:pt x="90" y="45"/>
                    <a:pt x="87" y="43"/>
                  </a:cubicBezTo>
                  <a:cubicBezTo>
                    <a:pt x="84" y="40"/>
                    <a:pt x="83" y="38"/>
                    <a:pt x="83" y="34"/>
                  </a:cubicBezTo>
                  <a:cubicBezTo>
                    <a:pt x="83" y="33"/>
                    <a:pt x="83" y="31"/>
                    <a:pt x="84" y="30"/>
                  </a:cubicBezTo>
                  <a:cubicBezTo>
                    <a:pt x="85" y="29"/>
                    <a:pt x="86" y="29"/>
                    <a:pt x="88" y="29"/>
                  </a:cubicBezTo>
                  <a:cubicBezTo>
                    <a:pt x="89" y="29"/>
                    <a:pt x="90" y="29"/>
                    <a:pt x="91" y="30"/>
                  </a:cubicBezTo>
                  <a:cubicBezTo>
                    <a:pt x="92" y="31"/>
                    <a:pt x="93" y="32"/>
                    <a:pt x="93" y="34"/>
                  </a:cubicBezTo>
                  <a:cubicBezTo>
                    <a:pt x="93" y="34"/>
                    <a:pt x="93" y="35"/>
                    <a:pt x="92" y="35"/>
                  </a:cubicBezTo>
                  <a:cubicBezTo>
                    <a:pt x="92" y="36"/>
                    <a:pt x="92" y="36"/>
                    <a:pt x="92" y="36"/>
                  </a:cubicBezTo>
                  <a:cubicBezTo>
                    <a:pt x="92" y="37"/>
                    <a:pt x="93" y="38"/>
                    <a:pt x="94" y="39"/>
                  </a:cubicBezTo>
                  <a:cubicBezTo>
                    <a:pt x="95" y="39"/>
                    <a:pt x="97" y="40"/>
                    <a:pt x="99" y="40"/>
                  </a:cubicBezTo>
                  <a:cubicBezTo>
                    <a:pt x="101" y="40"/>
                    <a:pt x="103" y="39"/>
                    <a:pt x="104" y="38"/>
                  </a:cubicBezTo>
                  <a:cubicBezTo>
                    <a:pt x="106" y="36"/>
                    <a:pt x="106" y="34"/>
                    <a:pt x="106" y="32"/>
                  </a:cubicBezTo>
                  <a:cubicBezTo>
                    <a:pt x="106" y="29"/>
                    <a:pt x="106" y="27"/>
                    <a:pt x="104" y="26"/>
                  </a:cubicBezTo>
                  <a:cubicBezTo>
                    <a:pt x="103" y="24"/>
                    <a:pt x="100" y="24"/>
                    <a:pt x="97" y="24"/>
                  </a:cubicBezTo>
                  <a:cubicBezTo>
                    <a:pt x="96" y="24"/>
                    <a:pt x="96" y="24"/>
                    <a:pt x="96" y="24"/>
                  </a:cubicBezTo>
                  <a:cubicBezTo>
                    <a:pt x="95" y="24"/>
                    <a:pt x="95" y="24"/>
                    <a:pt x="95" y="24"/>
                  </a:cubicBezTo>
                  <a:cubicBezTo>
                    <a:pt x="95" y="18"/>
                    <a:pt x="95" y="18"/>
                    <a:pt x="95" y="18"/>
                  </a:cubicBezTo>
                  <a:cubicBezTo>
                    <a:pt x="95" y="18"/>
                    <a:pt x="96" y="18"/>
                    <a:pt x="96" y="18"/>
                  </a:cubicBezTo>
                  <a:cubicBezTo>
                    <a:pt x="96" y="18"/>
                    <a:pt x="97" y="18"/>
                    <a:pt x="97" y="18"/>
                  </a:cubicBezTo>
                  <a:cubicBezTo>
                    <a:pt x="99" y="18"/>
                    <a:pt x="101" y="17"/>
                    <a:pt x="103" y="16"/>
                  </a:cubicBezTo>
                  <a:cubicBezTo>
                    <a:pt x="104" y="15"/>
                    <a:pt x="105" y="13"/>
                    <a:pt x="105" y="11"/>
                  </a:cubicBezTo>
                  <a:cubicBezTo>
                    <a:pt x="105" y="9"/>
                    <a:pt x="104" y="8"/>
                    <a:pt x="103" y="7"/>
                  </a:cubicBezTo>
                  <a:cubicBezTo>
                    <a:pt x="102" y="6"/>
                    <a:pt x="101" y="6"/>
                    <a:pt x="99" y="6"/>
                  </a:cubicBezTo>
                  <a:cubicBezTo>
                    <a:pt x="97" y="6"/>
                    <a:pt x="96" y="6"/>
                    <a:pt x="95" y="7"/>
                  </a:cubicBezTo>
                  <a:cubicBezTo>
                    <a:pt x="94" y="7"/>
                    <a:pt x="93" y="8"/>
                    <a:pt x="93" y="9"/>
                  </a:cubicBezTo>
                  <a:cubicBezTo>
                    <a:pt x="93" y="9"/>
                    <a:pt x="93" y="10"/>
                    <a:pt x="94" y="10"/>
                  </a:cubicBezTo>
                  <a:cubicBezTo>
                    <a:pt x="94" y="11"/>
                    <a:pt x="94" y="12"/>
                    <a:pt x="94" y="12"/>
                  </a:cubicBezTo>
                  <a:cubicBezTo>
                    <a:pt x="94" y="14"/>
                    <a:pt x="94" y="15"/>
                    <a:pt x="93" y="16"/>
                  </a:cubicBezTo>
                  <a:cubicBezTo>
                    <a:pt x="92" y="16"/>
                    <a:pt x="91" y="17"/>
                    <a:pt x="89" y="17"/>
                  </a:cubicBezTo>
                  <a:cubicBezTo>
                    <a:pt x="88" y="17"/>
                    <a:pt x="86" y="16"/>
                    <a:pt x="85" y="15"/>
                  </a:cubicBezTo>
                  <a:cubicBezTo>
                    <a:pt x="84" y="15"/>
                    <a:pt x="84" y="13"/>
                    <a:pt x="84" y="11"/>
                  </a:cubicBezTo>
                  <a:cubicBezTo>
                    <a:pt x="84" y="8"/>
                    <a:pt x="86" y="5"/>
                    <a:pt x="89" y="3"/>
                  </a:cubicBezTo>
                  <a:cubicBezTo>
                    <a:pt x="92" y="1"/>
                    <a:pt x="95" y="0"/>
                    <a:pt x="100" y="0"/>
                  </a:cubicBezTo>
                  <a:cubicBezTo>
                    <a:pt x="105" y="0"/>
                    <a:pt x="109" y="1"/>
                    <a:pt x="112" y="3"/>
                  </a:cubicBezTo>
                  <a:cubicBezTo>
                    <a:pt x="115" y="5"/>
                    <a:pt x="116" y="8"/>
                    <a:pt x="116" y="12"/>
                  </a:cubicBezTo>
                  <a:cubicBezTo>
                    <a:pt x="116" y="14"/>
                    <a:pt x="116" y="16"/>
                    <a:pt x="114" y="17"/>
                  </a:cubicBezTo>
                  <a:cubicBezTo>
                    <a:pt x="113" y="19"/>
                    <a:pt x="112" y="20"/>
                    <a:pt x="109" y="21"/>
                  </a:cubicBezTo>
                  <a:close/>
                  <a:moveTo>
                    <a:pt x="133" y="45"/>
                  </a:moveTo>
                  <a:cubicBezTo>
                    <a:pt x="133" y="40"/>
                    <a:pt x="133" y="40"/>
                    <a:pt x="133" y="40"/>
                  </a:cubicBezTo>
                  <a:cubicBezTo>
                    <a:pt x="136" y="40"/>
                    <a:pt x="138" y="39"/>
                    <a:pt x="139" y="39"/>
                  </a:cubicBezTo>
                  <a:cubicBezTo>
                    <a:pt x="140" y="38"/>
                    <a:pt x="141" y="37"/>
                    <a:pt x="141" y="35"/>
                  </a:cubicBezTo>
                  <a:cubicBezTo>
                    <a:pt x="141" y="13"/>
                    <a:pt x="141" y="13"/>
                    <a:pt x="141" y="13"/>
                  </a:cubicBezTo>
                  <a:cubicBezTo>
                    <a:pt x="141" y="11"/>
                    <a:pt x="140" y="10"/>
                    <a:pt x="139" y="9"/>
                  </a:cubicBezTo>
                  <a:cubicBezTo>
                    <a:pt x="139" y="8"/>
                    <a:pt x="137" y="8"/>
                    <a:pt x="133" y="8"/>
                  </a:cubicBezTo>
                  <a:cubicBezTo>
                    <a:pt x="133" y="3"/>
                    <a:pt x="133" y="3"/>
                    <a:pt x="133" y="3"/>
                  </a:cubicBezTo>
                  <a:cubicBezTo>
                    <a:pt x="136" y="3"/>
                    <a:pt x="139" y="3"/>
                    <a:pt x="141" y="2"/>
                  </a:cubicBezTo>
                  <a:cubicBezTo>
                    <a:pt x="143" y="2"/>
                    <a:pt x="145" y="1"/>
                    <a:pt x="147" y="1"/>
                  </a:cubicBezTo>
                  <a:cubicBezTo>
                    <a:pt x="151" y="1"/>
                    <a:pt x="151" y="1"/>
                    <a:pt x="151" y="1"/>
                  </a:cubicBezTo>
                  <a:cubicBezTo>
                    <a:pt x="151" y="35"/>
                    <a:pt x="151" y="35"/>
                    <a:pt x="151" y="35"/>
                  </a:cubicBezTo>
                  <a:cubicBezTo>
                    <a:pt x="151" y="37"/>
                    <a:pt x="151" y="38"/>
                    <a:pt x="152" y="39"/>
                  </a:cubicBezTo>
                  <a:cubicBezTo>
                    <a:pt x="154" y="39"/>
                    <a:pt x="156" y="40"/>
                    <a:pt x="159" y="40"/>
                  </a:cubicBezTo>
                  <a:cubicBezTo>
                    <a:pt x="159" y="45"/>
                    <a:pt x="159" y="45"/>
                    <a:pt x="159" y="45"/>
                  </a:cubicBezTo>
                  <a:cubicBezTo>
                    <a:pt x="133" y="45"/>
                    <a:pt x="133" y="45"/>
                    <a:pt x="133"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6" name="Freeform 34"/>
            <p:cNvSpPr>
              <a:spLocks noEditPoints="1"/>
            </p:cNvSpPr>
            <p:nvPr/>
          </p:nvSpPr>
          <p:spPr bwMode="auto">
            <a:xfrm>
              <a:off x="5048250" y="3025774"/>
              <a:ext cx="1824037" cy="987424"/>
            </a:xfrm>
            <a:custGeom>
              <a:avLst/>
              <a:gdLst>
                <a:gd name="T0" fmla="*/ 610 w 670"/>
                <a:gd name="T1" fmla="*/ 68 h 362"/>
                <a:gd name="T2" fmla="*/ 557 w 670"/>
                <a:gd name="T3" fmla="*/ 99 h 362"/>
                <a:gd name="T4" fmla="*/ 460 w 670"/>
                <a:gd name="T5" fmla="*/ 80 h 362"/>
                <a:gd name="T6" fmla="*/ 381 w 670"/>
                <a:gd name="T7" fmla="*/ 349 h 362"/>
                <a:gd name="T8" fmla="*/ 362 w 670"/>
                <a:gd name="T9" fmla="*/ 297 h 362"/>
                <a:gd name="T10" fmla="*/ 395 w 670"/>
                <a:gd name="T11" fmla="*/ 310 h 362"/>
                <a:gd name="T12" fmla="*/ 403 w 670"/>
                <a:gd name="T13" fmla="*/ 303 h 362"/>
                <a:gd name="T14" fmla="*/ 430 w 670"/>
                <a:gd name="T15" fmla="*/ 311 h 362"/>
                <a:gd name="T16" fmla="*/ 487 w 670"/>
                <a:gd name="T17" fmla="*/ 192 h 362"/>
                <a:gd name="T18" fmla="*/ 400 w 670"/>
                <a:gd name="T19" fmla="*/ 200 h 362"/>
                <a:gd name="T20" fmla="*/ 442 w 670"/>
                <a:gd name="T21" fmla="*/ 260 h 362"/>
                <a:gd name="T22" fmla="*/ 378 w 670"/>
                <a:gd name="T23" fmla="*/ 362 h 362"/>
                <a:gd name="T24" fmla="*/ 292 w 670"/>
                <a:gd name="T25" fmla="*/ 362 h 362"/>
                <a:gd name="T26" fmla="*/ 228 w 670"/>
                <a:gd name="T27" fmla="*/ 260 h 362"/>
                <a:gd name="T28" fmla="*/ 271 w 670"/>
                <a:gd name="T29" fmla="*/ 200 h 362"/>
                <a:gd name="T30" fmla="*/ 183 w 670"/>
                <a:gd name="T31" fmla="*/ 192 h 362"/>
                <a:gd name="T32" fmla="*/ 240 w 670"/>
                <a:gd name="T33" fmla="*/ 311 h 362"/>
                <a:gd name="T34" fmla="*/ 267 w 670"/>
                <a:gd name="T35" fmla="*/ 303 h 362"/>
                <a:gd name="T36" fmla="*/ 275 w 670"/>
                <a:gd name="T37" fmla="*/ 310 h 362"/>
                <a:gd name="T38" fmla="*/ 308 w 670"/>
                <a:gd name="T39" fmla="*/ 297 h 362"/>
                <a:gd name="T40" fmla="*/ 289 w 670"/>
                <a:gd name="T41" fmla="*/ 349 h 362"/>
                <a:gd name="T42" fmla="*/ 613 w 670"/>
                <a:gd name="T43" fmla="*/ 49 h 362"/>
                <a:gd name="T44" fmla="*/ 496 w 670"/>
                <a:gd name="T45" fmla="*/ 27 h 362"/>
                <a:gd name="T46" fmla="*/ 496 w 670"/>
                <a:gd name="T47" fmla="*/ 16 h 362"/>
                <a:gd name="T48" fmla="*/ 587 w 670"/>
                <a:gd name="T49" fmla="*/ 60 h 362"/>
                <a:gd name="T50" fmla="*/ 429 w 670"/>
                <a:gd name="T51" fmla="*/ 130 h 362"/>
                <a:gd name="T52" fmla="*/ 545 w 670"/>
                <a:gd name="T53" fmla="*/ 142 h 362"/>
                <a:gd name="T54" fmla="*/ 540 w 670"/>
                <a:gd name="T55" fmla="*/ 134 h 362"/>
                <a:gd name="T56" fmla="*/ 434 w 670"/>
                <a:gd name="T57" fmla="*/ 132 h 362"/>
                <a:gd name="T58" fmla="*/ 420 w 670"/>
                <a:gd name="T59" fmla="*/ 151 h 362"/>
                <a:gd name="T60" fmla="*/ 499 w 670"/>
                <a:gd name="T61" fmla="*/ 176 h 362"/>
                <a:gd name="T62" fmla="*/ 521 w 670"/>
                <a:gd name="T63" fmla="*/ 156 h 362"/>
                <a:gd name="T64" fmla="*/ 415 w 670"/>
                <a:gd name="T65" fmla="*/ 164 h 362"/>
                <a:gd name="T66" fmla="*/ 60 w 670"/>
                <a:gd name="T67" fmla="*/ 68 h 362"/>
                <a:gd name="T68" fmla="*/ 113 w 670"/>
                <a:gd name="T69" fmla="*/ 99 h 362"/>
                <a:gd name="T70" fmla="*/ 210 w 670"/>
                <a:gd name="T71" fmla="*/ 80 h 362"/>
                <a:gd name="T72" fmla="*/ 57 w 670"/>
                <a:gd name="T73" fmla="*/ 49 h 362"/>
                <a:gd name="T74" fmla="*/ 175 w 670"/>
                <a:gd name="T75" fmla="*/ 27 h 362"/>
                <a:gd name="T76" fmla="*/ 174 w 670"/>
                <a:gd name="T77" fmla="*/ 16 h 362"/>
                <a:gd name="T78" fmla="*/ 83 w 670"/>
                <a:gd name="T79" fmla="*/ 60 h 362"/>
                <a:gd name="T80" fmla="*/ 241 w 670"/>
                <a:gd name="T81" fmla="*/ 130 h 362"/>
                <a:gd name="T82" fmla="*/ 125 w 670"/>
                <a:gd name="T83" fmla="*/ 142 h 362"/>
                <a:gd name="T84" fmla="*/ 130 w 670"/>
                <a:gd name="T85" fmla="*/ 134 h 362"/>
                <a:gd name="T86" fmla="*/ 236 w 670"/>
                <a:gd name="T87" fmla="*/ 132 h 362"/>
                <a:gd name="T88" fmla="*/ 250 w 670"/>
                <a:gd name="T89" fmla="*/ 151 h 362"/>
                <a:gd name="T90" fmla="*/ 171 w 670"/>
                <a:gd name="T91" fmla="*/ 176 h 362"/>
                <a:gd name="T92" fmla="*/ 149 w 670"/>
                <a:gd name="T93" fmla="*/ 156 h 362"/>
                <a:gd name="T94" fmla="*/ 255 w 670"/>
                <a:gd name="T95" fmla="*/ 164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70" h="362">
                  <a:moveTo>
                    <a:pt x="446" y="90"/>
                  </a:moveTo>
                  <a:cubicBezTo>
                    <a:pt x="454" y="71"/>
                    <a:pt x="454" y="71"/>
                    <a:pt x="454" y="71"/>
                  </a:cubicBezTo>
                  <a:cubicBezTo>
                    <a:pt x="610" y="68"/>
                    <a:pt x="610" y="68"/>
                    <a:pt x="610" y="68"/>
                  </a:cubicBezTo>
                  <a:cubicBezTo>
                    <a:pt x="579" y="104"/>
                    <a:pt x="579" y="104"/>
                    <a:pt x="579" y="104"/>
                  </a:cubicBezTo>
                  <a:cubicBezTo>
                    <a:pt x="557" y="104"/>
                    <a:pt x="557" y="104"/>
                    <a:pt x="557" y="104"/>
                  </a:cubicBezTo>
                  <a:cubicBezTo>
                    <a:pt x="557" y="99"/>
                    <a:pt x="557" y="99"/>
                    <a:pt x="557" y="99"/>
                  </a:cubicBezTo>
                  <a:cubicBezTo>
                    <a:pt x="574" y="95"/>
                    <a:pt x="574" y="95"/>
                    <a:pt x="574" y="95"/>
                  </a:cubicBezTo>
                  <a:cubicBezTo>
                    <a:pt x="590" y="77"/>
                    <a:pt x="590" y="77"/>
                    <a:pt x="590" y="77"/>
                  </a:cubicBezTo>
                  <a:cubicBezTo>
                    <a:pt x="460" y="80"/>
                    <a:pt x="460" y="80"/>
                    <a:pt x="460" y="80"/>
                  </a:cubicBezTo>
                  <a:cubicBezTo>
                    <a:pt x="451" y="92"/>
                    <a:pt x="451" y="92"/>
                    <a:pt x="451" y="92"/>
                  </a:cubicBezTo>
                  <a:cubicBezTo>
                    <a:pt x="446" y="90"/>
                    <a:pt x="446" y="90"/>
                    <a:pt x="446" y="90"/>
                  </a:cubicBezTo>
                  <a:close/>
                  <a:moveTo>
                    <a:pt x="381" y="349"/>
                  </a:moveTo>
                  <a:cubicBezTo>
                    <a:pt x="393" y="349"/>
                    <a:pt x="393" y="349"/>
                    <a:pt x="393" y="349"/>
                  </a:cubicBezTo>
                  <a:cubicBezTo>
                    <a:pt x="354" y="304"/>
                    <a:pt x="354" y="304"/>
                    <a:pt x="354" y="304"/>
                  </a:cubicBezTo>
                  <a:cubicBezTo>
                    <a:pt x="362" y="297"/>
                    <a:pt x="362" y="297"/>
                    <a:pt x="362" y="297"/>
                  </a:cubicBezTo>
                  <a:cubicBezTo>
                    <a:pt x="409" y="349"/>
                    <a:pt x="409" y="349"/>
                    <a:pt x="409" y="349"/>
                  </a:cubicBezTo>
                  <a:cubicBezTo>
                    <a:pt x="431" y="349"/>
                    <a:pt x="431" y="349"/>
                    <a:pt x="431" y="349"/>
                  </a:cubicBezTo>
                  <a:cubicBezTo>
                    <a:pt x="395" y="310"/>
                    <a:pt x="395" y="310"/>
                    <a:pt x="395" y="310"/>
                  </a:cubicBezTo>
                  <a:cubicBezTo>
                    <a:pt x="364" y="277"/>
                    <a:pt x="384" y="237"/>
                    <a:pt x="384" y="237"/>
                  </a:cubicBezTo>
                  <a:cubicBezTo>
                    <a:pt x="394" y="241"/>
                    <a:pt x="394" y="241"/>
                    <a:pt x="394" y="241"/>
                  </a:cubicBezTo>
                  <a:cubicBezTo>
                    <a:pt x="393" y="242"/>
                    <a:pt x="378" y="275"/>
                    <a:pt x="403" y="303"/>
                  </a:cubicBezTo>
                  <a:cubicBezTo>
                    <a:pt x="446" y="349"/>
                    <a:pt x="446" y="349"/>
                    <a:pt x="446" y="349"/>
                  </a:cubicBezTo>
                  <a:cubicBezTo>
                    <a:pt x="461" y="349"/>
                    <a:pt x="461" y="349"/>
                    <a:pt x="461" y="349"/>
                  </a:cubicBezTo>
                  <a:cubicBezTo>
                    <a:pt x="453" y="341"/>
                    <a:pt x="438" y="328"/>
                    <a:pt x="430" y="311"/>
                  </a:cubicBezTo>
                  <a:cubicBezTo>
                    <a:pt x="421" y="295"/>
                    <a:pt x="418" y="275"/>
                    <a:pt x="433" y="254"/>
                  </a:cubicBezTo>
                  <a:cubicBezTo>
                    <a:pt x="433" y="254"/>
                    <a:pt x="433" y="254"/>
                    <a:pt x="433" y="254"/>
                  </a:cubicBezTo>
                  <a:cubicBezTo>
                    <a:pt x="487" y="192"/>
                    <a:pt x="487" y="192"/>
                    <a:pt x="487" y="192"/>
                  </a:cubicBezTo>
                  <a:cubicBezTo>
                    <a:pt x="411" y="193"/>
                    <a:pt x="411" y="193"/>
                    <a:pt x="411" y="193"/>
                  </a:cubicBezTo>
                  <a:cubicBezTo>
                    <a:pt x="404" y="202"/>
                    <a:pt x="404" y="202"/>
                    <a:pt x="404" y="202"/>
                  </a:cubicBezTo>
                  <a:cubicBezTo>
                    <a:pt x="400" y="200"/>
                    <a:pt x="400" y="200"/>
                    <a:pt x="400" y="200"/>
                  </a:cubicBezTo>
                  <a:cubicBezTo>
                    <a:pt x="406" y="186"/>
                    <a:pt x="406" y="186"/>
                    <a:pt x="406" y="186"/>
                  </a:cubicBezTo>
                  <a:cubicBezTo>
                    <a:pt x="509" y="183"/>
                    <a:pt x="509" y="183"/>
                    <a:pt x="509" y="183"/>
                  </a:cubicBezTo>
                  <a:cubicBezTo>
                    <a:pt x="442" y="260"/>
                    <a:pt x="442" y="260"/>
                    <a:pt x="442" y="260"/>
                  </a:cubicBezTo>
                  <a:cubicBezTo>
                    <a:pt x="431" y="276"/>
                    <a:pt x="432" y="291"/>
                    <a:pt x="438" y="304"/>
                  </a:cubicBezTo>
                  <a:cubicBezTo>
                    <a:pt x="449" y="327"/>
                    <a:pt x="475" y="345"/>
                    <a:pt x="494" y="362"/>
                  </a:cubicBezTo>
                  <a:cubicBezTo>
                    <a:pt x="378" y="362"/>
                    <a:pt x="378" y="362"/>
                    <a:pt x="378" y="362"/>
                  </a:cubicBezTo>
                  <a:cubicBezTo>
                    <a:pt x="335" y="319"/>
                    <a:pt x="335" y="319"/>
                    <a:pt x="335" y="319"/>
                  </a:cubicBezTo>
                  <a:cubicBezTo>
                    <a:pt x="335" y="319"/>
                    <a:pt x="335" y="319"/>
                    <a:pt x="335" y="319"/>
                  </a:cubicBezTo>
                  <a:cubicBezTo>
                    <a:pt x="292" y="362"/>
                    <a:pt x="292" y="362"/>
                    <a:pt x="292" y="362"/>
                  </a:cubicBezTo>
                  <a:cubicBezTo>
                    <a:pt x="179" y="362"/>
                    <a:pt x="179" y="362"/>
                    <a:pt x="179" y="362"/>
                  </a:cubicBezTo>
                  <a:cubicBezTo>
                    <a:pt x="196" y="345"/>
                    <a:pt x="222" y="326"/>
                    <a:pt x="232" y="304"/>
                  </a:cubicBezTo>
                  <a:cubicBezTo>
                    <a:pt x="238" y="291"/>
                    <a:pt x="240" y="276"/>
                    <a:pt x="228" y="260"/>
                  </a:cubicBezTo>
                  <a:cubicBezTo>
                    <a:pt x="161" y="183"/>
                    <a:pt x="161" y="183"/>
                    <a:pt x="161" y="183"/>
                  </a:cubicBezTo>
                  <a:cubicBezTo>
                    <a:pt x="264" y="186"/>
                    <a:pt x="264" y="186"/>
                    <a:pt x="264" y="186"/>
                  </a:cubicBezTo>
                  <a:cubicBezTo>
                    <a:pt x="271" y="200"/>
                    <a:pt x="271" y="200"/>
                    <a:pt x="271" y="200"/>
                  </a:cubicBezTo>
                  <a:cubicBezTo>
                    <a:pt x="266" y="202"/>
                    <a:pt x="266" y="202"/>
                    <a:pt x="266" y="202"/>
                  </a:cubicBezTo>
                  <a:cubicBezTo>
                    <a:pt x="259" y="193"/>
                    <a:pt x="259" y="193"/>
                    <a:pt x="259" y="193"/>
                  </a:cubicBezTo>
                  <a:cubicBezTo>
                    <a:pt x="183" y="192"/>
                    <a:pt x="183" y="192"/>
                    <a:pt x="183" y="192"/>
                  </a:cubicBezTo>
                  <a:cubicBezTo>
                    <a:pt x="237" y="254"/>
                    <a:pt x="237" y="254"/>
                    <a:pt x="237" y="254"/>
                  </a:cubicBezTo>
                  <a:cubicBezTo>
                    <a:pt x="237" y="254"/>
                    <a:pt x="237" y="254"/>
                    <a:pt x="237" y="254"/>
                  </a:cubicBezTo>
                  <a:cubicBezTo>
                    <a:pt x="252" y="275"/>
                    <a:pt x="249" y="295"/>
                    <a:pt x="240" y="311"/>
                  </a:cubicBezTo>
                  <a:cubicBezTo>
                    <a:pt x="232" y="328"/>
                    <a:pt x="218" y="341"/>
                    <a:pt x="209" y="349"/>
                  </a:cubicBezTo>
                  <a:cubicBezTo>
                    <a:pt x="224" y="349"/>
                    <a:pt x="224" y="349"/>
                    <a:pt x="224" y="349"/>
                  </a:cubicBezTo>
                  <a:cubicBezTo>
                    <a:pt x="267" y="303"/>
                    <a:pt x="267" y="303"/>
                    <a:pt x="267" y="303"/>
                  </a:cubicBezTo>
                  <a:cubicBezTo>
                    <a:pt x="292" y="275"/>
                    <a:pt x="277" y="242"/>
                    <a:pt x="277" y="241"/>
                  </a:cubicBezTo>
                  <a:cubicBezTo>
                    <a:pt x="286" y="237"/>
                    <a:pt x="286" y="237"/>
                    <a:pt x="286" y="237"/>
                  </a:cubicBezTo>
                  <a:cubicBezTo>
                    <a:pt x="286" y="237"/>
                    <a:pt x="306" y="277"/>
                    <a:pt x="275" y="310"/>
                  </a:cubicBezTo>
                  <a:cubicBezTo>
                    <a:pt x="239" y="349"/>
                    <a:pt x="239" y="349"/>
                    <a:pt x="239" y="349"/>
                  </a:cubicBezTo>
                  <a:cubicBezTo>
                    <a:pt x="261" y="349"/>
                    <a:pt x="261" y="349"/>
                    <a:pt x="261" y="349"/>
                  </a:cubicBezTo>
                  <a:cubicBezTo>
                    <a:pt x="308" y="297"/>
                    <a:pt x="308" y="297"/>
                    <a:pt x="308" y="297"/>
                  </a:cubicBezTo>
                  <a:cubicBezTo>
                    <a:pt x="316" y="304"/>
                    <a:pt x="316" y="304"/>
                    <a:pt x="316" y="304"/>
                  </a:cubicBezTo>
                  <a:cubicBezTo>
                    <a:pt x="277" y="349"/>
                    <a:pt x="277" y="349"/>
                    <a:pt x="277" y="349"/>
                  </a:cubicBezTo>
                  <a:cubicBezTo>
                    <a:pt x="289" y="349"/>
                    <a:pt x="289" y="349"/>
                    <a:pt x="289" y="349"/>
                  </a:cubicBezTo>
                  <a:cubicBezTo>
                    <a:pt x="335" y="305"/>
                    <a:pt x="335" y="305"/>
                    <a:pt x="335" y="305"/>
                  </a:cubicBezTo>
                  <a:cubicBezTo>
                    <a:pt x="381" y="349"/>
                    <a:pt x="381" y="349"/>
                    <a:pt x="381" y="349"/>
                  </a:cubicBezTo>
                  <a:close/>
                  <a:moveTo>
                    <a:pt x="613" y="49"/>
                  </a:moveTo>
                  <a:cubicBezTo>
                    <a:pt x="646" y="12"/>
                    <a:pt x="646" y="12"/>
                    <a:pt x="646" y="12"/>
                  </a:cubicBezTo>
                  <a:cubicBezTo>
                    <a:pt x="623" y="15"/>
                    <a:pt x="623" y="15"/>
                    <a:pt x="623" y="15"/>
                  </a:cubicBezTo>
                  <a:cubicBezTo>
                    <a:pt x="496" y="27"/>
                    <a:pt x="496" y="27"/>
                    <a:pt x="496" y="27"/>
                  </a:cubicBezTo>
                  <a:cubicBezTo>
                    <a:pt x="432" y="39"/>
                    <a:pt x="410" y="122"/>
                    <a:pt x="335" y="121"/>
                  </a:cubicBezTo>
                  <a:cubicBezTo>
                    <a:pt x="335" y="110"/>
                    <a:pt x="335" y="110"/>
                    <a:pt x="335" y="110"/>
                  </a:cubicBezTo>
                  <a:cubicBezTo>
                    <a:pt x="406" y="112"/>
                    <a:pt x="426" y="26"/>
                    <a:pt x="496" y="16"/>
                  </a:cubicBezTo>
                  <a:cubicBezTo>
                    <a:pt x="670" y="0"/>
                    <a:pt x="670" y="0"/>
                    <a:pt x="670" y="0"/>
                  </a:cubicBezTo>
                  <a:cubicBezTo>
                    <a:pt x="617" y="60"/>
                    <a:pt x="617" y="60"/>
                    <a:pt x="617" y="60"/>
                  </a:cubicBezTo>
                  <a:cubicBezTo>
                    <a:pt x="587" y="60"/>
                    <a:pt x="587" y="60"/>
                    <a:pt x="587" y="60"/>
                  </a:cubicBezTo>
                  <a:cubicBezTo>
                    <a:pt x="587" y="56"/>
                    <a:pt x="587" y="56"/>
                    <a:pt x="587" y="56"/>
                  </a:cubicBezTo>
                  <a:cubicBezTo>
                    <a:pt x="613" y="49"/>
                    <a:pt x="613" y="49"/>
                    <a:pt x="613" y="49"/>
                  </a:cubicBezTo>
                  <a:close/>
                  <a:moveTo>
                    <a:pt x="429" y="130"/>
                  </a:moveTo>
                  <a:cubicBezTo>
                    <a:pt x="436" y="114"/>
                    <a:pt x="436" y="114"/>
                    <a:pt x="436" y="114"/>
                  </a:cubicBezTo>
                  <a:cubicBezTo>
                    <a:pt x="572" y="111"/>
                    <a:pt x="572" y="111"/>
                    <a:pt x="572" y="111"/>
                  </a:cubicBezTo>
                  <a:cubicBezTo>
                    <a:pt x="545" y="142"/>
                    <a:pt x="545" y="142"/>
                    <a:pt x="545" y="142"/>
                  </a:cubicBezTo>
                  <a:cubicBezTo>
                    <a:pt x="527" y="142"/>
                    <a:pt x="527" y="142"/>
                    <a:pt x="527" y="142"/>
                  </a:cubicBezTo>
                  <a:cubicBezTo>
                    <a:pt x="527" y="138"/>
                    <a:pt x="527" y="138"/>
                    <a:pt x="527" y="138"/>
                  </a:cubicBezTo>
                  <a:cubicBezTo>
                    <a:pt x="540" y="134"/>
                    <a:pt x="540" y="134"/>
                    <a:pt x="540" y="134"/>
                  </a:cubicBezTo>
                  <a:cubicBezTo>
                    <a:pt x="553" y="119"/>
                    <a:pt x="553" y="119"/>
                    <a:pt x="553" y="119"/>
                  </a:cubicBezTo>
                  <a:cubicBezTo>
                    <a:pt x="441" y="122"/>
                    <a:pt x="441" y="122"/>
                    <a:pt x="441" y="122"/>
                  </a:cubicBezTo>
                  <a:cubicBezTo>
                    <a:pt x="434" y="132"/>
                    <a:pt x="434" y="132"/>
                    <a:pt x="434" y="132"/>
                  </a:cubicBezTo>
                  <a:cubicBezTo>
                    <a:pt x="429" y="130"/>
                    <a:pt x="429" y="130"/>
                    <a:pt x="429" y="130"/>
                  </a:cubicBezTo>
                  <a:close/>
                  <a:moveTo>
                    <a:pt x="415" y="164"/>
                  </a:moveTo>
                  <a:cubicBezTo>
                    <a:pt x="420" y="151"/>
                    <a:pt x="420" y="151"/>
                    <a:pt x="420" y="151"/>
                  </a:cubicBezTo>
                  <a:cubicBezTo>
                    <a:pt x="540" y="149"/>
                    <a:pt x="540" y="149"/>
                    <a:pt x="540" y="149"/>
                  </a:cubicBezTo>
                  <a:cubicBezTo>
                    <a:pt x="515" y="176"/>
                    <a:pt x="515" y="176"/>
                    <a:pt x="515" y="176"/>
                  </a:cubicBezTo>
                  <a:cubicBezTo>
                    <a:pt x="499" y="176"/>
                    <a:pt x="499" y="176"/>
                    <a:pt x="499" y="176"/>
                  </a:cubicBezTo>
                  <a:cubicBezTo>
                    <a:pt x="499" y="172"/>
                    <a:pt x="499" y="172"/>
                    <a:pt x="499" y="172"/>
                  </a:cubicBezTo>
                  <a:cubicBezTo>
                    <a:pt x="510" y="169"/>
                    <a:pt x="510" y="169"/>
                    <a:pt x="510" y="169"/>
                  </a:cubicBezTo>
                  <a:cubicBezTo>
                    <a:pt x="521" y="156"/>
                    <a:pt x="521" y="156"/>
                    <a:pt x="521" y="156"/>
                  </a:cubicBezTo>
                  <a:cubicBezTo>
                    <a:pt x="425" y="159"/>
                    <a:pt x="425" y="159"/>
                    <a:pt x="425" y="159"/>
                  </a:cubicBezTo>
                  <a:cubicBezTo>
                    <a:pt x="419" y="166"/>
                    <a:pt x="419" y="166"/>
                    <a:pt x="419" y="166"/>
                  </a:cubicBezTo>
                  <a:cubicBezTo>
                    <a:pt x="415" y="164"/>
                    <a:pt x="415" y="164"/>
                    <a:pt x="415" y="164"/>
                  </a:cubicBezTo>
                  <a:close/>
                  <a:moveTo>
                    <a:pt x="224" y="90"/>
                  </a:moveTo>
                  <a:cubicBezTo>
                    <a:pt x="216" y="71"/>
                    <a:pt x="216" y="71"/>
                    <a:pt x="216" y="71"/>
                  </a:cubicBezTo>
                  <a:cubicBezTo>
                    <a:pt x="60" y="68"/>
                    <a:pt x="60" y="68"/>
                    <a:pt x="60" y="68"/>
                  </a:cubicBezTo>
                  <a:cubicBezTo>
                    <a:pt x="92" y="104"/>
                    <a:pt x="92" y="104"/>
                    <a:pt x="92" y="104"/>
                  </a:cubicBezTo>
                  <a:cubicBezTo>
                    <a:pt x="113" y="104"/>
                    <a:pt x="113" y="104"/>
                    <a:pt x="113" y="104"/>
                  </a:cubicBezTo>
                  <a:cubicBezTo>
                    <a:pt x="113" y="99"/>
                    <a:pt x="113" y="99"/>
                    <a:pt x="113" y="99"/>
                  </a:cubicBezTo>
                  <a:cubicBezTo>
                    <a:pt x="96" y="95"/>
                    <a:pt x="96" y="95"/>
                    <a:pt x="96" y="95"/>
                  </a:cubicBezTo>
                  <a:cubicBezTo>
                    <a:pt x="81" y="77"/>
                    <a:pt x="81" y="77"/>
                    <a:pt x="81" y="77"/>
                  </a:cubicBezTo>
                  <a:cubicBezTo>
                    <a:pt x="210" y="80"/>
                    <a:pt x="210" y="80"/>
                    <a:pt x="210" y="80"/>
                  </a:cubicBezTo>
                  <a:cubicBezTo>
                    <a:pt x="219" y="92"/>
                    <a:pt x="219" y="92"/>
                    <a:pt x="219" y="92"/>
                  </a:cubicBezTo>
                  <a:cubicBezTo>
                    <a:pt x="224" y="90"/>
                    <a:pt x="224" y="90"/>
                    <a:pt x="224" y="90"/>
                  </a:cubicBezTo>
                  <a:close/>
                  <a:moveTo>
                    <a:pt x="57" y="49"/>
                  </a:moveTo>
                  <a:cubicBezTo>
                    <a:pt x="25" y="12"/>
                    <a:pt x="25" y="12"/>
                    <a:pt x="25" y="12"/>
                  </a:cubicBezTo>
                  <a:cubicBezTo>
                    <a:pt x="47" y="15"/>
                    <a:pt x="47" y="15"/>
                    <a:pt x="47" y="15"/>
                  </a:cubicBezTo>
                  <a:cubicBezTo>
                    <a:pt x="175" y="27"/>
                    <a:pt x="175" y="27"/>
                    <a:pt x="175" y="27"/>
                  </a:cubicBezTo>
                  <a:cubicBezTo>
                    <a:pt x="238" y="39"/>
                    <a:pt x="260" y="122"/>
                    <a:pt x="335" y="121"/>
                  </a:cubicBezTo>
                  <a:cubicBezTo>
                    <a:pt x="335" y="110"/>
                    <a:pt x="335" y="110"/>
                    <a:pt x="335" y="110"/>
                  </a:cubicBezTo>
                  <a:cubicBezTo>
                    <a:pt x="264" y="112"/>
                    <a:pt x="244" y="26"/>
                    <a:pt x="174" y="16"/>
                  </a:cubicBezTo>
                  <a:cubicBezTo>
                    <a:pt x="0" y="0"/>
                    <a:pt x="0" y="0"/>
                    <a:pt x="0" y="0"/>
                  </a:cubicBezTo>
                  <a:cubicBezTo>
                    <a:pt x="53" y="60"/>
                    <a:pt x="53" y="60"/>
                    <a:pt x="53" y="60"/>
                  </a:cubicBezTo>
                  <a:cubicBezTo>
                    <a:pt x="83" y="60"/>
                    <a:pt x="83" y="60"/>
                    <a:pt x="83" y="60"/>
                  </a:cubicBezTo>
                  <a:cubicBezTo>
                    <a:pt x="83" y="56"/>
                    <a:pt x="83" y="56"/>
                    <a:pt x="83" y="56"/>
                  </a:cubicBezTo>
                  <a:cubicBezTo>
                    <a:pt x="57" y="49"/>
                    <a:pt x="57" y="49"/>
                    <a:pt x="57" y="49"/>
                  </a:cubicBezTo>
                  <a:close/>
                  <a:moveTo>
                    <a:pt x="241" y="130"/>
                  </a:moveTo>
                  <a:cubicBezTo>
                    <a:pt x="234" y="114"/>
                    <a:pt x="234" y="114"/>
                    <a:pt x="234" y="114"/>
                  </a:cubicBezTo>
                  <a:cubicBezTo>
                    <a:pt x="98" y="111"/>
                    <a:pt x="98" y="111"/>
                    <a:pt x="98" y="111"/>
                  </a:cubicBezTo>
                  <a:cubicBezTo>
                    <a:pt x="125" y="142"/>
                    <a:pt x="125" y="142"/>
                    <a:pt x="125" y="142"/>
                  </a:cubicBezTo>
                  <a:cubicBezTo>
                    <a:pt x="144" y="142"/>
                    <a:pt x="144" y="142"/>
                    <a:pt x="144" y="142"/>
                  </a:cubicBezTo>
                  <a:cubicBezTo>
                    <a:pt x="144" y="138"/>
                    <a:pt x="144" y="138"/>
                    <a:pt x="144" y="138"/>
                  </a:cubicBezTo>
                  <a:cubicBezTo>
                    <a:pt x="130" y="134"/>
                    <a:pt x="130" y="134"/>
                    <a:pt x="130" y="134"/>
                  </a:cubicBezTo>
                  <a:cubicBezTo>
                    <a:pt x="117" y="119"/>
                    <a:pt x="117" y="119"/>
                    <a:pt x="117" y="119"/>
                  </a:cubicBezTo>
                  <a:cubicBezTo>
                    <a:pt x="229" y="122"/>
                    <a:pt x="229" y="122"/>
                    <a:pt x="229" y="122"/>
                  </a:cubicBezTo>
                  <a:cubicBezTo>
                    <a:pt x="236" y="132"/>
                    <a:pt x="236" y="132"/>
                    <a:pt x="236" y="132"/>
                  </a:cubicBezTo>
                  <a:cubicBezTo>
                    <a:pt x="241" y="130"/>
                    <a:pt x="241" y="130"/>
                    <a:pt x="241" y="130"/>
                  </a:cubicBezTo>
                  <a:close/>
                  <a:moveTo>
                    <a:pt x="255" y="164"/>
                  </a:moveTo>
                  <a:cubicBezTo>
                    <a:pt x="250" y="151"/>
                    <a:pt x="250" y="151"/>
                    <a:pt x="250" y="151"/>
                  </a:cubicBezTo>
                  <a:cubicBezTo>
                    <a:pt x="130" y="149"/>
                    <a:pt x="130" y="149"/>
                    <a:pt x="130" y="149"/>
                  </a:cubicBezTo>
                  <a:cubicBezTo>
                    <a:pt x="155" y="176"/>
                    <a:pt x="155" y="176"/>
                    <a:pt x="155" y="176"/>
                  </a:cubicBezTo>
                  <a:cubicBezTo>
                    <a:pt x="171" y="176"/>
                    <a:pt x="171" y="176"/>
                    <a:pt x="171" y="176"/>
                  </a:cubicBezTo>
                  <a:cubicBezTo>
                    <a:pt x="171" y="172"/>
                    <a:pt x="171" y="172"/>
                    <a:pt x="171" y="172"/>
                  </a:cubicBezTo>
                  <a:cubicBezTo>
                    <a:pt x="160" y="169"/>
                    <a:pt x="160" y="169"/>
                    <a:pt x="160" y="169"/>
                  </a:cubicBezTo>
                  <a:cubicBezTo>
                    <a:pt x="149" y="156"/>
                    <a:pt x="149" y="156"/>
                    <a:pt x="149" y="156"/>
                  </a:cubicBezTo>
                  <a:cubicBezTo>
                    <a:pt x="245" y="159"/>
                    <a:pt x="245" y="159"/>
                    <a:pt x="245" y="159"/>
                  </a:cubicBezTo>
                  <a:cubicBezTo>
                    <a:pt x="251" y="166"/>
                    <a:pt x="251" y="166"/>
                    <a:pt x="251" y="166"/>
                  </a:cubicBezTo>
                  <a:cubicBezTo>
                    <a:pt x="255" y="164"/>
                    <a:pt x="255" y="164"/>
                    <a:pt x="255"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7" name="Freeform 35"/>
            <p:cNvSpPr>
              <a:spLocks/>
            </p:cNvSpPr>
            <p:nvPr/>
          </p:nvSpPr>
          <p:spPr bwMode="auto">
            <a:xfrm>
              <a:off x="6462713" y="3840163"/>
              <a:ext cx="468313" cy="30163"/>
            </a:xfrm>
            <a:custGeom>
              <a:avLst/>
              <a:gdLst>
                <a:gd name="T0" fmla="*/ 0 w 172"/>
                <a:gd name="T1" fmla="*/ 0 h 11"/>
                <a:gd name="T2" fmla="*/ 165 w 172"/>
                <a:gd name="T3" fmla="*/ 0 h 11"/>
                <a:gd name="T4" fmla="*/ 165 w 172"/>
                <a:gd name="T5" fmla="*/ 10 h 11"/>
                <a:gd name="T6" fmla="*/ 0 w 172"/>
                <a:gd name="T7" fmla="*/ 10 h 11"/>
                <a:gd name="T8" fmla="*/ 0 w 172"/>
                <a:gd name="T9" fmla="*/ 0 h 11"/>
              </a:gdLst>
              <a:ahLst/>
              <a:cxnLst>
                <a:cxn ang="0">
                  <a:pos x="T0" y="T1"/>
                </a:cxn>
                <a:cxn ang="0">
                  <a:pos x="T2" y="T3"/>
                </a:cxn>
                <a:cxn ang="0">
                  <a:pos x="T4" y="T5"/>
                </a:cxn>
                <a:cxn ang="0">
                  <a:pos x="T6" y="T7"/>
                </a:cxn>
                <a:cxn ang="0">
                  <a:pos x="T8" y="T9"/>
                </a:cxn>
              </a:cxnLst>
              <a:rect l="0" t="0" r="r" b="b"/>
              <a:pathLst>
                <a:path w="172" h="11">
                  <a:moveTo>
                    <a:pt x="0" y="0"/>
                  </a:moveTo>
                  <a:cubicBezTo>
                    <a:pt x="165" y="0"/>
                    <a:pt x="165" y="0"/>
                    <a:pt x="165" y="0"/>
                  </a:cubicBezTo>
                  <a:cubicBezTo>
                    <a:pt x="172" y="0"/>
                    <a:pt x="171" y="11"/>
                    <a:pt x="165" y="10"/>
                  </a:cubicBezTo>
                  <a:cubicBezTo>
                    <a:pt x="0" y="10"/>
                    <a:pt x="0" y="10"/>
                    <a:pt x="0" y="10"/>
                  </a:cubicBezTo>
                  <a:cubicBezTo>
                    <a:pt x="1" y="7"/>
                    <a:pt x="1" y="3"/>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8" name="Freeform 36"/>
            <p:cNvSpPr>
              <a:spLocks noEditPoints="1"/>
            </p:cNvSpPr>
            <p:nvPr/>
          </p:nvSpPr>
          <p:spPr bwMode="auto">
            <a:xfrm>
              <a:off x="6310313" y="3695700"/>
              <a:ext cx="703263" cy="317500"/>
            </a:xfrm>
            <a:custGeom>
              <a:avLst/>
              <a:gdLst>
                <a:gd name="T0" fmla="*/ 196 w 258"/>
                <a:gd name="T1" fmla="*/ 0 h 116"/>
                <a:gd name="T2" fmla="*/ 252 w 258"/>
                <a:gd name="T3" fmla="*/ 32 h 116"/>
                <a:gd name="T4" fmla="*/ 258 w 258"/>
                <a:gd name="T5" fmla="*/ 58 h 116"/>
                <a:gd name="T6" fmla="*/ 252 w 258"/>
                <a:gd name="T7" fmla="*/ 85 h 116"/>
                <a:gd name="T8" fmla="*/ 196 w 258"/>
                <a:gd name="T9" fmla="*/ 116 h 116"/>
                <a:gd name="T10" fmla="*/ 4 w 258"/>
                <a:gd name="T11" fmla="*/ 116 h 116"/>
                <a:gd name="T12" fmla="*/ 24 w 258"/>
                <a:gd name="T13" fmla="*/ 58 h 116"/>
                <a:gd name="T14" fmla="*/ 0 w 258"/>
                <a:gd name="T15" fmla="*/ 0 h 116"/>
                <a:gd name="T16" fmla="*/ 196 w 258"/>
                <a:gd name="T17" fmla="*/ 0 h 116"/>
                <a:gd name="T18" fmla="*/ 25 w 258"/>
                <a:gd name="T19" fmla="*/ 105 h 116"/>
                <a:gd name="T20" fmla="*/ 68 w 258"/>
                <a:gd name="T21" fmla="*/ 105 h 116"/>
                <a:gd name="T22" fmla="*/ 68 w 258"/>
                <a:gd name="T23" fmla="*/ 105 h 116"/>
                <a:gd name="T24" fmla="*/ 199 w 258"/>
                <a:gd name="T25" fmla="*/ 105 h 116"/>
                <a:gd name="T26" fmla="*/ 241 w 258"/>
                <a:gd name="T27" fmla="*/ 82 h 116"/>
                <a:gd name="T28" fmla="*/ 246 w 258"/>
                <a:gd name="T29" fmla="*/ 58 h 116"/>
                <a:gd name="T30" fmla="*/ 241 w 258"/>
                <a:gd name="T31" fmla="*/ 35 h 116"/>
                <a:gd name="T32" fmla="*/ 199 w 258"/>
                <a:gd name="T33" fmla="*/ 11 h 116"/>
                <a:gd name="T34" fmla="*/ 25 w 258"/>
                <a:gd name="T35" fmla="*/ 11 h 116"/>
                <a:gd name="T36" fmla="*/ 25 w 258"/>
                <a:gd name="T37" fmla="*/ 10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8" h="116">
                  <a:moveTo>
                    <a:pt x="196" y="0"/>
                  </a:moveTo>
                  <a:cubicBezTo>
                    <a:pt x="224" y="0"/>
                    <a:pt x="243" y="13"/>
                    <a:pt x="252" y="32"/>
                  </a:cubicBezTo>
                  <a:cubicBezTo>
                    <a:pt x="256" y="40"/>
                    <a:pt x="258" y="49"/>
                    <a:pt x="258" y="58"/>
                  </a:cubicBezTo>
                  <a:cubicBezTo>
                    <a:pt x="258" y="67"/>
                    <a:pt x="256" y="76"/>
                    <a:pt x="252" y="85"/>
                  </a:cubicBezTo>
                  <a:cubicBezTo>
                    <a:pt x="243" y="103"/>
                    <a:pt x="225" y="116"/>
                    <a:pt x="196" y="116"/>
                  </a:cubicBezTo>
                  <a:cubicBezTo>
                    <a:pt x="4" y="116"/>
                    <a:pt x="4" y="116"/>
                    <a:pt x="4" y="116"/>
                  </a:cubicBezTo>
                  <a:cubicBezTo>
                    <a:pt x="17" y="101"/>
                    <a:pt x="24" y="79"/>
                    <a:pt x="24" y="58"/>
                  </a:cubicBezTo>
                  <a:cubicBezTo>
                    <a:pt x="24" y="33"/>
                    <a:pt x="17" y="16"/>
                    <a:pt x="0" y="0"/>
                  </a:cubicBezTo>
                  <a:cubicBezTo>
                    <a:pt x="196" y="0"/>
                    <a:pt x="196" y="0"/>
                    <a:pt x="196" y="0"/>
                  </a:cubicBezTo>
                  <a:close/>
                  <a:moveTo>
                    <a:pt x="25" y="105"/>
                  </a:moveTo>
                  <a:cubicBezTo>
                    <a:pt x="68" y="105"/>
                    <a:pt x="68" y="105"/>
                    <a:pt x="68" y="105"/>
                  </a:cubicBezTo>
                  <a:cubicBezTo>
                    <a:pt x="68" y="105"/>
                    <a:pt x="68" y="105"/>
                    <a:pt x="68" y="105"/>
                  </a:cubicBezTo>
                  <a:cubicBezTo>
                    <a:pt x="199" y="105"/>
                    <a:pt x="199" y="105"/>
                    <a:pt x="199" y="105"/>
                  </a:cubicBezTo>
                  <a:cubicBezTo>
                    <a:pt x="221" y="105"/>
                    <a:pt x="234" y="97"/>
                    <a:pt x="241" y="82"/>
                  </a:cubicBezTo>
                  <a:cubicBezTo>
                    <a:pt x="245" y="75"/>
                    <a:pt x="246" y="67"/>
                    <a:pt x="246" y="58"/>
                  </a:cubicBezTo>
                  <a:cubicBezTo>
                    <a:pt x="246" y="50"/>
                    <a:pt x="245" y="42"/>
                    <a:pt x="241" y="35"/>
                  </a:cubicBezTo>
                  <a:cubicBezTo>
                    <a:pt x="234" y="20"/>
                    <a:pt x="221" y="11"/>
                    <a:pt x="199" y="11"/>
                  </a:cubicBezTo>
                  <a:cubicBezTo>
                    <a:pt x="25" y="11"/>
                    <a:pt x="25" y="11"/>
                    <a:pt x="25" y="11"/>
                  </a:cubicBezTo>
                  <a:cubicBezTo>
                    <a:pt x="39" y="33"/>
                    <a:pt x="40" y="83"/>
                    <a:pt x="25"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grpSp>
      <p:sp>
        <p:nvSpPr>
          <p:cNvPr id="41" name="文本占位符 3"/>
          <p:cNvSpPr txBox="1">
            <a:spLocks/>
          </p:cNvSpPr>
          <p:nvPr/>
        </p:nvSpPr>
        <p:spPr>
          <a:xfrm>
            <a:off x="2301095" y="3538762"/>
            <a:ext cx="7589808" cy="13807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kumimoji="1" lang="zh-CN" altLang="en-US" dirty="0"/>
          </a:p>
        </p:txBody>
      </p:sp>
      <p:sp>
        <p:nvSpPr>
          <p:cNvPr id="42" name="矩形 41"/>
          <p:cNvSpPr/>
          <p:nvPr/>
        </p:nvSpPr>
        <p:spPr>
          <a:xfrm>
            <a:off x="2476339" y="2862123"/>
            <a:ext cx="7589807" cy="830997"/>
          </a:xfrm>
          <a:prstGeom prst="rect">
            <a:avLst/>
          </a:prstGeom>
        </p:spPr>
        <p:txBody>
          <a:bodyPr wrap="square">
            <a:spAutoFit/>
          </a:bodyPr>
          <a:lstStyle/>
          <a:p>
            <a:pPr algn="dist"/>
            <a:r>
              <a:rPr kumimoji="1" lang="zh-CN" altLang="en-US" sz="4800" dirty="0">
                <a:solidFill>
                  <a:schemeClr val="tx1">
                    <a:lumMod val="75000"/>
                    <a:lumOff val="25000"/>
                  </a:schemeClr>
                </a:solidFill>
                <a:latin typeface="微软雅黑" panose="020B0503020204020204" pitchFamily="34" charset="-122"/>
                <a:ea typeface="微软雅黑" panose="020B0503020204020204" pitchFamily="34" charset="-122"/>
              </a:rPr>
              <a:t>“玃如”大众化桌面机械臂</a:t>
            </a:r>
          </a:p>
        </p:txBody>
      </p:sp>
      <p:sp>
        <p:nvSpPr>
          <p:cNvPr id="43" name="文本框 42"/>
          <p:cNvSpPr txBox="1"/>
          <p:nvPr/>
        </p:nvSpPr>
        <p:spPr>
          <a:xfrm>
            <a:off x="5046693" y="4369759"/>
            <a:ext cx="2854916" cy="1393779"/>
          </a:xfrm>
          <a:prstGeom prst="rect">
            <a:avLst/>
          </a:prstGeom>
          <a:noFill/>
        </p:spPr>
        <p:txBody>
          <a:bodyPr wrap="square" rtlCol="0">
            <a:spAutoFit/>
          </a:bodyPr>
          <a:lstStyle/>
          <a:p>
            <a:pPr>
              <a:lnSpc>
                <a:spcPct val="120000"/>
              </a:lnSpc>
            </a:pPr>
            <a:r>
              <a:rPr kumimoji="1" lang="zh-CN" altLang="en-US" dirty="0">
                <a:solidFill>
                  <a:srgbClr val="002060"/>
                </a:solidFill>
                <a:latin typeface="微软雅黑" panose="020B0503020204020204" pitchFamily="34" charset="-122"/>
                <a:ea typeface="微软雅黑" panose="020B0503020204020204" pitchFamily="34" charset="-122"/>
              </a:rPr>
              <a:t>答辩人：吴谨汝</a:t>
            </a:r>
          </a:p>
          <a:p>
            <a:pPr>
              <a:lnSpc>
                <a:spcPct val="120000"/>
              </a:lnSpc>
            </a:pPr>
            <a:r>
              <a:rPr kumimoji="1" lang="zh-CN" altLang="en-US" dirty="0">
                <a:solidFill>
                  <a:srgbClr val="002060"/>
                </a:solidFill>
                <a:latin typeface="微软雅黑" panose="020B0503020204020204" pitchFamily="34" charset="-122"/>
                <a:ea typeface="微软雅黑" panose="020B0503020204020204" pitchFamily="34" charset="-122"/>
              </a:rPr>
              <a:t>指导老师：付少锋</a:t>
            </a:r>
            <a:endParaRPr kumimoji="1" lang="en-US" altLang="zh-CN" dirty="0">
              <a:solidFill>
                <a:srgbClr val="002060"/>
              </a:solidFill>
              <a:latin typeface="微软雅黑" panose="020B0503020204020204" pitchFamily="34" charset="-122"/>
              <a:ea typeface="微软雅黑" panose="020B0503020204020204" pitchFamily="34" charset="-122"/>
            </a:endParaRPr>
          </a:p>
          <a:p>
            <a:pPr>
              <a:lnSpc>
                <a:spcPct val="120000"/>
              </a:lnSpc>
            </a:pPr>
            <a:r>
              <a:rPr kumimoji="1" lang="zh-CN" altLang="en-US" dirty="0">
                <a:solidFill>
                  <a:srgbClr val="002060"/>
                </a:solidFill>
                <a:latin typeface="微软雅黑" panose="020B0503020204020204" pitchFamily="34" charset="-122"/>
                <a:ea typeface="微软雅黑" panose="020B0503020204020204" pitchFamily="34" charset="-122"/>
              </a:rPr>
              <a:t>负责人：郭培璐</a:t>
            </a:r>
            <a:endParaRPr kumimoji="1" lang="en-US" altLang="zh-CN" dirty="0">
              <a:solidFill>
                <a:srgbClr val="002060"/>
              </a:solidFill>
              <a:latin typeface="微软雅黑" panose="020B0503020204020204" pitchFamily="34" charset="-122"/>
              <a:ea typeface="微软雅黑" panose="020B0503020204020204" pitchFamily="34" charset="-122"/>
            </a:endParaRPr>
          </a:p>
          <a:p>
            <a:pPr>
              <a:lnSpc>
                <a:spcPct val="120000"/>
              </a:lnSpc>
            </a:pPr>
            <a:r>
              <a:rPr kumimoji="1" lang="zh-CN" altLang="en-US" dirty="0">
                <a:solidFill>
                  <a:srgbClr val="002060"/>
                </a:solidFill>
                <a:latin typeface="微软雅黑" panose="020B0503020204020204" pitchFamily="34" charset="-122"/>
                <a:ea typeface="微软雅黑" panose="020B0503020204020204" pitchFamily="34" charset="-122"/>
              </a:rPr>
              <a:t>成员：吴谨汝    邹培源</a:t>
            </a:r>
            <a:endParaRPr kumimoji="1" lang="en-US" altLang="zh-CN" dirty="0">
              <a:solidFill>
                <a:srgbClr val="002060"/>
              </a:solidFill>
              <a:latin typeface="微软雅黑" panose="020B0503020204020204" pitchFamily="34" charset="-122"/>
              <a:ea typeface="微软雅黑" panose="020B0503020204020204" pitchFamily="34" charset="-122"/>
            </a:endParaRPr>
          </a:p>
        </p:txBody>
      </p:sp>
      <p:cxnSp>
        <p:nvCxnSpPr>
          <p:cNvPr id="46" name="直接连接符 45"/>
          <p:cNvCxnSpPr>
            <a:cxnSpLocks/>
          </p:cNvCxnSpPr>
          <p:nvPr/>
        </p:nvCxnSpPr>
        <p:spPr>
          <a:xfrm>
            <a:off x="2931262" y="3693120"/>
            <a:ext cx="7046748"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1720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19050" y="3606953"/>
            <a:ext cx="3856733" cy="3251047"/>
          </a:xfrm>
          <a:prstGeom prst="rtTriangle">
            <a:avLst/>
          </a:prstGeom>
          <a:noFill/>
          <a:ln w="6350">
            <a:solidFill>
              <a:srgbClr val="002060"/>
            </a:solidFill>
          </a:ln>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grpSp>
        <p:nvGrpSpPr>
          <p:cNvPr id="4" name="组合 2"/>
          <p:cNvGrpSpPr>
            <a:grpSpLocks/>
          </p:cNvGrpSpPr>
          <p:nvPr/>
        </p:nvGrpSpPr>
        <p:grpSpPr bwMode="auto">
          <a:xfrm>
            <a:off x="2816881" y="2346833"/>
            <a:ext cx="6558238" cy="1920367"/>
            <a:chOff x="-16250" y="91776"/>
            <a:chExt cx="3687347" cy="1079733"/>
          </a:xfrm>
        </p:grpSpPr>
        <p:sp>
          <p:nvSpPr>
            <p:cNvPr id="5"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dirty="0">
                  <a:solidFill>
                    <a:srgbClr val="002060"/>
                  </a:solidFill>
                  <a:latin typeface="微软雅黑" panose="020B0503020204020204" pitchFamily="34" charset="-122"/>
                  <a:ea typeface="微软雅黑" panose="020B0503020204020204" pitchFamily="34" charset="-122"/>
                </a:rPr>
                <a:t>项目实现</a:t>
              </a:r>
            </a:p>
          </p:txBody>
        </p:sp>
        <p:sp>
          <p:nvSpPr>
            <p:cNvPr id="6"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4400" b="1" dirty="0">
                  <a:solidFill>
                    <a:schemeClr val="bg1"/>
                  </a:solidFill>
                </a:rPr>
                <a:t>3</a:t>
              </a:r>
              <a:endParaRPr lang="zh-CN" altLang="en-US" sz="4400" b="1" dirty="0">
                <a:solidFill>
                  <a:schemeClr val="bg1"/>
                </a:solidFill>
              </a:endParaRPr>
            </a:p>
          </p:txBody>
        </p:sp>
        <p:sp>
          <p:nvSpPr>
            <p:cNvPr id="7"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4400" b="1">
                <a:solidFill>
                  <a:srgbClr val="FFFFFF"/>
                </a:solidFill>
              </a:endParaRPr>
            </a:p>
          </p:txBody>
        </p:sp>
      </p:grpSp>
      <p:sp>
        <p:nvSpPr>
          <p:cNvPr id="12" name="直角三角形 11"/>
          <p:cNvSpPr/>
          <p:nvPr/>
        </p:nvSpPr>
        <p:spPr>
          <a:xfrm>
            <a:off x="0" y="4267200"/>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13" name="直角三角形 12"/>
          <p:cNvSpPr/>
          <p:nvPr/>
        </p:nvSpPr>
        <p:spPr>
          <a:xfrm rot="10800000">
            <a:off x="9165665" y="0"/>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30218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a:grpSpLocks/>
          </p:cNvGrpSpPr>
          <p:nvPr/>
        </p:nvGrpSpPr>
        <p:grpSpPr bwMode="auto">
          <a:xfrm>
            <a:off x="254833" y="269481"/>
            <a:ext cx="2332576" cy="683019"/>
            <a:chOff x="-16250" y="91776"/>
            <a:chExt cx="3687347" cy="1079733"/>
          </a:xfrm>
        </p:grpSpPr>
        <p:sp>
          <p:nvSpPr>
            <p:cNvPr id="3"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项目实现</a:t>
              </a:r>
            </a:p>
          </p:txBody>
        </p:sp>
        <p:sp>
          <p:nvSpPr>
            <p:cNvPr id="4"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3</a:t>
              </a:r>
              <a:endParaRPr lang="zh-CN" altLang="en-US" sz="2000" dirty="0">
                <a:solidFill>
                  <a:schemeClr val="bg1"/>
                </a:solidFill>
              </a:endParaRPr>
            </a:p>
          </p:txBody>
        </p:sp>
        <p:sp>
          <p:nvSpPr>
            <p:cNvPr id="5"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grpSp>
        <p:nvGrpSpPr>
          <p:cNvPr id="13" name="组合 12">
            <a:extLst>
              <a:ext uri="{FF2B5EF4-FFF2-40B4-BE49-F238E27FC236}">
                <a16:creationId xmlns:a16="http://schemas.microsoft.com/office/drawing/2014/main" id="{7301A37E-4BF0-4301-BCA2-460B4F398FDE}"/>
              </a:ext>
            </a:extLst>
          </p:cNvPr>
          <p:cNvGrpSpPr/>
          <p:nvPr/>
        </p:nvGrpSpPr>
        <p:grpSpPr>
          <a:xfrm>
            <a:off x="1779103" y="1749287"/>
            <a:ext cx="5201480" cy="4312298"/>
            <a:chOff x="895673" y="1808566"/>
            <a:chExt cx="3464422" cy="4592999"/>
          </a:xfrm>
          <a:solidFill>
            <a:srgbClr val="404040"/>
          </a:solidFill>
        </p:grpSpPr>
        <p:sp>
          <p:nvSpPr>
            <p:cNvPr id="14" name="Rectangle 54">
              <a:extLst>
                <a:ext uri="{FF2B5EF4-FFF2-40B4-BE49-F238E27FC236}">
                  <a16:creationId xmlns:a16="http://schemas.microsoft.com/office/drawing/2014/main" id="{B751334D-8905-4257-9688-487E3DB42A54}"/>
                </a:ext>
              </a:extLst>
            </p:cNvPr>
            <p:cNvSpPr/>
            <p:nvPr/>
          </p:nvSpPr>
          <p:spPr>
            <a:xfrm>
              <a:off x="895675" y="1808566"/>
              <a:ext cx="3464420" cy="4592999"/>
            </a:xfrm>
            <a:prstGeom prst="rect">
              <a:avLst/>
            </a:prstGeom>
            <a:grpFill/>
            <a:ln>
              <a:noFill/>
            </a:ln>
            <a:effectLst>
              <a:outerShdw blurRad="50800" dist="50800" dir="5400000" algn="c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rgbClr val="323F4F"/>
                </a:solidFill>
                <a:latin typeface="微软雅黑 Light" panose="020B0502040204020203" pitchFamily="34" charset="-122"/>
                <a:ea typeface="微软雅黑 Light" panose="020B0502040204020203" pitchFamily="34" charset="-122"/>
                <a:cs typeface="Calibri Light" panose="020F0302020204030204" pitchFamily="34" charset="0"/>
              </a:endParaRPr>
            </a:p>
          </p:txBody>
        </p:sp>
        <p:sp>
          <p:nvSpPr>
            <p:cNvPr id="16" name="文本框 15">
              <a:extLst>
                <a:ext uri="{FF2B5EF4-FFF2-40B4-BE49-F238E27FC236}">
                  <a16:creationId xmlns:a16="http://schemas.microsoft.com/office/drawing/2014/main" id="{1C44D840-033D-44F4-8686-BAF57BFC69AB}"/>
                </a:ext>
              </a:extLst>
            </p:cNvPr>
            <p:cNvSpPr txBox="1"/>
            <p:nvPr/>
          </p:nvSpPr>
          <p:spPr>
            <a:xfrm>
              <a:off x="895673" y="2501175"/>
              <a:ext cx="3464421" cy="567135"/>
            </a:xfrm>
            <a:prstGeom prst="rect">
              <a:avLst/>
            </a:prstGeom>
            <a:grpFill/>
            <a:effectLst/>
          </p:spPr>
          <p:txBody>
            <a:bodyPr wrap="square" rtlCol="0">
              <a:spAutoFit/>
            </a:bodyPr>
            <a:lstStyle/>
            <a:p>
              <a:pPr algn="ctr"/>
              <a:r>
                <a:rPr lang="zh-CN" altLang="en-US" sz="2800" b="1" dirty="0">
                  <a:solidFill>
                    <a:schemeClr val="bg1"/>
                  </a:solidFill>
                  <a:latin typeface="微软雅黑 Light" panose="020B0502040204020203" pitchFamily="34" charset="-122"/>
                  <a:ea typeface="微软雅黑 Light" panose="020B0502040204020203" pitchFamily="34" charset="-122"/>
                  <a:cs typeface="Calibri Light" panose="020F0302020204030204" pitchFamily="34" charset="0"/>
                </a:rPr>
                <a:t>基于</a:t>
              </a:r>
              <a:r>
                <a:rPr lang="en-US" altLang="zh-CN" sz="2800" b="1" dirty="0">
                  <a:solidFill>
                    <a:schemeClr val="bg1"/>
                  </a:solidFill>
                  <a:latin typeface="微软雅黑 Light" panose="020B0502040204020203" pitchFamily="34" charset="-122"/>
                  <a:ea typeface="微软雅黑 Light" panose="020B0502040204020203" pitchFamily="34" charset="-122"/>
                  <a:cs typeface="Calibri Light" panose="020F0302020204030204" pitchFamily="34" charset="0"/>
                </a:rPr>
                <a:t>OpenCV</a:t>
              </a:r>
              <a:r>
                <a:rPr lang="zh-CN" altLang="en-US" sz="2800" b="1" dirty="0">
                  <a:solidFill>
                    <a:schemeClr val="bg1"/>
                  </a:solidFill>
                  <a:latin typeface="微软雅黑 Light" panose="020B0502040204020203" pitchFamily="34" charset="-122"/>
                  <a:ea typeface="微软雅黑 Light" panose="020B0502040204020203" pitchFamily="34" charset="-122"/>
                  <a:cs typeface="Calibri Light" panose="020F0302020204030204" pitchFamily="34" charset="0"/>
                </a:rPr>
                <a:t>的视觉识别</a:t>
              </a:r>
              <a:endParaRPr lang="zh-CN" altLang="en-US" sz="3600" b="1" dirty="0">
                <a:solidFill>
                  <a:schemeClr val="bg1"/>
                </a:solidFill>
                <a:latin typeface="微软雅黑 Light" panose="020B0502040204020203" pitchFamily="34" charset="-122"/>
                <a:ea typeface="微软雅黑 Light" panose="020B0502040204020203" pitchFamily="34" charset="-122"/>
                <a:cs typeface="Calibri Light" panose="020F0302020204030204" pitchFamily="34" charset="0"/>
              </a:endParaRPr>
            </a:p>
          </p:txBody>
        </p:sp>
      </p:grpSp>
      <p:sp>
        <p:nvSpPr>
          <p:cNvPr id="20" name="文本框 19">
            <a:extLst>
              <a:ext uri="{FF2B5EF4-FFF2-40B4-BE49-F238E27FC236}">
                <a16:creationId xmlns:a16="http://schemas.microsoft.com/office/drawing/2014/main" id="{9938D2C0-3B38-4E6C-B0F3-CABBAF4EF8A7}"/>
              </a:ext>
            </a:extLst>
          </p:cNvPr>
          <p:cNvSpPr txBox="1"/>
          <p:nvPr/>
        </p:nvSpPr>
        <p:spPr>
          <a:xfrm>
            <a:off x="2738220" y="3177403"/>
            <a:ext cx="3283243" cy="2308324"/>
          </a:xfrm>
          <a:prstGeom prst="rect">
            <a:avLst/>
          </a:prstGeom>
          <a:noFill/>
        </p:spPr>
        <p:txBody>
          <a:bodyPr wrap="square">
            <a:spAutoFit/>
          </a:bodyPr>
          <a:lstStyle/>
          <a:p>
            <a:pPr marL="342900" indent="-342900">
              <a:buFont typeface="Arial" panose="020B0604020202020204" pitchFamily="34" charset="0"/>
              <a:buChar char="•"/>
            </a:pPr>
            <a:r>
              <a:rPr lang="zh-CN" altLang="en-US" sz="2400" dirty="0">
                <a:solidFill>
                  <a:schemeClr val="bg1"/>
                </a:solidFill>
              </a:rPr>
              <a:t>对人体手臂行回归运算，计算三个关节点：肩、手肘，手腕的位置坐标。</a:t>
            </a:r>
          </a:p>
          <a:p>
            <a:pPr marL="342900" indent="-342900">
              <a:buFont typeface="Arial" panose="020B0604020202020204" pitchFamily="34" charset="0"/>
              <a:buChar char="•"/>
            </a:pPr>
            <a:r>
              <a:rPr lang="zh-CN" altLang="en-US" sz="2400" dirty="0">
                <a:solidFill>
                  <a:schemeClr val="bg1"/>
                </a:solidFill>
              </a:rPr>
              <a:t>提取卷积网络特征，推测被遮挡关节。</a:t>
            </a:r>
          </a:p>
        </p:txBody>
      </p:sp>
      <p:pic>
        <p:nvPicPr>
          <p:cNvPr id="6" name="图片 5">
            <a:extLst>
              <a:ext uri="{FF2B5EF4-FFF2-40B4-BE49-F238E27FC236}">
                <a16:creationId xmlns:a16="http://schemas.microsoft.com/office/drawing/2014/main" id="{10800ACB-8D87-431F-AB40-A87E146BFCA2}"/>
              </a:ext>
            </a:extLst>
          </p:cNvPr>
          <p:cNvPicPr>
            <a:picLocks noChangeAspect="1"/>
          </p:cNvPicPr>
          <p:nvPr/>
        </p:nvPicPr>
        <p:blipFill>
          <a:blip r:embed="rId2"/>
          <a:stretch>
            <a:fillRect/>
          </a:stretch>
        </p:blipFill>
        <p:spPr>
          <a:xfrm>
            <a:off x="8152171" y="1835664"/>
            <a:ext cx="2603218" cy="4139543"/>
          </a:xfrm>
          <a:prstGeom prst="rect">
            <a:avLst/>
          </a:prstGeom>
        </p:spPr>
      </p:pic>
    </p:spTree>
    <p:extLst>
      <p:ext uri="{BB962C8B-B14F-4D97-AF65-F5344CB8AC3E}">
        <p14:creationId xmlns:p14="http://schemas.microsoft.com/office/powerpoint/2010/main" val="28048628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A9E88446-7AB1-4D7A-9639-EFED07477F4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29840" y="1903460"/>
            <a:ext cx="8492496" cy="2398727"/>
          </a:xfrm>
          <a:prstGeom prst="rect">
            <a:avLst/>
          </a:prstGeom>
          <a:solidFill>
            <a:srgbClr val="FFFFFF">
              <a:shade val="85000"/>
            </a:srgbClr>
          </a:solidFill>
          <a:ln w="57150" cap="rnd">
            <a:solidFill>
              <a:srgbClr val="002060"/>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20" name="矩形 19">
            <a:extLst>
              <a:ext uri="{FF2B5EF4-FFF2-40B4-BE49-F238E27FC236}">
                <a16:creationId xmlns:a16="http://schemas.microsoft.com/office/drawing/2014/main" id="{43281588-9273-47CE-820F-D013D6DF8179}"/>
              </a:ext>
            </a:extLst>
          </p:cNvPr>
          <p:cNvSpPr/>
          <p:nvPr/>
        </p:nvSpPr>
        <p:spPr>
          <a:xfrm>
            <a:off x="10203509" y="1903460"/>
            <a:ext cx="1624186" cy="472126"/>
          </a:xfrm>
          <a:prstGeom prst="rect">
            <a:avLst/>
          </a:prstGeom>
          <a:solidFill>
            <a:srgbClr val="002060"/>
          </a:solidFill>
          <a:ln>
            <a:noFill/>
          </a:ln>
          <a:scene3d>
            <a:camera prst="orthographicFront"/>
            <a:lightRig rig="threePt" dir="t"/>
          </a:scene3d>
          <a:sp3d>
            <a:bevelT prst="relaxedIns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bg1"/>
              </a:solidFill>
              <a:latin typeface="微软雅黑 Light" panose="020B0502040204020203" pitchFamily="34" charset="-122"/>
              <a:ea typeface="微软雅黑 Light" panose="020B0502040204020203" pitchFamily="34" charset="-122"/>
            </a:endParaRPr>
          </a:p>
        </p:txBody>
      </p:sp>
      <p:sp>
        <p:nvSpPr>
          <p:cNvPr id="21" name="文本框 20">
            <a:extLst>
              <a:ext uri="{FF2B5EF4-FFF2-40B4-BE49-F238E27FC236}">
                <a16:creationId xmlns:a16="http://schemas.microsoft.com/office/drawing/2014/main" id="{0374695D-4241-4AFB-B14C-1EFF34A4C2EC}"/>
              </a:ext>
            </a:extLst>
          </p:cNvPr>
          <p:cNvSpPr txBox="1"/>
          <p:nvPr/>
        </p:nvSpPr>
        <p:spPr>
          <a:xfrm>
            <a:off x="10203509" y="1985635"/>
            <a:ext cx="1624186" cy="307777"/>
          </a:xfrm>
          <a:prstGeom prst="rect">
            <a:avLst/>
          </a:prstGeom>
          <a:noFill/>
        </p:spPr>
        <p:txBody>
          <a:bodyPr wrap="square" rtlCol="0">
            <a:spAutoFit/>
          </a:bodyPr>
          <a:lstStyle/>
          <a:p>
            <a:pPr algn="dist"/>
            <a:r>
              <a:rPr lang="zh-CN" altLang="en-US" sz="1400" b="1" dirty="0">
                <a:solidFill>
                  <a:schemeClr val="bg1"/>
                </a:solidFill>
                <a:latin typeface="微软雅黑 Light" panose="020B0502040204020203" pitchFamily="34" charset="-122"/>
                <a:ea typeface="微软雅黑 Light" panose="020B0502040204020203" pitchFamily="34" charset="-122"/>
              </a:rPr>
              <a:t>卷积网络特征处理</a:t>
            </a:r>
          </a:p>
        </p:txBody>
      </p:sp>
      <p:sp>
        <p:nvSpPr>
          <p:cNvPr id="22" name="Shape 717">
            <a:extLst>
              <a:ext uri="{FF2B5EF4-FFF2-40B4-BE49-F238E27FC236}">
                <a16:creationId xmlns:a16="http://schemas.microsoft.com/office/drawing/2014/main" id="{DE117E53-FE15-434F-8075-725114AE9F74}"/>
              </a:ext>
            </a:extLst>
          </p:cNvPr>
          <p:cNvSpPr txBox="1"/>
          <p:nvPr/>
        </p:nvSpPr>
        <p:spPr>
          <a:xfrm>
            <a:off x="1230607" y="4744028"/>
            <a:ext cx="8690962" cy="698982"/>
          </a:xfrm>
          <a:prstGeom prst="rect">
            <a:avLst/>
          </a:prstGeom>
          <a:noFill/>
          <a:ln>
            <a:noFill/>
          </a:ln>
        </p:spPr>
        <p:txBody>
          <a:bodyPr lIns="0" tIns="0" rIns="0" bIns="0" anchor="t" anchorCtr="0">
            <a:noAutofit/>
          </a:bodyPr>
          <a:lstStyle/>
          <a:p>
            <a:pPr marL="228600" indent="266700" algn="just"/>
            <a:r>
              <a:rPr lang="en-US" altLang="zh-CN" sz="2000" b="1" kern="100" dirty="0" err="1">
                <a:effectLst/>
                <a:latin typeface="等线" panose="02010600030101010101" pitchFamily="2" charset="-122"/>
                <a:ea typeface="等线" panose="02010600030101010101" pitchFamily="2" charset="-122"/>
                <a:cs typeface="Times New Roman" panose="02020603050405020304" pitchFamily="18" charset="0"/>
              </a:rPr>
              <a:t>VGGNet</a:t>
            </a: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的前</a:t>
            </a:r>
            <a:r>
              <a:rPr lang="en-US" altLang="zh-CN" sz="2000" b="1" kern="100" dirty="0">
                <a:effectLst/>
                <a:latin typeface="等线" panose="02010600030101010101" pitchFamily="2" charset="-122"/>
                <a:ea typeface="等线" panose="02010600030101010101" pitchFamily="2" charset="-122"/>
                <a:cs typeface="Times New Roman" panose="02020603050405020304" pitchFamily="18" charset="0"/>
              </a:rPr>
              <a:t>10</a:t>
            </a: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层用于为输入图像创建特征映射，得到一组特征图</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a:t>
            </a:r>
            <a:endParaRPr lang="en-US" altLang="zh-CN" sz="900" dirty="0">
              <a:solidFill>
                <a:schemeClr val="tx1">
                  <a:lumMod val="75000"/>
                  <a:lumOff val="25000"/>
                </a:schemeClr>
              </a:solidFill>
              <a:latin typeface="微软雅黑 Light" panose="020B0502040204020203" pitchFamily="34" charset="-122"/>
              <a:ea typeface="微软雅黑 Light" panose="020B0502040204020203" pitchFamily="34" charset="-122"/>
              <a:cs typeface="Arial" panose="020B0604020202020204" pitchFamily="34" charset="0"/>
            </a:endParaRPr>
          </a:p>
          <a:p>
            <a:pPr>
              <a:lnSpc>
                <a:spcPct val="150000"/>
              </a:lnSpc>
              <a:defRPr/>
            </a:pPr>
            <a:endParaRPr lang="en-US" altLang="zh-CN" sz="9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grpSp>
        <p:nvGrpSpPr>
          <p:cNvPr id="23" name="组合 2">
            <a:extLst>
              <a:ext uri="{FF2B5EF4-FFF2-40B4-BE49-F238E27FC236}">
                <a16:creationId xmlns:a16="http://schemas.microsoft.com/office/drawing/2014/main" id="{6C480BD4-E76D-4747-8FEF-9154A7C95DCF}"/>
              </a:ext>
            </a:extLst>
          </p:cNvPr>
          <p:cNvGrpSpPr>
            <a:grpSpLocks/>
          </p:cNvGrpSpPr>
          <p:nvPr/>
        </p:nvGrpSpPr>
        <p:grpSpPr bwMode="auto">
          <a:xfrm>
            <a:off x="254833" y="269481"/>
            <a:ext cx="2332576" cy="683019"/>
            <a:chOff x="-16250" y="91776"/>
            <a:chExt cx="3687347" cy="1079733"/>
          </a:xfrm>
        </p:grpSpPr>
        <p:sp>
          <p:nvSpPr>
            <p:cNvPr id="26" name="矩形 1">
              <a:extLst>
                <a:ext uri="{FF2B5EF4-FFF2-40B4-BE49-F238E27FC236}">
                  <a16:creationId xmlns:a16="http://schemas.microsoft.com/office/drawing/2014/main" id="{88828428-3D19-48C3-9605-B6D4F7B93A6E}"/>
                </a:ext>
              </a:extLst>
            </p:cNvPr>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项目实现</a:t>
              </a:r>
            </a:p>
          </p:txBody>
        </p:sp>
        <p:sp>
          <p:nvSpPr>
            <p:cNvPr id="27" name="矩形 45">
              <a:extLst>
                <a:ext uri="{FF2B5EF4-FFF2-40B4-BE49-F238E27FC236}">
                  <a16:creationId xmlns:a16="http://schemas.microsoft.com/office/drawing/2014/main" id="{B5DE3B50-02DD-4C1C-A581-FE713800AA89}"/>
                </a:ext>
              </a:extLst>
            </p:cNvPr>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3</a:t>
              </a:r>
              <a:endParaRPr lang="zh-CN" altLang="en-US" sz="2000" dirty="0">
                <a:solidFill>
                  <a:schemeClr val="bg1"/>
                </a:solidFill>
              </a:endParaRPr>
            </a:p>
          </p:txBody>
        </p:sp>
        <p:sp>
          <p:nvSpPr>
            <p:cNvPr id="28" name="矩形 46">
              <a:extLst>
                <a:ext uri="{FF2B5EF4-FFF2-40B4-BE49-F238E27FC236}">
                  <a16:creationId xmlns:a16="http://schemas.microsoft.com/office/drawing/2014/main" id="{EA08C5FC-C6CA-4755-9BBC-AF18E23FAC13}"/>
                </a:ext>
              </a:extLst>
            </p:cNvPr>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Tree>
    <p:extLst>
      <p:ext uri="{BB962C8B-B14F-4D97-AF65-F5344CB8AC3E}">
        <p14:creationId xmlns:p14="http://schemas.microsoft.com/office/powerpoint/2010/main" val="1928260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3" name="组合 2"/>
          <p:cNvGrpSpPr>
            <a:grpSpLocks/>
          </p:cNvGrpSpPr>
          <p:nvPr/>
        </p:nvGrpSpPr>
        <p:grpSpPr bwMode="auto">
          <a:xfrm>
            <a:off x="254833" y="269481"/>
            <a:ext cx="2332576" cy="683019"/>
            <a:chOff x="-16250" y="91776"/>
            <a:chExt cx="3687347" cy="1079733"/>
          </a:xfrm>
        </p:grpSpPr>
        <p:sp>
          <p:nvSpPr>
            <p:cNvPr id="84"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项目实现</a:t>
              </a:r>
            </a:p>
          </p:txBody>
        </p:sp>
        <p:sp>
          <p:nvSpPr>
            <p:cNvPr id="85"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3</a:t>
              </a:r>
              <a:endParaRPr lang="zh-CN" altLang="en-US" sz="2000" dirty="0">
                <a:solidFill>
                  <a:schemeClr val="bg1"/>
                </a:solidFill>
              </a:endParaRPr>
            </a:p>
          </p:txBody>
        </p:sp>
        <p:sp>
          <p:nvSpPr>
            <p:cNvPr id="86"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
        <p:nvSpPr>
          <p:cNvPr id="89" name="文本框 88">
            <a:extLst>
              <a:ext uri="{FF2B5EF4-FFF2-40B4-BE49-F238E27FC236}">
                <a16:creationId xmlns:a16="http://schemas.microsoft.com/office/drawing/2014/main" id="{6F0C2074-00E9-4ABE-B8E7-E20D5DC36309}"/>
              </a:ext>
            </a:extLst>
          </p:cNvPr>
          <p:cNvSpPr txBox="1"/>
          <p:nvPr/>
        </p:nvSpPr>
        <p:spPr>
          <a:xfrm>
            <a:off x="1333126" y="4648293"/>
            <a:ext cx="8958028" cy="1156855"/>
          </a:xfrm>
          <a:prstGeom prst="rect">
            <a:avLst/>
          </a:prstGeom>
          <a:noFill/>
        </p:spPr>
        <p:txBody>
          <a:bodyPr wrap="square" rtlCol="0">
            <a:spAutoFit/>
          </a:bodyPr>
          <a:lstStyle/>
          <a:p>
            <a:pPr>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得到特征图后，使用</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分支多阶段</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CNN</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，第一分支预测身体手臂部位位置（例如肘部等）的一组</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2D</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置信度图，如左所示，给出关键点的置信度图和亲和力图 </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左肩。第二分支预测一组部分亲和度的</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2D</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矢量场，其编码部分之间的关联度。 如右图所示，显示颈部和左肩之间的部分亲和力。</a:t>
            </a:r>
          </a:p>
        </p:txBody>
      </p:sp>
      <p:pic>
        <p:nvPicPr>
          <p:cNvPr id="82" name="图片 81">
            <a:extLst>
              <a:ext uri="{FF2B5EF4-FFF2-40B4-BE49-F238E27FC236}">
                <a16:creationId xmlns:a16="http://schemas.microsoft.com/office/drawing/2014/main" id="{ED3A3385-0B91-4D6A-8E98-921BBCA6EEE2}"/>
              </a:ext>
            </a:extLst>
          </p:cNvPr>
          <p:cNvPicPr>
            <a:picLocks noChangeAspect="1"/>
          </p:cNvPicPr>
          <p:nvPr/>
        </p:nvPicPr>
        <p:blipFill>
          <a:blip r:embed="rId2"/>
          <a:stretch>
            <a:fillRect/>
          </a:stretch>
        </p:blipFill>
        <p:spPr>
          <a:xfrm>
            <a:off x="1431791" y="1750984"/>
            <a:ext cx="3359866" cy="2611434"/>
          </a:xfrm>
          <a:prstGeom prst="rect">
            <a:avLst/>
          </a:prstGeom>
          <a:effectLst>
            <a:outerShdw blurRad="50800" dist="38100" dir="2700000" algn="tl" rotWithShape="0">
              <a:prstClr val="black">
                <a:alpha val="40000"/>
              </a:prstClr>
            </a:outerShdw>
          </a:effectLst>
        </p:spPr>
      </p:pic>
      <p:pic>
        <p:nvPicPr>
          <p:cNvPr id="95" name="图片 94">
            <a:extLst>
              <a:ext uri="{FF2B5EF4-FFF2-40B4-BE49-F238E27FC236}">
                <a16:creationId xmlns:a16="http://schemas.microsoft.com/office/drawing/2014/main" id="{49F4CF67-6B6A-4875-9B4C-141638B84F4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15311" y="1739603"/>
            <a:ext cx="3435668" cy="2611434"/>
          </a:xfrm>
          <a:prstGeom prst="rect">
            <a:avLst/>
          </a:prstGeom>
          <a:noFill/>
          <a:ln>
            <a:noFill/>
          </a:ln>
          <a:effectLst>
            <a:outerShdw blurRad="50800" dist="38100" dir="2700000" algn="tl" rotWithShape="0">
              <a:prstClr val="black">
                <a:alpha val="40000"/>
              </a:prstClr>
            </a:outerShdw>
          </a:effectLst>
        </p:spPr>
      </p:pic>
      <p:sp>
        <p:nvSpPr>
          <p:cNvPr id="96" name="矩形 95">
            <a:extLst>
              <a:ext uri="{FF2B5EF4-FFF2-40B4-BE49-F238E27FC236}">
                <a16:creationId xmlns:a16="http://schemas.microsoft.com/office/drawing/2014/main" id="{08486E4C-AC18-4243-A57B-34B90CF565B9}"/>
              </a:ext>
            </a:extLst>
          </p:cNvPr>
          <p:cNvSpPr/>
          <p:nvPr/>
        </p:nvSpPr>
        <p:spPr>
          <a:xfrm>
            <a:off x="9136023" y="1762620"/>
            <a:ext cx="1624186" cy="472126"/>
          </a:xfrm>
          <a:prstGeom prst="rect">
            <a:avLst/>
          </a:prstGeom>
          <a:solidFill>
            <a:srgbClr val="002060"/>
          </a:solidFill>
          <a:ln>
            <a:noFill/>
          </a:ln>
          <a:scene3d>
            <a:camera prst="orthographicFront"/>
            <a:lightRig rig="threePt" dir="t"/>
          </a:scene3d>
          <a:sp3d>
            <a:bevelT prst="relaxedIns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bg1"/>
              </a:solidFill>
              <a:latin typeface="微软雅黑 Light" panose="020B0502040204020203" pitchFamily="34" charset="-122"/>
              <a:ea typeface="微软雅黑 Light" panose="020B0502040204020203" pitchFamily="34" charset="-122"/>
            </a:endParaRPr>
          </a:p>
        </p:txBody>
      </p:sp>
      <p:sp>
        <p:nvSpPr>
          <p:cNvPr id="97" name="文本框 96">
            <a:extLst>
              <a:ext uri="{FF2B5EF4-FFF2-40B4-BE49-F238E27FC236}">
                <a16:creationId xmlns:a16="http://schemas.microsoft.com/office/drawing/2014/main" id="{B1D19D1F-B25A-4E4D-B47F-00598E9E729F}"/>
              </a:ext>
            </a:extLst>
          </p:cNvPr>
          <p:cNvSpPr txBox="1"/>
          <p:nvPr/>
        </p:nvSpPr>
        <p:spPr>
          <a:xfrm>
            <a:off x="9136023" y="1844795"/>
            <a:ext cx="1624186" cy="307777"/>
          </a:xfrm>
          <a:prstGeom prst="rect">
            <a:avLst/>
          </a:prstGeom>
          <a:noFill/>
        </p:spPr>
        <p:txBody>
          <a:bodyPr wrap="square" rtlCol="0">
            <a:spAutoFit/>
          </a:bodyPr>
          <a:lstStyle/>
          <a:p>
            <a:pPr algn="dist"/>
            <a:r>
              <a:rPr lang="zh-CN" altLang="en-US" sz="1400" b="1" dirty="0">
                <a:solidFill>
                  <a:schemeClr val="bg1"/>
                </a:solidFill>
                <a:latin typeface="微软雅黑 Light" panose="020B0502040204020203" pitchFamily="34" charset="-122"/>
                <a:ea typeface="微软雅黑 Light" panose="020B0502040204020203" pitchFamily="34" charset="-122"/>
              </a:rPr>
              <a:t>卷积网络特征处理</a:t>
            </a:r>
          </a:p>
        </p:txBody>
      </p:sp>
    </p:spTree>
    <p:extLst>
      <p:ext uri="{BB962C8B-B14F-4D97-AF65-F5344CB8AC3E}">
        <p14:creationId xmlns:p14="http://schemas.microsoft.com/office/powerpoint/2010/main" val="101445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5727BE58-A68E-49EC-88B3-62DBAC121623}"/>
              </a:ext>
            </a:extLst>
          </p:cNvPr>
          <p:cNvSpPr txBox="1"/>
          <p:nvPr/>
        </p:nvSpPr>
        <p:spPr>
          <a:xfrm>
            <a:off x="5556265" y="2882331"/>
            <a:ext cx="4622100" cy="2308324"/>
          </a:xfrm>
          <a:prstGeom prst="rect">
            <a:avLst/>
          </a:prstGeom>
          <a:noFill/>
        </p:spPr>
        <p:txBody>
          <a:bodyPr wrap="square">
            <a:spAutoFit/>
          </a:bodyPr>
          <a:lstStyle/>
          <a:p>
            <a:r>
              <a:rPr lang="en-US" altLang="zh-CN" sz="2400" dirty="0">
                <a:effectLst/>
                <a:ea typeface="等线" panose="02010600030101010101" pitchFamily="2" charset="-122"/>
                <a:cs typeface="Times New Roman" panose="02020603050405020304" pitchFamily="18" charset="0"/>
              </a:rPr>
              <a:t>       </a:t>
            </a:r>
            <a:r>
              <a:rPr lang="zh-CN" altLang="zh-CN" sz="2400" dirty="0">
                <a:effectLst/>
                <a:ea typeface="等线" panose="02010600030101010101" pitchFamily="2" charset="-122"/>
                <a:cs typeface="Times New Roman" panose="02020603050405020304" pitchFamily="18" charset="0"/>
              </a:rPr>
              <a:t>使用</a:t>
            </a:r>
            <a:r>
              <a:rPr lang="en-US" altLang="zh-CN" sz="2400" dirty="0">
                <a:effectLst/>
                <a:ea typeface="等线" panose="02010600030101010101" pitchFamily="2" charset="-122"/>
                <a:cs typeface="Times New Roman" panose="02020603050405020304" pitchFamily="18" charset="0"/>
              </a:rPr>
              <a:t>OpenCV</a:t>
            </a:r>
            <a:r>
              <a:rPr lang="zh-CN" altLang="zh-CN" sz="2400" dirty="0">
                <a:effectLst/>
                <a:ea typeface="等线" panose="02010600030101010101" pitchFamily="2" charset="-122"/>
                <a:cs typeface="Times New Roman" panose="02020603050405020304" pitchFamily="18" charset="0"/>
              </a:rPr>
              <a:t>的</a:t>
            </a:r>
            <a:r>
              <a:rPr lang="en-US" altLang="zh-CN" sz="2400" dirty="0">
                <a:effectLst/>
                <a:ea typeface="等线" panose="02010600030101010101" pitchFamily="2" charset="-122"/>
                <a:cs typeface="Times New Roman" panose="02020603050405020304" pitchFamily="18" charset="0"/>
              </a:rPr>
              <a:t>DNN</a:t>
            </a:r>
            <a:r>
              <a:rPr lang="zh-CN" altLang="zh-CN" sz="2400" dirty="0">
                <a:effectLst/>
                <a:ea typeface="等线" panose="02010600030101010101" pitchFamily="2" charset="-122"/>
                <a:cs typeface="Times New Roman" panose="02020603050405020304" pitchFamily="18" charset="0"/>
              </a:rPr>
              <a:t>模块载入</a:t>
            </a:r>
            <a:r>
              <a:rPr lang="en-US" altLang="zh-CN" sz="2400" dirty="0">
                <a:effectLst/>
                <a:ea typeface="等线" panose="02010600030101010101" pitchFamily="2" charset="-122"/>
                <a:cs typeface="Times New Roman" panose="02020603050405020304" pitchFamily="18" charset="0"/>
              </a:rPr>
              <a:t>TensorFlow</a:t>
            </a:r>
            <a:r>
              <a:rPr lang="zh-CN" altLang="zh-CN" sz="2400" dirty="0">
                <a:effectLst/>
                <a:ea typeface="等线" panose="02010600030101010101" pitchFamily="2" charset="-122"/>
                <a:cs typeface="Times New Roman" panose="02020603050405020304" pitchFamily="18" charset="0"/>
              </a:rPr>
              <a:t>深度学习框架所训练的模型，识别摄像头所获取图像中肩、肘等</a:t>
            </a:r>
            <a:r>
              <a:rPr lang="en-US" altLang="zh-CN" sz="2400" dirty="0">
                <a:effectLst/>
                <a:ea typeface="等线" panose="02010600030101010101" pitchFamily="2" charset="-122"/>
                <a:cs typeface="Times New Roman" panose="02020603050405020304" pitchFamily="18" charset="0"/>
              </a:rPr>
              <a:t>18</a:t>
            </a:r>
            <a:r>
              <a:rPr lang="zh-CN" altLang="zh-CN" sz="2400" dirty="0">
                <a:effectLst/>
                <a:ea typeface="等线" panose="02010600030101010101" pitchFamily="2" charset="-122"/>
                <a:cs typeface="Times New Roman" panose="02020603050405020304" pitchFamily="18" charset="0"/>
              </a:rPr>
              <a:t>个人体关键点信息。其中，肩、肘、手首位置是后续建模所需要的信息</a:t>
            </a:r>
            <a:r>
              <a:rPr lang="zh-CN" altLang="en-US" sz="2400" dirty="0">
                <a:effectLst/>
                <a:ea typeface="等线" panose="02010600030101010101" pitchFamily="2" charset="-122"/>
                <a:cs typeface="Times New Roman" panose="02020603050405020304" pitchFamily="18" charset="0"/>
              </a:rPr>
              <a:t>。</a:t>
            </a:r>
            <a:endParaRPr lang="zh-CN" altLang="en-US" sz="2400" dirty="0"/>
          </a:p>
        </p:txBody>
      </p:sp>
      <p:cxnSp>
        <p:nvCxnSpPr>
          <p:cNvPr id="10" name="直接连接符 9">
            <a:extLst>
              <a:ext uri="{FF2B5EF4-FFF2-40B4-BE49-F238E27FC236}">
                <a16:creationId xmlns:a16="http://schemas.microsoft.com/office/drawing/2014/main" id="{8D3E9B8E-624B-4F8D-81AA-D92820FC91EC}"/>
              </a:ext>
            </a:extLst>
          </p:cNvPr>
          <p:cNvCxnSpPr/>
          <p:nvPr/>
        </p:nvCxnSpPr>
        <p:spPr>
          <a:xfrm>
            <a:off x="5181657" y="1918661"/>
            <a:ext cx="5092064"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069D1D77-BBCC-4FBA-86E6-375EF875B378}"/>
              </a:ext>
            </a:extLst>
          </p:cNvPr>
          <p:cNvCxnSpPr/>
          <p:nvPr/>
        </p:nvCxnSpPr>
        <p:spPr>
          <a:xfrm>
            <a:off x="5181657" y="5265674"/>
            <a:ext cx="5092064" cy="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9E181555-2D56-4641-AF8B-315EE8226FAC}"/>
              </a:ext>
            </a:extLst>
          </p:cNvPr>
          <p:cNvSpPr/>
          <p:nvPr/>
        </p:nvSpPr>
        <p:spPr>
          <a:xfrm>
            <a:off x="6817489" y="2065057"/>
            <a:ext cx="1870501" cy="795908"/>
          </a:xfrm>
          <a:prstGeom prst="rect">
            <a:avLst/>
          </a:prstGeom>
          <a:solidFill>
            <a:srgbClr val="002060"/>
          </a:solidFill>
          <a:effectLst>
            <a:outerShdw blurRad="50800" dist="38100" dir="2700000" algn="tl" rotWithShape="0">
              <a:prstClr val="black">
                <a:alpha val="40000"/>
              </a:prstClr>
            </a:outerShdw>
          </a:effectLst>
          <a:scene3d>
            <a:camera prst="orthographicFront"/>
            <a:lightRig rig="threePt" dir="t"/>
          </a:scene3d>
          <a:sp3d>
            <a:bevelT prst="relaxedInset"/>
          </a:sp3d>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4EB734DD-6662-4138-A6A6-D51FD3F92079}"/>
              </a:ext>
            </a:extLst>
          </p:cNvPr>
          <p:cNvSpPr txBox="1"/>
          <p:nvPr/>
        </p:nvSpPr>
        <p:spPr>
          <a:xfrm>
            <a:off x="7025833" y="2301674"/>
            <a:ext cx="1870501"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人体姿态估计</a:t>
            </a:r>
          </a:p>
        </p:txBody>
      </p:sp>
      <p:grpSp>
        <p:nvGrpSpPr>
          <p:cNvPr id="17" name="组合 2">
            <a:extLst>
              <a:ext uri="{FF2B5EF4-FFF2-40B4-BE49-F238E27FC236}">
                <a16:creationId xmlns:a16="http://schemas.microsoft.com/office/drawing/2014/main" id="{70BA781C-BAE9-46F6-9A48-493F37F0A589}"/>
              </a:ext>
            </a:extLst>
          </p:cNvPr>
          <p:cNvGrpSpPr>
            <a:grpSpLocks/>
          </p:cNvGrpSpPr>
          <p:nvPr/>
        </p:nvGrpSpPr>
        <p:grpSpPr bwMode="auto">
          <a:xfrm>
            <a:off x="254833" y="269481"/>
            <a:ext cx="2332576" cy="683019"/>
            <a:chOff x="-16250" y="91776"/>
            <a:chExt cx="3687347" cy="1079733"/>
          </a:xfrm>
        </p:grpSpPr>
        <p:sp>
          <p:nvSpPr>
            <p:cNvPr id="18" name="矩形 1">
              <a:extLst>
                <a:ext uri="{FF2B5EF4-FFF2-40B4-BE49-F238E27FC236}">
                  <a16:creationId xmlns:a16="http://schemas.microsoft.com/office/drawing/2014/main" id="{7F63C293-740B-4955-92EC-B668655687F3}"/>
                </a:ext>
              </a:extLst>
            </p:cNvPr>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项目实现</a:t>
              </a:r>
            </a:p>
          </p:txBody>
        </p:sp>
        <p:sp>
          <p:nvSpPr>
            <p:cNvPr id="19" name="矩形 45">
              <a:extLst>
                <a:ext uri="{FF2B5EF4-FFF2-40B4-BE49-F238E27FC236}">
                  <a16:creationId xmlns:a16="http://schemas.microsoft.com/office/drawing/2014/main" id="{C413FAE4-4107-4E14-A7A8-2210A411514D}"/>
                </a:ext>
              </a:extLst>
            </p:cNvPr>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3</a:t>
              </a:r>
              <a:endParaRPr lang="zh-CN" altLang="en-US" sz="2000" dirty="0">
                <a:solidFill>
                  <a:schemeClr val="bg1"/>
                </a:solidFill>
              </a:endParaRPr>
            </a:p>
          </p:txBody>
        </p:sp>
        <p:sp>
          <p:nvSpPr>
            <p:cNvPr id="20" name="矩形 46">
              <a:extLst>
                <a:ext uri="{FF2B5EF4-FFF2-40B4-BE49-F238E27FC236}">
                  <a16:creationId xmlns:a16="http://schemas.microsoft.com/office/drawing/2014/main" id="{0DB6B2CC-7BFA-4BE0-8A9C-A7C0A76C0E53}"/>
                </a:ext>
              </a:extLst>
            </p:cNvPr>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pic>
        <p:nvPicPr>
          <p:cNvPr id="13" name="图片 12">
            <a:extLst>
              <a:ext uri="{FF2B5EF4-FFF2-40B4-BE49-F238E27FC236}">
                <a16:creationId xmlns:a16="http://schemas.microsoft.com/office/drawing/2014/main" id="{2C4CBD6C-8903-46B2-82CA-51C902D3B4C4}"/>
              </a:ext>
            </a:extLst>
          </p:cNvPr>
          <p:cNvPicPr>
            <a:picLocks noChangeAspect="1"/>
          </p:cNvPicPr>
          <p:nvPr/>
        </p:nvPicPr>
        <p:blipFill rotWithShape="1">
          <a:blip r:embed="rId2"/>
          <a:srcRect l="20134" r="12164"/>
          <a:stretch/>
        </p:blipFill>
        <p:spPr>
          <a:xfrm>
            <a:off x="614847" y="1948070"/>
            <a:ext cx="4204543" cy="348615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8785217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flipV="1">
            <a:off x="482860" y="6015864"/>
            <a:ext cx="3518347" cy="4571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35684" y="2084033"/>
            <a:ext cx="3518347" cy="78487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b="1" dirty="0">
                <a:solidFill>
                  <a:schemeClr val="bg1"/>
                </a:solidFill>
                <a:latin typeface="微软雅黑" panose="020B0503020204020204" pitchFamily="34" charset="-122"/>
                <a:ea typeface="微软雅黑" panose="020B0503020204020204" pitchFamily="34" charset="-122"/>
              </a:rPr>
              <a:t>    二维转三维</a:t>
            </a:r>
          </a:p>
        </p:txBody>
      </p:sp>
      <p:sp>
        <p:nvSpPr>
          <p:cNvPr id="8" name="矩形 7"/>
          <p:cNvSpPr/>
          <p:nvPr/>
        </p:nvSpPr>
        <p:spPr>
          <a:xfrm>
            <a:off x="708213" y="3285042"/>
            <a:ext cx="3114202" cy="2058577"/>
          </a:xfrm>
          <a:prstGeom prst="rect">
            <a:avLst/>
          </a:prstGeom>
        </p:spPr>
        <p:txBody>
          <a:bodyPr wrap="square">
            <a:spAutoFit/>
          </a:bodyPr>
          <a:lstStyle/>
          <a:p>
            <a:pPr>
              <a:lnSpc>
                <a:spcPct val="120000"/>
              </a:lnSpc>
            </a:pPr>
            <a:r>
              <a:rPr lang="zh-CN" altLang="en-US" dirty="0">
                <a:latin typeface="微软雅黑" panose="020B0503020204020204" pitchFamily="34" charset="-122"/>
                <a:ea typeface="微软雅黑" panose="020B0503020204020204" pitchFamily="34" charset="-122"/>
              </a:rPr>
              <a:t>在使用</a:t>
            </a:r>
            <a:r>
              <a:rPr lang="en-US" altLang="zh-CN" dirty="0">
                <a:latin typeface="微软雅黑" panose="020B0503020204020204" pitchFamily="34" charset="-122"/>
                <a:ea typeface="微软雅黑" panose="020B0503020204020204" pitchFamily="34" charset="-122"/>
              </a:rPr>
              <a:t>OpenCV</a:t>
            </a:r>
            <a:r>
              <a:rPr lang="zh-CN" altLang="en-US" dirty="0">
                <a:latin typeface="微软雅黑" panose="020B0503020204020204" pitchFamily="34" charset="-122"/>
                <a:ea typeface="微软雅黑" panose="020B0503020204020204" pitchFamily="34" charset="-122"/>
              </a:rPr>
              <a:t>识别出的人体姿态是一个</a:t>
            </a:r>
            <a:r>
              <a:rPr lang="en-US" altLang="zh-CN" dirty="0">
                <a:latin typeface="微软雅黑" panose="020B0503020204020204" pitchFamily="34" charset="-122"/>
                <a:ea typeface="微软雅黑" panose="020B0503020204020204" pitchFamily="34" charset="-122"/>
              </a:rPr>
              <a:t>2d</a:t>
            </a:r>
            <a:r>
              <a:rPr lang="zh-CN" altLang="en-US" dirty="0">
                <a:latin typeface="微软雅黑" panose="020B0503020204020204" pitchFamily="34" charset="-122"/>
                <a:ea typeface="微软雅黑" panose="020B0503020204020204" pitchFamily="34" charset="-122"/>
              </a:rPr>
              <a:t>平面姿态。我们需要将</a:t>
            </a:r>
            <a:r>
              <a:rPr lang="en-US" altLang="zh-CN" dirty="0">
                <a:latin typeface="微软雅黑" panose="020B0503020204020204" pitchFamily="34" charset="-122"/>
                <a:ea typeface="微软雅黑" panose="020B0503020204020204" pitchFamily="34" charset="-122"/>
              </a:rPr>
              <a:t>2d</a:t>
            </a:r>
            <a:r>
              <a:rPr lang="zh-CN" altLang="en-US" dirty="0">
                <a:latin typeface="微软雅黑" panose="020B0503020204020204" pitchFamily="34" charset="-122"/>
                <a:ea typeface="微软雅黑" panose="020B0503020204020204" pitchFamily="34" charset="-122"/>
              </a:rPr>
              <a:t>姿态转为</a:t>
            </a:r>
            <a:r>
              <a:rPr lang="en-US" altLang="zh-CN" dirty="0">
                <a:latin typeface="微软雅黑" panose="020B0503020204020204" pitchFamily="34" charset="-122"/>
                <a:ea typeface="微软雅黑" panose="020B0503020204020204" pitchFamily="34" charset="-122"/>
              </a:rPr>
              <a:t>3d</a:t>
            </a:r>
            <a:r>
              <a:rPr lang="zh-CN" altLang="en-US" dirty="0">
                <a:latin typeface="微软雅黑" panose="020B0503020204020204" pitchFamily="34" charset="-122"/>
                <a:ea typeface="微软雅黑" panose="020B0503020204020204" pitchFamily="34" charset="-122"/>
              </a:rPr>
              <a:t>姿态，这样才能把关节点实际运动的角度映射到机械臂中。</a:t>
            </a:r>
            <a:endParaRPr lang="en-US" altLang="zh-CN" dirty="0">
              <a:latin typeface="微软雅黑" panose="020B0503020204020204" pitchFamily="34" charset="-122"/>
              <a:ea typeface="微软雅黑" panose="020B0503020204020204" pitchFamily="34" charset="-122"/>
            </a:endParaRPr>
          </a:p>
          <a:p>
            <a:pPr>
              <a:lnSpc>
                <a:spcPct val="120000"/>
              </a:lnSpc>
            </a:pPr>
            <a:endParaRPr lang="en-US" altLang="zh-CN"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E0D46C1C-CC09-4EDA-BEEA-4B40D33342F3}"/>
              </a:ext>
            </a:extLst>
          </p:cNvPr>
          <p:cNvPicPr>
            <a:picLocks noChangeAspect="1"/>
          </p:cNvPicPr>
          <p:nvPr/>
        </p:nvPicPr>
        <p:blipFill>
          <a:blip r:embed="rId3"/>
          <a:stretch>
            <a:fillRect/>
          </a:stretch>
        </p:blipFill>
        <p:spPr>
          <a:xfrm>
            <a:off x="4663441" y="1934107"/>
            <a:ext cx="2604196" cy="4137798"/>
          </a:xfrm>
          <a:prstGeom prst="rect">
            <a:avLst/>
          </a:prstGeom>
        </p:spPr>
      </p:pic>
      <p:sp>
        <p:nvSpPr>
          <p:cNvPr id="17" name="矩形 16">
            <a:extLst>
              <a:ext uri="{FF2B5EF4-FFF2-40B4-BE49-F238E27FC236}">
                <a16:creationId xmlns:a16="http://schemas.microsoft.com/office/drawing/2014/main" id="{F6261CED-352C-419C-A843-0E5BF5F0E0F9}"/>
              </a:ext>
            </a:extLst>
          </p:cNvPr>
          <p:cNvSpPr/>
          <p:nvPr/>
        </p:nvSpPr>
        <p:spPr>
          <a:xfrm>
            <a:off x="7825807" y="6011926"/>
            <a:ext cx="3726113" cy="4571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FB04F908-0648-4316-84CC-839E4F2D865C}"/>
              </a:ext>
            </a:extLst>
          </p:cNvPr>
          <p:cNvSpPr/>
          <p:nvPr/>
        </p:nvSpPr>
        <p:spPr>
          <a:xfrm>
            <a:off x="7825807" y="1934107"/>
            <a:ext cx="3726113" cy="75846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b="1" dirty="0">
                <a:solidFill>
                  <a:schemeClr val="bg1"/>
                </a:solidFill>
                <a:latin typeface="微软雅黑" panose="020B0503020204020204" pitchFamily="34" charset="-122"/>
                <a:ea typeface="微软雅黑" panose="020B0503020204020204" pitchFamily="34" charset="-122"/>
              </a:rPr>
              <a:t>    二维转三维</a:t>
            </a:r>
          </a:p>
        </p:txBody>
      </p:sp>
      <p:sp>
        <p:nvSpPr>
          <p:cNvPr id="19" name="文本框 18">
            <a:extLst>
              <a:ext uri="{FF2B5EF4-FFF2-40B4-BE49-F238E27FC236}">
                <a16:creationId xmlns:a16="http://schemas.microsoft.com/office/drawing/2014/main" id="{F6E050EF-17FD-49A1-896A-4EE1DB001AA1}"/>
              </a:ext>
            </a:extLst>
          </p:cNvPr>
          <p:cNvSpPr txBox="1"/>
          <p:nvPr/>
        </p:nvSpPr>
        <p:spPr>
          <a:xfrm>
            <a:off x="7929871" y="3021668"/>
            <a:ext cx="3375124" cy="2585323"/>
          </a:xfrm>
          <a:prstGeom prst="rect">
            <a:avLst/>
          </a:prstGeom>
          <a:noFill/>
        </p:spPr>
        <p:txBody>
          <a:bodyPr wrap="square">
            <a:spAutoFit/>
          </a:bodyPr>
          <a:lstStyle/>
          <a:p>
            <a:r>
              <a:rPr lang="zh-CN" altLang="en-US" dirty="0">
                <a:latin typeface="微软雅黑" panose="020B0503020204020204" pitchFamily="34" charset="-122"/>
                <a:ea typeface="微软雅黑" panose="020B0503020204020204" pitchFamily="34" charset="-122"/>
              </a:rPr>
              <a:t>为了实现二维转三维，我们做出了以下假设：</a:t>
            </a: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躯干是面对摄像头不会旋转，即关节点 </a:t>
            </a:r>
            <a:r>
              <a:rPr lang="en-US" altLang="zh-CN" dirty="0">
                <a:latin typeface="微软雅黑" panose="020B0503020204020204" pitchFamily="34" charset="-122"/>
                <a:ea typeface="微软雅黑" panose="020B0503020204020204" pitchFamily="34" charset="-122"/>
              </a:rPr>
              <a:t>5 </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 8</a:t>
            </a:r>
            <a:r>
              <a:rPr lang="zh-CN" altLang="en-US" dirty="0">
                <a:latin typeface="微软雅黑" panose="020B0503020204020204" pitchFamily="34" charset="-122"/>
                <a:ea typeface="微软雅黑" panose="020B0503020204020204" pitchFamily="34" charset="-122"/>
              </a:rPr>
              <a:t>始终平行于摄像机的视角。</a:t>
            </a: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手臂的倾斜只有左倾、右倾 和前倾，没有后倾。这也符合日常生活中手臂摆动的情况。</a:t>
            </a:r>
          </a:p>
        </p:txBody>
      </p:sp>
      <p:grpSp>
        <p:nvGrpSpPr>
          <p:cNvPr id="25" name="组合 2">
            <a:extLst>
              <a:ext uri="{FF2B5EF4-FFF2-40B4-BE49-F238E27FC236}">
                <a16:creationId xmlns:a16="http://schemas.microsoft.com/office/drawing/2014/main" id="{C498F61A-5D69-414E-BF6E-D877640FB74E}"/>
              </a:ext>
            </a:extLst>
          </p:cNvPr>
          <p:cNvGrpSpPr>
            <a:grpSpLocks/>
          </p:cNvGrpSpPr>
          <p:nvPr/>
        </p:nvGrpSpPr>
        <p:grpSpPr bwMode="auto">
          <a:xfrm>
            <a:off x="254833" y="269481"/>
            <a:ext cx="2332576" cy="683019"/>
            <a:chOff x="-16250" y="91776"/>
            <a:chExt cx="3687347" cy="1079733"/>
          </a:xfrm>
        </p:grpSpPr>
        <p:sp>
          <p:nvSpPr>
            <p:cNvPr id="26" name="矩形 1">
              <a:extLst>
                <a:ext uri="{FF2B5EF4-FFF2-40B4-BE49-F238E27FC236}">
                  <a16:creationId xmlns:a16="http://schemas.microsoft.com/office/drawing/2014/main" id="{EEB1F514-C3B2-405C-931C-E69D352918F2}"/>
                </a:ext>
              </a:extLst>
            </p:cNvPr>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项目实现</a:t>
              </a:r>
            </a:p>
          </p:txBody>
        </p:sp>
        <p:sp>
          <p:nvSpPr>
            <p:cNvPr id="27" name="矩形 45">
              <a:extLst>
                <a:ext uri="{FF2B5EF4-FFF2-40B4-BE49-F238E27FC236}">
                  <a16:creationId xmlns:a16="http://schemas.microsoft.com/office/drawing/2014/main" id="{FFD94D88-B4B6-4E82-BB71-D815E46E26B8}"/>
                </a:ext>
              </a:extLst>
            </p:cNvPr>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3</a:t>
              </a:r>
              <a:endParaRPr lang="zh-CN" altLang="en-US" sz="2000" dirty="0">
                <a:solidFill>
                  <a:schemeClr val="bg1"/>
                </a:solidFill>
              </a:endParaRPr>
            </a:p>
          </p:txBody>
        </p:sp>
        <p:sp>
          <p:nvSpPr>
            <p:cNvPr id="28" name="矩形 46">
              <a:extLst>
                <a:ext uri="{FF2B5EF4-FFF2-40B4-BE49-F238E27FC236}">
                  <a16:creationId xmlns:a16="http://schemas.microsoft.com/office/drawing/2014/main" id="{82993380-53F7-41F1-A3FF-74214BDCDE81}"/>
                </a:ext>
              </a:extLst>
            </p:cNvPr>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Tree>
    <p:extLst>
      <p:ext uri="{BB962C8B-B14F-4D97-AF65-F5344CB8AC3E}">
        <p14:creationId xmlns:p14="http://schemas.microsoft.com/office/powerpoint/2010/main" val="12243405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DD352745-1F1F-431E-8F86-AF677E43B41C}"/>
              </a:ext>
            </a:extLst>
          </p:cNvPr>
          <p:cNvPicPr>
            <a:picLocks noChangeAspect="1"/>
          </p:cNvPicPr>
          <p:nvPr/>
        </p:nvPicPr>
        <p:blipFill>
          <a:blip r:embed="rId3"/>
          <a:stretch>
            <a:fillRect/>
          </a:stretch>
        </p:blipFill>
        <p:spPr>
          <a:xfrm>
            <a:off x="439755" y="2049109"/>
            <a:ext cx="2604196" cy="4137798"/>
          </a:xfrm>
          <a:prstGeom prst="rect">
            <a:avLst/>
          </a:prstGeom>
        </p:spPr>
      </p:pic>
      <p:sp>
        <p:nvSpPr>
          <p:cNvPr id="16" name="文本框 15">
            <a:extLst>
              <a:ext uri="{FF2B5EF4-FFF2-40B4-BE49-F238E27FC236}">
                <a16:creationId xmlns:a16="http://schemas.microsoft.com/office/drawing/2014/main" id="{32549E98-8206-40F5-85D7-038F2C24F87D}"/>
              </a:ext>
            </a:extLst>
          </p:cNvPr>
          <p:cNvSpPr txBox="1"/>
          <p:nvPr/>
        </p:nvSpPr>
        <p:spPr>
          <a:xfrm>
            <a:off x="3566160" y="4118008"/>
            <a:ext cx="7813040" cy="2585323"/>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我们以 </a:t>
            </a:r>
            <a:r>
              <a:rPr lang="en-US" altLang="zh-CN" dirty="0">
                <a:latin typeface="微软雅黑" panose="020B0503020204020204" pitchFamily="34" charset="-122"/>
                <a:ea typeface="微软雅黑" panose="020B0503020204020204" pitchFamily="34" charset="-122"/>
              </a:rPr>
              <a:t> 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3 </a:t>
            </a:r>
            <a:r>
              <a:rPr lang="zh-CN" altLang="en-US" dirty="0">
                <a:latin typeface="微软雅黑" panose="020B0503020204020204" pitchFamily="34" charset="-122"/>
                <a:ea typeface="微软雅黑" panose="020B0503020204020204" pitchFamily="34" charset="-122"/>
              </a:rPr>
              <a:t>和 </a:t>
            </a:r>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4 </a:t>
            </a:r>
            <a:r>
              <a:rPr lang="zh-CN" altLang="en-US" dirty="0">
                <a:latin typeface="微软雅黑" panose="020B0503020204020204" pitchFamily="34" charset="-122"/>
                <a:ea typeface="微软雅黑" panose="020B0503020204020204" pitchFamily="34" charset="-122"/>
              </a:rPr>
              <a:t>关节点为例，实现求解关节点的</a:t>
            </a:r>
            <a:r>
              <a:rPr lang="en-US" altLang="zh-CN" dirty="0">
                <a:latin typeface="微软雅黑" panose="020B0503020204020204" pitchFamily="34" charset="-122"/>
                <a:ea typeface="微软雅黑" panose="020B0503020204020204" pitchFamily="34" charset="-122"/>
              </a:rPr>
              <a:t>3d</a:t>
            </a:r>
            <a:r>
              <a:rPr lang="zh-CN" altLang="en-US" dirty="0">
                <a:latin typeface="微软雅黑" panose="020B0503020204020204" pitchFamily="34" charset="-122"/>
                <a:ea typeface="微软雅黑" panose="020B0503020204020204" pitchFamily="34" charset="-122"/>
              </a:rPr>
              <a:t>坐标。</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首先假定了 </a:t>
            </a:r>
            <a:r>
              <a:rPr lang="en-US" altLang="zh-CN" dirty="0">
                <a:latin typeface="微软雅黑" panose="020B0503020204020204" pitchFamily="34" charset="-122"/>
                <a:ea typeface="微软雅黑" panose="020B0503020204020204" pitchFamily="34" charset="-122"/>
              </a:rPr>
              <a:t>5 2 1 8 </a:t>
            </a:r>
            <a:r>
              <a:rPr lang="zh-CN" altLang="en-US" dirty="0">
                <a:latin typeface="微软雅黑" panose="020B0503020204020204" pitchFamily="34" charset="-122"/>
                <a:ea typeface="微软雅黑" panose="020B0503020204020204" pitchFamily="34" charset="-122"/>
              </a:rPr>
              <a:t>始终与摄像头保持平行，在实际应用中，我们采取引导的方式使目标人物正对摄像头。</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对于</a:t>
            </a:r>
            <a:r>
              <a:rPr lang="en-US" altLang="zh-CN" dirty="0">
                <a:latin typeface="微软雅黑" panose="020B0503020204020204" pitchFamily="34" charset="-122"/>
                <a:ea typeface="微软雅黑" panose="020B0503020204020204" pitchFamily="34" charset="-122"/>
              </a:rPr>
              <a:t>2d</a:t>
            </a:r>
            <a:r>
              <a:rPr lang="zh-CN" altLang="en-US" dirty="0">
                <a:latin typeface="微软雅黑" panose="020B0503020204020204" pitchFamily="34" charset="-122"/>
                <a:ea typeface="微软雅黑" panose="020B0503020204020204" pitchFamily="34" charset="-122"/>
              </a:rPr>
              <a:t>平面来说，角度</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是已知的，可以通过计算</a:t>
            </a:r>
            <a:r>
              <a:rPr lang="en-US" altLang="zh-CN" dirty="0">
                <a:latin typeface="微软雅黑" panose="020B0503020204020204" pitchFamily="34" charset="-122"/>
                <a:ea typeface="微软雅黑" panose="020B0503020204020204" pitchFamily="34" charset="-122"/>
              </a:rPr>
              <a:t>2d</a:t>
            </a:r>
            <a:r>
              <a:rPr lang="zh-CN" altLang="en-US" dirty="0">
                <a:latin typeface="微软雅黑" panose="020B0503020204020204" pitchFamily="34" charset="-122"/>
                <a:ea typeface="微软雅黑" panose="020B0503020204020204" pitchFamily="34" charset="-122"/>
              </a:rPr>
              <a:t>平面中</a:t>
            </a:r>
            <a:r>
              <a:rPr lang="en-US" altLang="zh-CN" dirty="0">
                <a:latin typeface="微软雅黑" panose="020B0503020204020204" pitchFamily="34" charset="-122"/>
                <a:ea typeface="微软雅黑" panose="020B0503020204020204" pitchFamily="34" charset="-122"/>
              </a:rPr>
              <a:t>2 3</a:t>
            </a:r>
            <a:r>
              <a:rPr lang="zh-CN" altLang="en-US" dirty="0">
                <a:latin typeface="微软雅黑" panose="020B0503020204020204" pitchFamily="34" charset="-122"/>
                <a:ea typeface="微软雅黑" panose="020B0503020204020204" pitchFamily="34" charset="-122"/>
              </a:rPr>
              <a:t>和</a:t>
            </a:r>
            <a:r>
              <a:rPr lang="en-US" altLang="zh-CN" dirty="0">
                <a:latin typeface="微软雅黑" panose="020B0503020204020204" pitchFamily="34" charset="-122"/>
                <a:ea typeface="微软雅黑" panose="020B0503020204020204" pitchFamily="34" charset="-122"/>
              </a:rPr>
              <a:t>3 4</a:t>
            </a:r>
            <a:r>
              <a:rPr lang="zh-CN" altLang="en-US" dirty="0">
                <a:latin typeface="微软雅黑" panose="020B0503020204020204" pitchFamily="34" charset="-122"/>
                <a:ea typeface="微软雅黑" panose="020B0503020204020204" pitchFamily="34" charset="-122"/>
              </a:rPr>
              <a:t>之间的夹角得出。</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那么当</a:t>
            </a:r>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进行前倾的时候，得到的</a:t>
            </a:r>
            <a:r>
              <a:rPr lang="en-US" altLang="zh-CN" dirty="0">
                <a:latin typeface="微软雅黑" panose="020B0503020204020204" pitchFamily="34" charset="-122"/>
                <a:ea typeface="微软雅黑" panose="020B0503020204020204" pitchFamily="34" charset="-122"/>
              </a:rPr>
              <a:t>2d </a:t>
            </a:r>
            <a:r>
              <a:rPr lang="zh-CN" altLang="en-US" dirty="0">
                <a:latin typeface="微软雅黑" panose="020B0503020204020204" pitchFamily="34" charset="-122"/>
                <a:ea typeface="微软雅黑" panose="020B0503020204020204" pitchFamily="34" charset="-122"/>
              </a:rPr>
              <a:t>图像其实是 </a:t>
            </a:r>
            <a:r>
              <a:rPr lang="en-US" altLang="zh-CN" dirty="0">
                <a:latin typeface="微软雅黑" panose="020B0503020204020204" pitchFamily="34" charset="-122"/>
                <a:ea typeface="微软雅黑" panose="020B0503020204020204" pitchFamily="34" charset="-122"/>
              </a:rPr>
              <a:t>3 4’</a:t>
            </a:r>
            <a:r>
              <a:rPr lang="zh-CN" altLang="en-US" dirty="0">
                <a:latin typeface="微软雅黑" panose="020B0503020204020204" pitchFamily="34" charset="-122"/>
                <a:ea typeface="微软雅黑" panose="020B0503020204020204" pitchFamily="34" charset="-122"/>
              </a:rPr>
              <a:t>。我们已知 </a:t>
            </a:r>
            <a:r>
              <a:rPr lang="en-US" altLang="zh-CN" dirty="0">
                <a:latin typeface="微软雅黑" panose="020B0503020204020204" pitchFamily="34" charset="-122"/>
                <a:ea typeface="微软雅黑" panose="020B0503020204020204" pitchFamily="34" charset="-122"/>
              </a:rPr>
              <a:t>3 4’</a:t>
            </a:r>
            <a:r>
              <a:rPr lang="zh-CN" altLang="en-US" dirty="0">
                <a:latin typeface="微软雅黑" panose="020B0503020204020204" pitchFamily="34" charset="-122"/>
                <a:ea typeface="微软雅黑" panose="020B0503020204020204" pitchFamily="34" charset="-122"/>
              </a:rPr>
              <a:t>的长度</a:t>
            </a:r>
            <a:r>
              <a:rPr lang="en-US" altLang="zh-CN" dirty="0">
                <a:latin typeface="微软雅黑" panose="020B0503020204020204" pitchFamily="34" charset="-122"/>
                <a:ea typeface="微软雅黑" panose="020B0503020204020204" pitchFamily="34" charset="-122"/>
              </a:rPr>
              <a:t>3 4</a:t>
            </a:r>
            <a:r>
              <a:rPr lang="zh-CN" altLang="en-US" dirty="0">
                <a:latin typeface="微软雅黑" panose="020B0503020204020204" pitchFamily="34" charset="-122"/>
                <a:ea typeface="微软雅黑" panose="020B0503020204020204" pitchFamily="34" charset="-122"/>
              </a:rPr>
              <a:t>的长度。</a:t>
            </a:r>
            <a:r>
              <a:rPr lang="en-US" altLang="zh-CN" dirty="0">
                <a:latin typeface="微软雅黑" panose="020B0503020204020204" pitchFamily="34" charset="-122"/>
                <a:ea typeface="微软雅黑" panose="020B0503020204020204" pitchFamily="34" charset="-122"/>
              </a:rPr>
              <a:t>Length(3</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 length(3</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4) * cos Θ</a:t>
            </a:r>
            <a:r>
              <a:rPr lang="zh-CN" altLang="en-US" dirty="0">
                <a:latin typeface="微软雅黑" panose="020B0503020204020204" pitchFamily="34" charset="-122"/>
                <a:ea typeface="微软雅黑" panose="020B0503020204020204" pitchFamily="34" charset="-122"/>
              </a:rPr>
              <a:t>。 这样可以计算得出前倾角</a:t>
            </a:r>
            <a:r>
              <a:rPr lang="en-US" altLang="zh-CN" dirty="0">
                <a:latin typeface="微软雅黑" panose="020B0503020204020204" pitchFamily="34" charset="-122"/>
                <a:ea typeface="微软雅黑" panose="020B0503020204020204" pitchFamily="34" charset="-122"/>
              </a:rPr>
              <a:t>θ</a:t>
            </a:r>
            <a:r>
              <a:rPr lang="zh-CN" altLang="en-US" dirty="0">
                <a:latin typeface="微软雅黑" panose="020B0503020204020204" pitchFamily="34" charset="-122"/>
                <a:ea typeface="微软雅黑" panose="020B0503020204020204" pitchFamily="34" charset="-122"/>
              </a:rPr>
              <a:t>的角度。即可得到三维空间位置。实际应用中，我们记录摄像头所采集的手臂最长长度作为手臂的实际长度</a:t>
            </a:r>
          </a:p>
        </p:txBody>
      </p:sp>
      <p:pic>
        <p:nvPicPr>
          <p:cNvPr id="18" name="图片 17">
            <a:extLst>
              <a:ext uri="{FF2B5EF4-FFF2-40B4-BE49-F238E27FC236}">
                <a16:creationId xmlns:a16="http://schemas.microsoft.com/office/drawing/2014/main" id="{A2494968-3CB2-4034-8BAB-3C710E8DE89C}"/>
              </a:ext>
            </a:extLst>
          </p:cNvPr>
          <p:cNvPicPr>
            <a:picLocks noChangeAspect="1"/>
          </p:cNvPicPr>
          <p:nvPr/>
        </p:nvPicPr>
        <p:blipFill>
          <a:blip r:embed="rId4"/>
          <a:stretch>
            <a:fillRect/>
          </a:stretch>
        </p:blipFill>
        <p:spPr>
          <a:xfrm>
            <a:off x="4330173" y="1283032"/>
            <a:ext cx="2038350" cy="251460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20" name="图片 19">
            <a:extLst>
              <a:ext uri="{FF2B5EF4-FFF2-40B4-BE49-F238E27FC236}">
                <a16:creationId xmlns:a16="http://schemas.microsoft.com/office/drawing/2014/main" id="{A1242A97-D6B1-4838-9B85-15D5B2899199}"/>
              </a:ext>
            </a:extLst>
          </p:cNvPr>
          <p:cNvPicPr>
            <a:picLocks noChangeAspect="1"/>
          </p:cNvPicPr>
          <p:nvPr/>
        </p:nvPicPr>
        <p:blipFill>
          <a:blip r:embed="rId5"/>
          <a:stretch>
            <a:fillRect/>
          </a:stretch>
        </p:blipFill>
        <p:spPr>
          <a:xfrm>
            <a:off x="7735268" y="1221577"/>
            <a:ext cx="3219450" cy="251023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grpSp>
        <p:nvGrpSpPr>
          <p:cNvPr id="21" name="组合 2">
            <a:extLst>
              <a:ext uri="{FF2B5EF4-FFF2-40B4-BE49-F238E27FC236}">
                <a16:creationId xmlns:a16="http://schemas.microsoft.com/office/drawing/2014/main" id="{CAFE8E9C-CFB3-4B2D-9409-DC693AFDB1A9}"/>
              </a:ext>
            </a:extLst>
          </p:cNvPr>
          <p:cNvGrpSpPr>
            <a:grpSpLocks/>
          </p:cNvGrpSpPr>
          <p:nvPr/>
        </p:nvGrpSpPr>
        <p:grpSpPr bwMode="auto">
          <a:xfrm>
            <a:off x="254833" y="229724"/>
            <a:ext cx="2332576" cy="683019"/>
            <a:chOff x="-16250" y="91776"/>
            <a:chExt cx="3687347" cy="1079733"/>
          </a:xfrm>
        </p:grpSpPr>
        <p:sp>
          <p:nvSpPr>
            <p:cNvPr id="22" name="矩形 1">
              <a:extLst>
                <a:ext uri="{FF2B5EF4-FFF2-40B4-BE49-F238E27FC236}">
                  <a16:creationId xmlns:a16="http://schemas.microsoft.com/office/drawing/2014/main" id="{6FE8375F-BBD9-4D31-918E-0C985FF86AD6}"/>
                </a:ext>
              </a:extLst>
            </p:cNvPr>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项目实现</a:t>
              </a:r>
            </a:p>
          </p:txBody>
        </p:sp>
        <p:sp>
          <p:nvSpPr>
            <p:cNvPr id="23" name="矩形 45">
              <a:extLst>
                <a:ext uri="{FF2B5EF4-FFF2-40B4-BE49-F238E27FC236}">
                  <a16:creationId xmlns:a16="http://schemas.microsoft.com/office/drawing/2014/main" id="{BA6C4C24-D5E0-4730-B1CA-A08D523E88E9}"/>
                </a:ext>
              </a:extLst>
            </p:cNvPr>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3</a:t>
              </a:r>
              <a:endParaRPr lang="zh-CN" altLang="en-US" sz="2000" dirty="0">
                <a:solidFill>
                  <a:schemeClr val="bg1"/>
                </a:solidFill>
              </a:endParaRPr>
            </a:p>
          </p:txBody>
        </p:sp>
        <p:sp>
          <p:nvSpPr>
            <p:cNvPr id="24" name="矩形 46">
              <a:extLst>
                <a:ext uri="{FF2B5EF4-FFF2-40B4-BE49-F238E27FC236}">
                  <a16:creationId xmlns:a16="http://schemas.microsoft.com/office/drawing/2014/main" id="{7DADAFDB-3E79-455F-A292-88ED82C88A15}"/>
                </a:ext>
              </a:extLst>
            </p:cNvPr>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Tree>
    <p:extLst>
      <p:ext uri="{BB962C8B-B14F-4D97-AF65-F5344CB8AC3E}">
        <p14:creationId xmlns:p14="http://schemas.microsoft.com/office/powerpoint/2010/main" val="31361799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4073A82-6606-476E-B946-B855D3100E53}"/>
              </a:ext>
            </a:extLst>
          </p:cNvPr>
          <p:cNvPicPr>
            <a:picLocks noChangeAspect="1"/>
          </p:cNvPicPr>
          <p:nvPr/>
        </p:nvPicPr>
        <p:blipFill>
          <a:blip r:embed="rId2"/>
          <a:stretch>
            <a:fillRect/>
          </a:stretch>
        </p:blipFill>
        <p:spPr>
          <a:xfrm>
            <a:off x="1842719" y="1598792"/>
            <a:ext cx="8844490" cy="2937828"/>
          </a:xfrm>
          <a:prstGeom prst="rect">
            <a:avLst/>
          </a:prstGeom>
          <a:effectLst>
            <a:outerShdw blurRad="50800" dist="38100" dir="2700000" algn="tl" rotWithShape="0">
              <a:prstClr val="black">
                <a:alpha val="40000"/>
              </a:prstClr>
            </a:outerShdw>
          </a:effectLst>
        </p:spPr>
      </p:pic>
      <p:pic>
        <p:nvPicPr>
          <p:cNvPr id="5" name="图片 4">
            <a:extLst>
              <a:ext uri="{FF2B5EF4-FFF2-40B4-BE49-F238E27FC236}">
                <a16:creationId xmlns:a16="http://schemas.microsoft.com/office/drawing/2014/main" id="{42B52406-EA83-4E66-80D5-AC68B5DD3C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5964" y="5347024"/>
            <a:ext cx="6858000" cy="952500"/>
          </a:xfrm>
          <a:prstGeom prst="rect">
            <a:avLst/>
          </a:prstGeom>
          <a:effectLst>
            <a:outerShdw blurRad="50800" dist="38100" dir="2700000" algn="tl" rotWithShape="0">
              <a:prstClr val="black">
                <a:alpha val="40000"/>
              </a:prstClr>
            </a:outerShdw>
          </a:effectLst>
        </p:spPr>
      </p:pic>
      <p:grpSp>
        <p:nvGrpSpPr>
          <p:cNvPr id="6" name="组合 2">
            <a:extLst>
              <a:ext uri="{FF2B5EF4-FFF2-40B4-BE49-F238E27FC236}">
                <a16:creationId xmlns:a16="http://schemas.microsoft.com/office/drawing/2014/main" id="{2BB29501-BC09-4DE7-BCB6-ABE2747ED600}"/>
              </a:ext>
            </a:extLst>
          </p:cNvPr>
          <p:cNvGrpSpPr>
            <a:grpSpLocks/>
          </p:cNvGrpSpPr>
          <p:nvPr/>
        </p:nvGrpSpPr>
        <p:grpSpPr bwMode="auto">
          <a:xfrm>
            <a:off x="254833" y="269481"/>
            <a:ext cx="2332576" cy="683019"/>
            <a:chOff x="-16250" y="91776"/>
            <a:chExt cx="3687347" cy="1079733"/>
          </a:xfrm>
        </p:grpSpPr>
        <p:sp>
          <p:nvSpPr>
            <p:cNvPr id="7" name="矩形 1">
              <a:extLst>
                <a:ext uri="{FF2B5EF4-FFF2-40B4-BE49-F238E27FC236}">
                  <a16:creationId xmlns:a16="http://schemas.microsoft.com/office/drawing/2014/main" id="{B75B273B-D01B-4AC2-A93C-327B9DCDB751}"/>
                </a:ext>
              </a:extLst>
            </p:cNvPr>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项目实现</a:t>
              </a:r>
            </a:p>
          </p:txBody>
        </p:sp>
        <p:sp>
          <p:nvSpPr>
            <p:cNvPr id="8" name="矩形 45">
              <a:extLst>
                <a:ext uri="{FF2B5EF4-FFF2-40B4-BE49-F238E27FC236}">
                  <a16:creationId xmlns:a16="http://schemas.microsoft.com/office/drawing/2014/main" id="{40544610-2A77-4E69-8BE7-A6D06B181F68}"/>
                </a:ext>
              </a:extLst>
            </p:cNvPr>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3</a:t>
              </a:r>
              <a:endParaRPr lang="zh-CN" altLang="en-US" sz="2000" dirty="0">
                <a:solidFill>
                  <a:schemeClr val="bg1"/>
                </a:solidFill>
              </a:endParaRPr>
            </a:p>
          </p:txBody>
        </p:sp>
        <p:sp>
          <p:nvSpPr>
            <p:cNvPr id="9" name="矩形 46">
              <a:extLst>
                <a:ext uri="{FF2B5EF4-FFF2-40B4-BE49-F238E27FC236}">
                  <a16:creationId xmlns:a16="http://schemas.microsoft.com/office/drawing/2014/main" id="{5737BC92-8192-46D4-BE0E-6EB49D95AB1B}"/>
                </a:ext>
              </a:extLst>
            </p:cNvPr>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
        <p:nvSpPr>
          <p:cNvPr id="10" name="矩形 9">
            <a:extLst>
              <a:ext uri="{FF2B5EF4-FFF2-40B4-BE49-F238E27FC236}">
                <a16:creationId xmlns:a16="http://schemas.microsoft.com/office/drawing/2014/main" id="{C9CECFA5-17FE-4762-9F09-F242EBABF606}"/>
              </a:ext>
            </a:extLst>
          </p:cNvPr>
          <p:cNvSpPr/>
          <p:nvPr/>
        </p:nvSpPr>
        <p:spPr>
          <a:xfrm>
            <a:off x="4847757" y="1108293"/>
            <a:ext cx="2496485" cy="531086"/>
          </a:xfrm>
          <a:prstGeom prst="rect">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F2662F74-85D4-4562-A973-10EB5DEC5608}"/>
              </a:ext>
            </a:extLst>
          </p:cNvPr>
          <p:cNvSpPr txBox="1"/>
          <p:nvPr/>
        </p:nvSpPr>
        <p:spPr>
          <a:xfrm>
            <a:off x="4847757" y="1163907"/>
            <a:ext cx="2496485"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二维转三维的部分代码</a:t>
            </a:r>
          </a:p>
        </p:txBody>
      </p:sp>
      <p:sp>
        <p:nvSpPr>
          <p:cNvPr id="12" name="矩形 11">
            <a:extLst>
              <a:ext uri="{FF2B5EF4-FFF2-40B4-BE49-F238E27FC236}">
                <a16:creationId xmlns:a16="http://schemas.microsoft.com/office/drawing/2014/main" id="{F41E2DE6-7CB9-4F2C-8C67-2CB2B652EAD6}"/>
              </a:ext>
            </a:extLst>
          </p:cNvPr>
          <p:cNvSpPr/>
          <p:nvPr/>
        </p:nvSpPr>
        <p:spPr>
          <a:xfrm>
            <a:off x="4288956" y="4837979"/>
            <a:ext cx="3614085" cy="522285"/>
          </a:xfrm>
          <a:prstGeom prst="rect">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63DB4275-B8A1-47BD-BD17-22FD5153C280}"/>
              </a:ext>
            </a:extLst>
          </p:cNvPr>
          <p:cNvSpPr txBox="1"/>
          <p:nvPr/>
        </p:nvSpPr>
        <p:spPr>
          <a:xfrm>
            <a:off x="4288955" y="4935208"/>
            <a:ext cx="4111926"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手臂三个关键点和四个角度的大小</a:t>
            </a:r>
          </a:p>
        </p:txBody>
      </p:sp>
    </p:spTree>
    <p:extLst>
      <p:ext uri="{BB962C8B-B14F-4D97-AF65-F5344CB8AC3E}">
        <p14:creationId xmlns:p14="http://schemas.microsoft.com/office/powerpoint/2010/main" val="2278429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椭圆 14"/>
          <p:cNvSpPr/>
          <p:nvPr/>
        </p:nvSpPr>
        <p:spPr>
          <a:xfrm>
            <a:off x="327634" y="2450009"/>
            <a:ext cx="1077411" cy="1130346"/>
          </a:xfrm>
          <a:prstGeom prst="ellipse">
            <a:avLst/>
          </a:prstGeom>
          <a:solidFill>
            <a:schemeClr val="bg1"/>
          </a:solidFill>
          <a:ln>
            <a:noFill/>
          </a:ln>
          <a:effectLst>
            <a:outerShdw blurRad="990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25" name="组 5"/>
          <p:cNvGrpSpPr/>
          <p:nvPr/>
        </p:nvGrpSpPr>
        <p:grpSpPr>
          <a:xfrm>
            <a:off x="-12245" y="2183544"/>
            <a:ext cx="1807057" cy="1771535"/>
            <a:chOff x="1152540" y="2389071"/>
            <a:chExt cx="2858102" cy="2751442"/>
          </a:xfrm>
          <a:solidFill>
            <a:srgbClr val="002060"/>
          </a:solidFill>
          <a:effectLst>
            <a:outerShdw blurRad="546100" sx="102000" sy="102000" algn="ctr" rotWithShape="0">
              <a:prstClr val="black">
                <a:alpha val="4000"/>
              </a:prstClr>
            </a:outerShdw>
          </a:effectLst>
        </p:grpSpPr>
        <p:sp>
          <p:nvSpPr>
            <p:cNvPr id="26" name="空心弧 25"/>
            <p:cNvSpPr/>
            <p:nvPr/>
          </p:nvSpPr>
          <p:spPr>
            <a:xfrm rot="207216">
              <a:off x="1152540" y="2389071"/>
              <a:ext cx="2751442" cy="2751442"/>
            </a:xfrm>
            <a:prstGeom prst="blockArc">
              <a:avLst>
                <a:gd name="adj1" fmla="val 10521118"/>
                <a:gd name="adj2" fmla="val 21315503"/>
                <a:gd name="adj3" fmla="val 11780"/>
              </a:avLst>
            </a:prstGeom>
            <a:grpFill/>
            <a:ln>
              <a:noFill/>
            </a:ln>
            <a:effectLst>
              <a:outerShdw blurRad="393700" sx="99000" sy="99000" algn="ctr"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27" name="三角形 3"/>
            <p:cNvSpPr/>
            <p:nvPr/>
          </p:nvSpPr>
          <p:spPr>
            <a:xfrm rot="10800000">
              <a:off x="3431096" y="3640994"/>
              <a:ext cx="579546" cy="37274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28" name="TextBox 7"/>
          <p:cNvSpPr txBox="1"/>
          <p:nvPr/>
        </p:nvSpPr>
        <p:spPr>
          <a:xfrm>
            <a:off x="-148729" y="2750266"/>
            <a:ext cx="2030136" cy="523220"/>
          </a:xfrm>
          <a:prstGeom prst="rect">
            <a:avLst/>
          </a:prstGeom>
          <a:noFill/>
        </p:spPr>
        <p:txBody>
          <a:bodyPr wrap="square" rtlCol="0">
            <a:spAutoFit/>
          </a:bodyPr>
          <a:lstStyle/>
          <a:p>
            <a:pPr algn="ctr"/>
            <a:r>
              <a:rPr lang="en-US" altLang="zh-CN" sz="2800" b="1" dirty="0">
                <a:solidFill>
                  <a:srgbClr val="133862"/>
                </a:solidFill>
              </a:rPr>
              <a:t>1</a:t>
            </a:r>
            <a:endParaRPr lang="en-US" sz="2800" b="1" dirty="0">
              <a:solidFill>
                <a:srgbClr val="133862"/>
              </a:solidFill>
            </a:endParaRPr>
          </a:p>
        </p:txBody>
      </p:sp>
      <p:sp>
        <p:nvSpPr>
          <p:cNvPr id="29" name="矩形 28"/>
          <p:cNvSpPr/>
          <p:nvPr/>
        </p:nvSpPr>
        <p:spPr>
          <a:xfrm>
            <a:off x="116539" y="3665984"/>
            <a:ext cx="1620957" cy="422873"/>
          </a:xfrm>
          <a:prstGeom prst="rect">
            <a:avLst/>
          </a:prstGeom>
        </p:spPr>
        <p:txBody>
          <a:bodyPr wrap="none">
            <a:spAutoFit/>
          </a:bodyPr>
          <a:lstStyle/>
          <a:p>
            <a:pPr algn="ctr">
              <a:lnSpc>
                <a:spcPct val="150000"/>
              </a:lnSpc>
            </a:pPr>
            <a:r>
              <a:rPr lang="zh-CN" altLang="en-US" sz="1600" dirty="0"/>
              <a:t>人手臂角度信息</a:t>
            </a:r>
            <a:endParaRPr lang="zh-CN" altLang="en-US" sz="1600" dirty="0">
              <a:solidFill>
                <a:schemeClr val="tx1">
                  <a:lumMod val="65000"/>
                  <a:lumOff val="35000"/>
                </a:schemeClr>
              </a:solidFill>
              <a:latin typeface="Microsoft YaHei" charset="0"/>
              <a:ea typeface="Microsoft YaHei" charset="0"/>
              <a:cs typeface="Microsoft YaHei" charset="0"/>
            </a:endParaRPr>
          </a:p>
        </p:txBody>
      </p:sp>
      <p:sp>
        <p:nvSpPr>
          <p:cNvPr id="36" name="矩形 35"/>
          <p:cNvSpPr/>
          <p:nvPr/>
        </p:nvSpPr>
        <p:spPr>
          <a:xfrm>
            <a:off x="1501993" y="1560443"/>
            <a:ext cx="2300701" cy="792205"/>
          </a:xfrm>
          <a:prstGeom prst="rect">
            <a:avLst/>
          </a:prstGeom>
        </p:spPr>
        <p:txBody>
          <a:bodyPr wrap="square">
            <a:spAutoFit/>
          </a:bodyPr>
          <a:lstStyle/>
          <a:p>
            <a:pPr algn="ctr">
              <a:lnSpc>
                <a:spcPct val="150000"/>
              </a:lnSpc>
            </a:pPr>
            <a:r>
              <a:rPr lang="zh-CN" altLang="en-US" sz="1600" dirty="0"/>
              <a:t>个人电脑将角度数据传输给机械臂的控制芯片。</a:t>
            </a:r>
            <a:endParaRPr lang="zh-CN" altLang="en-US" sz="1600" dirty="0">
              <a:solidFill>
                <a:schemeClr val="tx1">
                  <a:lumMod val="65000"/>
                  <a:lumOff val="35000"/>
                </a:schemeClr>
              </a:solidFill>
              <a:latin typeface="Microsoft YaHei" charset="0"/>
              <a:ea typeface="Microsoft YaHei" charset="0"/>
              <a:cs typeface="Microsoft YaHei" charset="0"/>
            </a:endParaRPr>
          </a:p>
        </p:txBody>
      </p:sp>
      <p:sp>
        <p:nvSpPr>
          <p:cNvPr id="37" name="矩形 36"/>
          <p:cNvSpPr/>
          <p:nvPr/>
        </p:nvSpPr>
        <p:spPr>
          <a:xfrm>
            <a:off x="3739458" y="3619465"/>
            <a:ext cx="1620957" cy="422873"/>
          </a:xfrm>
          <a:prstGeom prst="rect">
            <a:avLst/>
          </a:prstGeom>
        </p:spPr>
        <p:txBody>
          <a:bodyPr wrap="none">
            <a:spAutoFit/>
          </a:bodyPr>
          <a:lstStyle/>
          <a:p>
            <a:pPr algn="ctr">
              <a:lnSpc>
                <a:spcPct val="150000"/>
              </a:lnSpc>
            </a:pPr>
            <a:r>
              <a:rPr lang="zh-CN" altLang="en-US" sz="1600" dirty="0"/>
              <a:t>机械臂同步模仿</a:t>
            </a:r>
            <a:endParaRPr lang="zh-CN" altLang="en-US" sz="1600" dirty="0">
              <a:solidFill>
                <a:schemeClr val="tx1">
                  <a:lumMod val="65000"/>
                  <a:lumOff val="35000"/>
                </a:schemeClr>
              </a:solidFill>
              <a:latin typeface="Microsoft YaHei" charset="0"/>
              <a:ea typeface="Microsoft YaHei" charset="0"/>
              <a:cs typeface="Microsoft YaHei" charset="0"/>
            </a:endParaRPr>
          </a:p>
        </p:txBody>
      </p:sp>
      <p:sp>
        <p:nvSpPr>
          <p:cNvPr id="33" name="椭圆 32">
            <a:extLst>
              <a:ext uri="{FF2B5EF4-FFF2-40B4-BE49-F238E27FC236}">
                <a16:creationId xmlns:a16="http://schemas.microsoft.com/office/drawing/2014/main" id="{CC280EA5-2240-41E9-9C4D-4956621C3550}"/>
              </a:ext>
            </a:extLst>
          </p:cNvPr>
          <p:cNvSpPr/>
          <p:nvPr/>
        </p:nvSpPr>
        <p:spPr>
          <a:xfrm flipV="1">
            <a:off x="2103918" y="2391238"/>
            <a:ext cx="1077411" cy="1130346"/>
          </a:xfrm>
          <a:prstGeom prst="ellipse">
            <a:avLst/>
          </a:prstGeom>
          <a:solidFill>
            <a:schemeClr val="bg1"/>
          </a:solidFill>
          <a:ln>
            <a:noFill/>
          </a:ln>
          <a:effectLst>
            <a:outerShdw blurRad="990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4" name="组 5">
            <a:extLst>
              <a:ext uri="{FF2B5EF4-FFF2-40B4-BE49-F238E27FC236}">
                <a16:creationId xmlns:a16="http://schemas.microsoft.com/office/drawing/2014/main" id="{A5B419AA-B98D-495D-A2EA-4AE1E93512E3}"/>
              </a:ext>
            </a:extLst>
          </p:cNvPr>
          <p:cNvGrpSpPr/>
          <p:nvPr/>
        </p:nvGrpSpPr>
        <p:grpSpPr>
          <a:xfrm flipV="1">
            <a:off x="1787370" y="2160060"/>
            <a:ext cx="1807057" cy="1771535"/>
            <a:chOff x="1152540" y="2389071"/>
            <a:chExt cx="2858102" cy="2751442"/>
          </a:xfrm>
          <a:solidFill>
            <a:srgbClr val="404040"/>
          </a:solidFill>
          <a:effectLst>
            <a:outerShdw blurRad="546100" sx="102000" sy="102000" algn="ctr" rotWithShape="0">
              <a:prstClr val="black">
                <a:alpha val="4000"/>
              </a:prstClr>
            </a:outerShdw>
          </a:effectLst>
        </p:grpSpPr>
        <p:sp>
          <p:nvSpPr>
            <p:cNvPr id="35" name="空心弧 34">
              <a:extLst>
                <a:ext uri="{FF2B5EF4-FFF2-40B4-BE49-F238E27FC236}">
                  <a16:creationId xmlns:a16="http://schemas.microsoft.com/office/drawing/2014/main" id="{1FDCA99B-FB51-4B4A-9A98-017D433F9EE9}"/>
                </a:ext>
              </a:extLst>
            </p:cNvPr>
            <p:cNvSpPr/>
            <p:nvPr/>
          </p:nvSpPr>
          <p:spPr>
            <a:xfrm rot="207216">
              <a:off x="1152540" y="2389071"/>
              <a:ext cx="2751442" cy="2751442"/>
            </a:xfrm>
            <a:prstGeom prst="blockArc">
              <a:avLst>
                <a:gd name="adj1" fmla="val 10521118"/>
                <a:gd name="adj2" fmla="val 21315503"/>
                <a:gd name="adj3" fmla="val 11780"/>
              </a:avLst>
            </a:prstGeom>
            <a:grpFill/>
            <a:ln>
              <a:noFill/>
            </a:ln>
            <a:effectLst>
              <a:outerShdw blurRad="393700" sx="99000" sy="99000" algn="ctr"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sp>
          <p:nvSpPr>
            <p:cNvPr id="43" name="三角形 3">
              <a:extLst>
                <a:ext uri="{FF2B5EF4-FFF2-40B4-BE49-F238E27FC236}">
                  <a16:creationId xmlns:a16="http://schemas.microsoft.com/office/drawing/2014/main" id="{0D6A83BF-7D4B-4C6B-B8D1-0AD1A8747731}"/>
                </a:ext>
              </a:extLst>
            </p:cNvPr>
            <p:cNvSpPr/>
            <p:nvPr/>
          </p:nvSpPr>
          <p:spPr>
            <a:xfrm rot="10800000">
              <a:off x="3431096" y="3640994"/>
              <a:ext cx="579546" cy="37274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30" name="椭圆 29">
            <a:extLst>
              <a:ext uri="{FF2B5EF4-FFF2-40B4-BE49-F238E27FC236}">
                <a16:creationId xmlns:a16="http://schemas.microsoft.com/office/drawing/2014/main" id="{2B29146E-6A73-497A-B569-69C1CEEAD6EA}"/>
              </a:ext>
            </a:extLst>
          </p:cNvPr>
          <p:cNvSpPr/>
          <p:nvPr/>
        </p:nvSpPr>
        <p:spPr>
          <a:xfrm>
            <a:off x="3830249" y="2405568"/>
            <a:ext cx="1077411" cy="1130346"/>
          </a:xfrm>
          <a:prstGeom prst="ellipse">
            <a:avLst/>
          </a:prstGeom>
          <a:solidFill>
            <a:schemeClr val="bg1"/>
          </a:solidFill>
          <a:ln>
            <a:noFill/>
          </a:ln>
          <a:effectLst>
            <a:outerShdw blurRad="990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5" name="组 5">
            <a:extLst>
              <a:ext uri="{FF2B5EF4-FFF2-40B4-BE49-F238E27FC236}">
                <a16:creationId xmlns:a16="http://schemas.microsoft.com/office/drawing/2014/main" id="{FF2ACCCF-C872-40C1-884D-1F1EB9E25A18}"/>
              </a:ext>
            </a:extLst>
          </p:cNvPr>
          <p:cNvGrpSpPr/>
          <p:nvPr/>
        </p:nvGrpSpPr>
        <p:grpSpPr>
          <a:xfrm>
            <a:off x="3513671" y="2074417"/>
            <a:ext cx="1807057" cy="1771535"/>
            <a:chOff x="1152540" y="2389071"/>
            <a:chExt cx="2858102" cy="2751442"/>
          </a:xfrm>
          <a:solidFill>
            <a:srgbClr val="002060"/>
          </a:solidFill>
          <a:effectLst>
            <a:outerShdw blurRad="546100" sx="102000" sy="102000" algn="ctr" rotWithShape="0">
              <a:prstClr val="black">
                <a:alpha val="4000"/>
              </a:prstClr>
            </a:outerShdw>
          </a:effectLst>
        </p:grpSpPr>
        <p:sp>
          <p:nvSpPr>
            <p:cNvPr id="46" name="空心弧 45">
              <a:extLst>
                <a:ext uri="{FF2B5EF4-FFF2-40B4-BE49-F238E27FC236}">
                  <a16:creationId xmlns:a16="http://schemas.microsoft.com/office/drawing/2014/main" id="{84BE8D06-919A-4BD5-9C4C-82E88B478E7B}"/>
                </a:ext>
              </a:extLst>
            </p:cNvPr>
            <p:cNvSpPr/>
            <p:nvPr/>
          </p:nvSpPr>
          <p:spPr>
            <a:xfrm rot="207216">
              <a:off x="1152540" y="2389071"/>
              <a:ext cx="2751442" cy="2751442"/>
            </a:xfrm>
            <a:prstGeom prst="blockArc">
              <a:avLst>
                <a:gd name="adj1" fmla="val 10521118"/>
                <a:gd name="adj2" fmla="val 21315503"/>
                <a:gd name="adj3" fmla="val 11780"/>
              </a:avLst>
            </a:prstGeom>
            <a:grpFill/>
            <a:ln>
              <a:noFill/>
            </a:ln>
            <a:effectLst>
              <a:outerShdw blurRad="393700" sx="99000" sy="99000" algn="ctr"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47" name="三角形 3">
              <a:extLst>
                <a:ext uri="{FF2B5EF4-FFF2-40B4-BE49-F238E27FC236}">
                  <a16:creationId xmlns:a16="http://schemas.microsoft.com/office/drawing/2014/main" id="{583C26A5-0787-4C8F-988D-717F42500122}"/>
                </a:ext>
              </a:extLst>
            </p:cNvPr>
            <p:cNvSpPr/>
            <p:nvPr/>
          </p:nvSpPr>
          <p:spPr>
            <a:xfrm rot="10800000">
              <a:off x="3431096" y="3640994"/>
              <a:ext cx="579546" cy="37274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48" name="TextBox 7">
            <a:extLst>
              <a:ext uri="{FF2B5EF4-FFF2-40B4-BE49-F238E27FC236}">
                <a16:creationId xmlns:a16="http://schemas.microsoft.com/office/drawing/2014/main" id="{36D7F046-B571-4AF2-9042-DA24517558F6}"/>
              </a:ext>
            </a:extLst>
          </p:cNvPr>
          <p:cNvSpPr txBox="1"/>
          <p:nvPr/>
        </p:nvSpPr>
        <p:spPr>
          <a:xfrm>
            <a:off x="3353886" y="2705825"/>
            <a:ext cx="2030136" cy="523220"/>
          </a:xfrm>
          <a:prstGeom prst="rect">
            <a:avLst/>
          </a:prstGeom>
          <a:noFill/>
        </p:spPr>
        <p:txBody>
          <a:bodyPr wrap="square" rtlCol="0">
            <a:spAutoFit/>
          </a:bodyPr>
          <a:lstStyle/>
          <a:p>
            <a:pPr algn="ctr"/>
            <a:r>
              <a:rPr lang="en-US" altLang="zh-CN" sz="2800" b="1" dirty="0">
                <a:solidFill>
                  <a:srgbClr val="133862"/>
                </a:solidFill>
              </a:rPr>
              <a:t>3</a:t>
            </a:r>
            <a:endParaRPr lang="en-US" sz="2800" b="1" dirty="0">
              <a:solidFill>
                <a:srgbClr val="133862"/>
              </a:solidFill>
            </a:endParaRPr>
          </a:p>
        </p:txBody>
      </p:sp>
      <p:pic>
        <p:nvPicPr>
          <p:cNvPr id="3" name="图片 2">
            <a:extLst>
              <a:ext uri="{FF2B5EF4-FFF2-40B4-BE49-F238E27FC236}">
                <a16:creationId xmlns:a16="http://schemas.microsoft.com/office/drawing/2014/main" id="{55314BE3-BC1D-41CF-A419-2DF91F57D3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6610" y="2576983"/>
            <a:ext cx="758856" cy="758856"/>
          </a:xfrm>
          <a:prstGeom prst="rect">
            <a:avLst/>
          </a:prstGeom>
        </p:spPr>
      </p:pic>
      <p:sp>
        <p:nvSpPr>
          <p:cNvPr id="4" name="箭头: 下 3">
            <a:extLst>
              <a:ext uri="{FF2B5EF4-FFF2-40B4-BE49-F238E27FC236}">
                <a16:creationId xmlns:a16="http://schemas.microsoft.com/office/drawing/2014/main" id="{60F30A0B-A512-4801-A538-1E7AC0681AC2}"/>
              </a:ext>
            </a:extLst>
          </p:cNvPr>
          <p:cNvSpPr/>
          <p:nvPr/>
        </p:nvSpPr>
        <p:spPr>
          <a:xfrm>
            <a:off x="2587409" y="4088857"/>
            <a:ext cx="245243" cy="1019856"/>
          </a:xfrm>
          <a:prstGeom prst="downArrow">
            <a:avLst/>
          </a:prstGeom>
          <a:solidFill>
            <a:srgbClr val="C00000"/>
          </a:solidFill>
        </p:spPr>
        <p:txBody>
          <a:bodyPr wrap="non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31" name="稻壳儿搜索【幻雨工作室】_6">
            <a:extLst>
              <a:ext uri="{FF2B5EF4-FFF2-40B4-BE49-F238E27FC236}">
                <a16:creationId xmlns:a16="http://schemas.microsoft.com/office/drawing/2014/main" id="{8D4F5AA4-5CF9-4EE9-BC24-A85501BC4D9D}"/>
              </a:ext>
            </a:extLst>
          </p:cNvPr>
          <p:cNvSpPr>
            <a:spLocks/>
          </p:cNvSpPr>
          <p:nvPr/>
        </p:nvSpPr>
        <p:spPr bwMode="auto">
          <a:xfrm>
            <a:off x="2009179" y="5091158"/>
            <a:ext cx="1421778" cy="1300959"/>
          </a:xfrm>
          <a:custGeom>
            <a:avLst/>
            <a:gdLst>
              <a:gd name="T0" fmla="*/ 779362 w 19679"/>
              <a:gd name="T1" fmla="*/ 779362 h 19679"/>
              <a:gd name="T2" fmla="*/ 779362 w 19679"/>
              <a:gd name="T3" fmla="*/ 779362 h 19679"/>
              <a:gd name="T4" fmla="*/ 779362 w 19679"/>
              <a:gd name="T5" fmla="*/ 779362 h 19679"/>
              <a:gd name="T6" fmla="*/ 779362 w 19679"/>
              <a:gd name="T7" fmla="*/ 779362 h 19679"/>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lumMod val="25000"/>
            </a:schemeClr>
          </a:solidFill>
          <a:ln w="25400">
            <a:gradFill>
              <a:gsLst>
                <a:gs pos="0">
                  <a:schemeClr val="bg1"/>
                </a:gs>
                <a:gs pos="100000">
                  <a:schemeClr val="bg1">
                    <a:lumMod val="95000"/>
                  </a:schemeClr>
                </a:gs>
              </a:gsLst>
              <a:lin ang="5400000" scaled="1"/>
            </a:gradFill>
          </a:ln>
          <a:effectLst>
            <a:outerShdw blurRad="63500" sx="103000" sy="103000" algn="ctr"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2" name="文本框 1">
            <a:extLst>
              <a:ext uri="{FF2B5EF4-FFF2-40B4-BE49-F238E27FC236}">
                <a16:creationId xmlns:a16="http://schemas.microsoft.com/office/drawing/2014/main" id="{CB503504-E32E-4531-92A5-5F56508F0CB1}"/>
              </a:ext>
            </a:extLst>
          </p:cNvPr>
          <p:cNvSpPr txBox="1"/>
          <p:nvPr/>
        </p:nvSpPr>
        <p:spPr>
          <a:xfrm>
            <a:off x="2163153" y="5556971"/>
            <a:ext cx="1249968"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远程通信</a:t>
            </a:r>
          </a:p>
        </p:txBody>
      </p:sp>
      <p:grpSp>
        <p:nvGrpSpPr>
          <p:cNvPr id="38" name="组合 37">
            <a:extLst>
              <a:ext uri="{FF2B5EF4-FFF2-40B4-BE49-F238E27FC236}">
                <a16:creationId xmlns:a16="http://schemas.microsoft.com/office/drawing/2014/main" id="{0AD315BE-CA2C-4E1A-87C4-CA8797212931}"/>
              </a:ext>
            </a:extLst>
          </p:cNvPr>
          <p:cNvGrpSpPr/>
          <p:nvPr/>
        </p:nvGrpSpPr>
        <p:grpSpPr>
          <a:xfrm>
            <a:off x="6662702" y="1426726"/>
            <a:ext cx="4508978" cy="4662431"/>
            <a:chOff x="895675" y="1808566"/>
            <a:chExt cx="3464420" cy="4592999"/>
          </a:xfrm>
          <a:solidFill>
            <a:srgbClr val="404040"/>
          </a:solidFill>
        </p:grpSpPr>
        <p:sp>
          <p:nvSpPr>
            <p:cNvPr id="44" name="Rectangle 54">
              <a:extLst>
                <a:ext uri="{FF2B5EF4-FFF2-40B4-BE49-F238E27FC236}">
                  <a16:creationId xmlns:a16="http://schemas.microsoft.com/office/drawing/2014/main" id="{419E8656-2D16-4CED-9568-CE3CE6836852}"/>
                </a:ext>
              </a:extLst>
            </p:cNvPr>
            <p:cNvSpPr/>
            <p:nvPr/>
          </p:nvSpPr>
          <p:spPr>
            <a:xfrm>
              <a:off x="895675" y="1808566"/>
              <a:ext cx="3464420" cy="4592999"/>
            </a:xfrm>
            <a:prstGeom prst="rect">
              <a:avLst/>
            </a:prstGeom>
            <a:grpFill/>
            <a:ln>
              <a:noFill/>
            </a:ln>
            <a:effectLst>
              <a:outerShdw blurRad="50800" dist="50800" dir="5400000" algn="c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rgbClr val="323F4F"/>
                </a:solidFill>
                <a:latin typeface="微软雅黑 Light" panose="020B0502040204020203" pitchFamily="34" charset="-122"/>
                <a:ea typeface="微软雅黑 Light" panose="020B0502040204020203" pitchFamily="34" charset="-122"/>
                <a:cs typeface="Calibri Light" panose="020F0302020204030204" pitchFamily="34" charset="0"/>
              </a:endParaRPr>
            </a:p>
          </p:txBody>
        </p:sp>
        <p:sp>
          <p:nvSpPr>
            <p:cNvPr id="49" name="文本框 48">
              <a:extLst>
                <a:ext uri="{FF2B5EF4-FFF2-40B4-BE49-F238E27FC236}">
                  <a16:creationId xmlns:a16="http://schemas.microsoft.com/office/drawing/2014/main" id="{56CC57D2-9252-4E55-9DDF-6BF910F4459B}"/>
                </a:ext>
              </a:extLst>
            </p:cNvPr>
            <p:cNvSpPr txBox="1"/>
            <p:nvPr/>
          </p:nvSpPr>
          <p:spPr>
            <a:xfrm>
              <a:off x="1128678" y="2325326"/>
              <a:ext cx="2748669" cy="688403"/>
            </a:xfrm>
            <a:prstGeom prst="rect">
              <a:avLst/>
            </a:prstGeom>
            <a:grpFill/>
            <a:effectLst/>
          </p:spPr>
          <p:txBody>
            <a:bodyPr wrap="square" rtlCol="0">
              <a:spAutoFit/>
            </a:bodyPr>
            <a:lstStyle/>
            <a:p>
              <a:pPr algn="ctr"/>
              <a:endParaRPr lang="zh-CN" altLang="en-US" sz="3600" b="1" dirty="0">
                <a:solidFill>
                  <a:schemeClr val="bg1"/>
                </a:solidFill>
                <a:latin typeface="微软雅黑 Light" panose="020B0502040204020203" pitchFamily="34" charset="-122"/>
                <a:ea typeface="微软雅黑 Light" panose="020B0502040204020203" pitchFamily="34" charset="-122"/>
                <a:cs typeface="Calibri Light" panose="020F0302020204030204" pitchFamily="34" charset="0"/>
              </a:endParaRPr>
            </a:p>
          </p:txBody>
        </p:sp>
      </p:grpSp>
      <p:sp>
        <p:nvSpPr>
          <p:cNvPr id="50" name="文本框 49">
            <a:extLst>
              <a:ext uri="{FF2B5EF4-FFF2-40B4-BE49-F238E27FC236}">
                <a16:creationId xmlns:a16="http://schemas.microsoft.com/office/drawing/2014/main" id="{9325FC50-AE18-45E1-ACFE-ED7737939DE4}"/>
              </a:ext>
            </a:extLst>
          </p:cNvPr>
          <p:cNvSpPr txBox="1"/>
          <p:nvPr/>
        </p:nvSpPr>
        <p:spPr>
          <a:xfrm>
            <a:off x="6888488" y="1951298"/>
            <a:ext cx="4057405" cy="3693319"/>
          </a:xfrm>
          <a:prstGeom prst="rect">
            <a:avLst/>
          </a:prstGeom>
          <a:noFill/>
        </p:spPr>
        <p:txBody>
          <a:bodyPr wrap="square">
            <a:spAutoFit/>
          </a:bodyPr>
          <a:lstStyle/>
          <a:p>
            <a:r>
              <a:rPr lang="zh-CN" altLang="en-US" dirty="0">
                <a:solidFill>
                  <a:schemeClr val="bg1"/>
                </a:solidFill>
              </a:rPr>
              <a:t>       为了使机械臂的控制更为灵活便捷，设计时选择了无线通信模块进行远程传输的方式，软件上使用</a:t>
            </a:r>
            <a:r>
              <a:rPr lang="en-US" altLang="zh-CN" dirty="0">
                <a:solidFill>
                  <a:schemeClr val="bg1"/>
                </a:solidFill>
              </a:rPr>
              <a:t>UDP</a:t>
            </a:r>
            <a:r>
              <a:rPr lang="zh-CN" altLang="en-US" dirty="0">
                <a:solidFill>
                  <a:schemeClr val="bg1"/>
                </a:solidFill>
              </a:rPr>
              <a:t>通信协议，硬件上使用</a:t>
            </a:r>
            <a:r>
              <a:rPr lang="en-US" altLang="zh-CN" dirty="0" err="1">
                <a:solidFill>
                  <a:schemeClr val="bg1"/>
                </a:solidFill>
              </a:rPr>
              <a:t>wifi</a:t>
            </a:r>
            <a:r>
              <a:rPr lang="zh-CN" altLang="en-US" dirty="0">
                <a:solidFill>
                  <a:schemeClr val="bg1"/>
                </a:solidFill>
              </a:rPr>
              <a:t>模块。</a:t>
            </a:r>
            <a:endParaRPr lang="en-US" altLang="zh-CN" dirty="0">
              <a:solidFill>
                <a:schemeClr val="bg1"/>
              </a:solidFill>
            </a:endParaRPr>
          </a:p>
          <a:p>
            <a:r>
              <a:rPr lang="en-US" altLang="zh-CN" dirty="0">
                <a:solidFill>
                  <a:schemeClr val="bg1"/>
                </a:solidFill>
              </a:rPr>
              <a:t>        </a:t>
            </a:r>
            <a:r>
              <a:rPr lang="zh-CN" altLang="en-US" dirty="0">
                <a:solidFill>
                  <a:schemeClr val="bg1"/>
                </a:solidFill>
              </a:rPr>
              <a:t>根据其他部分的介绍可以发现，</a:t>
            </a:r>
            <a:r>
              <a:rPr lang="en-US" altLang="zh-CN" dirty="0">
                <a:solidFill>
                  <a:schemeClr val="bg1"/>
                </a:solidFill>
              </a:rPr>
              <a:t>stm32</a:t>
            </a:r>
            <a:r>
              <a:rPr lang="zh-CN" altLang="en-US" dirty="0">
                <a:solidFill>
                  <a:schemeClr val="bg1"/>
                </a:solidFill>
              </a:rPr>
              <a:t>控制器是使用</a:t>
            </a:r>
            <a:r>
              <a:rPr lang="en-US" altLang="zh-CN" dirty="0">
                <a:solidFill>
                  <a:schemeClr val="bg1"/>
                </a:solidFill>
              </a:rPr>
              <a:t>C</a:t>
            </a:r>
            <a:r>
              <a:rPr lang="zh-CN" altLang="en-US" dirty="0">
                <a:solidFill>
                  <a:schemeClr val="bg1"/>
                </a:solidFill>
              </a:rPr>
              <a:t>语言实现的，而人手识别是使用</a:t>
            </a:r>
            <a:r>
              <a:rPr lang="en-US" altLang="zh-CN" dirty="0">
                <a:solidFill>
                  <a:schemeClr val="bg1"/>
                </a:solidFill>
              </a:rPr>
              <a:t>python</a:t>
            </a:r>
            <a:r>
              <a:rPr lang="zh-CN" altLang="en-US" dirty="0">
                <a:solidFill>
                  <a:schemeClr val="bg1"/>
                </a:solidFill>
              </a:rPr>
              <a:t>实现的，故而要实现与远程通信就必须用两种语言分别实现</a:t>
            </a:r>
            <a:r>
              <a:rPr lang="en-US" altLang="zh-CN" dirty="0">
                <a:solidFill>
                  <a:schemeClr val="bg1"/>
                </a:solidFill>
              </a:rPr>
              <a:t>UDP</a:t>
            </a:r>
            <a:r>
              <a:rPr lang="zh-CN" altLang="en-US" dirty="0">
                <a:solidFill>
                  <a:schemeClr val="bg1"/>
                </a:solidFill>
              </a:rPr>
              <a:t>协议栈。其中</a:t>
            </a:r>
            <a:r>
              <a:rPr lang="en-US" altLang="zh-CN" dirty="0">
                <a:solidFill>
                  <a:schemeClr val="bg1"/>
                </a:solidFill>
              </a:rPr>
              <a:t>python</a:t>
            </a:r>
            <a:r>
              <a:rPr lang="zh-CN" altLang="en-US" dirty="0">
                <a:solidFill>
                  <a:schemeClr val="bg1"/>
                </a:solidFill>
              </a:rPr>
              <a:t>实现较为简单，使用</a:t>
            </a:r>
            <a:r>
              <a:rPr lang="en-US" altLang="zh-CN" dirty="0">
                <a:solidFill>
                  <a:schemeClr val="bg1"/>
                </a:solidFill>
              </a:rPr>
              <a:t>socket</a:t>
            </a:r>
            <a:r>
              <a:rPr lang="zh-CN" altLang="en-US" dirty="0">
                <a:solidFill>
                  <a:schemeClr val="bg1"/>
                </a:solidFill>
              </a:rPr>
              <a:t>安装包即可。</a:t>
            </a:r>
            <a:r>
              <a:rPr lang="en-US" altLang="zh-CN" dirty="0">
                <a:solidFill>
                  <a:schemeClr val="bg1"/>
                </a:solidFill>
              </a:rPr>
              <a:t>C</a:t>
            </a:r>
            <a:r>
              <a:rPr lang="zh-CN" altLang="en-US" dirty="0">
                <a:solidFill>
                  <a:schemeClr val="bg1"/>
                </a:solidFill>
              </a:rPr>
              <a:t>语言嵌入式协议栈相对复杂，计划先使用</a:t>
            </a:r>
            <a:r>
              <a:rPr lang="en-US" altLang="zh-CN" dirty="0">
                <a:solidFill>
                  <a:schemeClr val="bg1"/>
                </a:solidFill>
              </a:rPr>
              <a:t>LWIP</a:t>
            </a:r>
            <a:r>
              <a:rPr lang="zh-CN" altLang="en-US" dirty="0">
                <a:solidFill>
                  <a:schemeClr val="bg1"/>
                </a:solidFill>
              </a:rPr>
              <a:t>协议栈实现功能，后续有条件则自己写一个小型的协议栈。</a:t>
            </a:r>
          </a:p>
        </p:txBody>
      </p:sp>
      <p:grpSp>
        <p:nvGrpSpPr>
          <p:cNvPr id="51" name="组合 2">
            <a:extLst>
              <a:ext uri="{FF2B5EF4-FFF2-40B4-BE49-F238E27FC236}">
                <a16:creationId xmlns:a16="http://schemas.microsoft.com/office/drawing/2014/main" id="{5B4B8417-A3FB-41AE-AD1E-579A7263FD5C}"/>
              </a:ext>
            </a:extLst>
          </p:cNvPr>
          <p:cNvGrpSpPr>
            <a:grpSpLocks/>
          </p:cNvGrpSpPr>
          <p:nvPr/>
        </p:nvGrpSpPr>
        <p:grpSpPr bwMode="auto">
          <a:xfrm>
            <a:off x="254833" y="269481"/>
            <a:ext cx="2332576" cy="683019"/>
            <a:chOff x="-16250" y="91776"/>
            <a:chExt cx="3687347" cy="1079733"/>
          </a:xfrm>
        </p:grpSpPr>
        <p:sp>
          <p:nvSpPr>
            <p:cNvPr id="52" name="矩形 1">
              <a:extLst>
                <a:ext uri="{FF2B5EF4-FFF2-40B4-BE49-F238E27FC236}">
                  <a16:creationId xmlns:a16="http://schemas.microsoft.com/office/drawing/2014/main" id="{AB1729D8-E286-4EE7-8FD8-F242D0DCE985}"/>
                </a:ext>
              </a:extLst>
            </p:cNvPr>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项目实现</a:t>
              </a:r>
            </a:p>
          </p:txBody>
        </p:sp>
        <p:sp>
          <p:nvSpPr>
            <p:cNvPr id="53" name="矩形 45">
              <a:extLst>
                <a:ext uri="{FF2B5EF4-FFF2-40B4-BE49-F238E27FC236}">
                  <a16:creationId xmlns:a16="http://schemas.microsoft.com/office/drawing/2014/main" id="{7E7E57B2-3A5C-465D-820E-200B23354539}"/>
                </a:ext>
              </a:extLst>
            </p:cNvPr>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3</a:t>
              </a:r>
              <a:endParaRPr lang="zh-CN" altLang="en-US" sz="2000" dirty="0">
                <a:solidFill>
                  <a:schemeClr val="bg1"/>
                </a:solidFill>
              </a:endParaRPr>
            </a:p>
          </p:txBody>
        </p:sp>
        <p:sp>
          <p:nvSpPr>
            <p:cNvPr id="54" name="矩形 46">
              <a:extLst>
                <a:ext uri="{FF2B5EF4-FFF2-40B4-BE49-F238E27FC236}">
                  <a16:creationId xmlns:a16="http://schemas.microsoft.com/office/drawing/2014/main" id="{123F08E8-3866-4FA2-861C-EDA2413ABE36}"/>
                </a:ext>
              </a:extLst>
            </p:cNvPr>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Tree>
    <p:extLst>
      <p:ext uri="{BB962C8B-B14F-4D97-AF65-F5344CB8AC3E}">
        <p14:creationId xmlns:p14="http://schemas.microsoft.com/office/powerpoint/2010/main" val="30907047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59BA8D0C-78D1-4CAF-A0C8-0850914D46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9325" y="1375362"/>
            <a:ext cx="5170557" cy="2590830"/>
          </a:xfrm>
          <a:prstGeom prst="rect">
            <a:avLst/>
          </a:prstGeom>
          <a:effectLst>
            <a:outerShdw blurRad="50800" dist="38100" dir="2700000" algn="tl" rotWithShape="0">
              <a:prstClr val="black">
                <a:alpha val="40000"/>
              </a:prstClr>
            </a:outerShdw>
          </a:effectLst>
        </p:spPr>
      </p:pic>
      <p:sp>
        <p:nvSpPr>
          <p:cNvPr id="3" name="文本框 2">
            <a:extLst>
              <a:ext uri="{FF2B5EF4-FFF2-40B4-BE49-F238E27FC236}">
                <a16:creationId xmlns:a16="http://schemas.microsoft.com/office/drawing/2014/main" id="{1ECF46B0-FF88-45E6-BF49-3AADA3DC4DAA}"/>
              </a:ext>
            </a:extLst>
          </p:cNvPr>
          <p:cNvSpPr txBox="1"/>
          <p:nvPr/>
        </p:nvSpPr>
        <p:spPr>
          <a:xfrm>
            <a:off x="2780057" y="869867"/>
            <a:ext cx="5866103" cy="369332"/>
          </a:xfrm>
          <a:prstGeom prst="rect">
            <a:avLst/>
          </a:prstGeom>
          <a:noFill/>
        </p:spPr>
        <p:txBody>
          <a:bodyPr wrap="square">
            <a:spAutoFit/>
          </a:bodyPr>
          <a:lstStyle/>
          <a:p>
            <a:r>
              <a:rPr lang="zh-CN" altLang="en-US" b="1" dirty="0">
                <a:latin typeface="微软雅黑" panose="020B0503020204020204" pitchFamily="34" charset="-122"/>
                <a:ea typeface="微软雅黑" panose="020B0503020204020204" pitchFamily="34" charset="-122"/>
              </a:rPr>
              <a:t>目前已经实现了</a:t>
            </a:r>
            <a:r>
              <a:rPr lang="en-US" altLang="zh-CN" b="1" dirty="0">
                <a:latin typeface="微软雅黑" panose="020B0503020204020204" pitchFamily="34" charset="-122"/>
                <a:ea typeface="微软雅黑" panose="020B0503020204020204" pitchFamily="34" charset="-122"/>
              </a:rPr>
              <a:t>C</a:t>
            </a:r>
            <a:r>
              <a:rPr lang="zh-CN" altLang="en-US" b="1" dirty="0">
                <a:latin typeface="微软雅黑" panose="020B0503020204020204" pitchFamily="34" charset="-122"/>
                <a:ea typeface="微软雅黑" panose="020B0503020204020204" pitchFamily="34" charset="-122"/>
              </a:rPr>
              <a:t>语言和</a:t>
            </a:r>
            <a:r>
              <a:rPr lang="en-US" altLang="zh-CN" b="1" dirty="0">
                <a:latin typeface="微软雅黑" panose="020B0503020204020204" pitchFamily="34" charset="-122"/>
                <a:ea typeface="微软雅黑" panose="020B0503020204020204" pitchFamily="34" charset="-122"/>
              </a:rPr>
              <a:t>python</a:t>
            </a:r>
            <a:r>
              <a:rPr lang="zh-CN" altLang="en-US" b="1" dirty="0">
                <a:latin typeface="微软雅黑" panose="020B0503020204020204" pitchFamily="34" charset="-122"/>
                <a:ea typeface="微软雅黑" panose="020B0503020204020204" pitchFamily="34" charset="-122"/>
              </a:rPr>
              <a:t>之间的</a:t>
            </a:r>
            <a:r>
              <a:rPr lang="en-US" altLang="zh-CN" b="1" dirty="0">
                <a:latin typeface="微软雅黑" panose="020B0503020204020204" pitchFamily="34" charset="-122"/>
                <a:ea typeface="微软雅黑" panose="020B0503020204020204" pitchFamily="34" charset="-122"/>
              </a:rPr>
              <a:t>UDP</a:t>
            </a:r>
            <a:r>
              <a:rPr lang="zh-CN" altLang="en-US" b="1" dirty="0">
                <a:latin typeface="微软雅黑" panose="020B0503020204020204" pitchFamily="34" charset="-122"/>
                <a:ea typeface="微软雅黑" panose="020B0503020204020204" pitchFamily="34" charset="-122"/>
              </a:rPr>
              <a:t>传输和接收</a:t>
            </a:r>
          </a:p>
        </p:txBody>
      </p:sp>
      <p:grpSp>
        <p:nvGrpSpPr>
          <p:cNvPr id="6" name="组合 2">
            <a:extLst>
              <a:ext uri="{FF2B5EF4-FFF2-40B4-BE49-F238E27FC236}">
                <a16:creationId xmlns:a16="http://schemas.microsoft.com/office/drawing/2014/main" id="{7FD7E2EE-CE51-4DBF-A996-4C823A09A20A}"/>
              </a:ext>
            </a:extLst>
          </p:cNvPr>
          <p:cNvGrpSpPr>
            <a:grpSpLocks/>
          </p:cNvGrpSpPr>
          <p:nvPr/>
        </p:nvGrpSpPr>
        <p:grpSpPr bwMode="auto">
          <a:xfrm>
            <a:off x="254833" y="269481"/>
            <a:ext cx="2332576" cy="683019"/>
            <a:chOff x="-16250" y="91776"/>
            <a:chExt cx="3687347" cy="1079733"/>
          </a:xfrm>
        </p:grpSpPr>
        <p:sp>
          <p:nvSpPr>
            <p:cNvPr id="7" name="矩形 1">
              <a:extLst>
                <a:ext uri="{FF2B5EF4-FFF2-40B4-BE49-F238E27FC236}">
                  <a16:creationId xmlns:a16="http://schemas.microsoft.com/office/drawing/2014/main" id="{5CDC4D87-AA1A-4508-A356-247FB5185AB1}"/>
                </a:ext>
              </a:extLst>
            </p:cNvPr>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项目实现</a:t>
              </a:r>
            </a:p>
          </p:txBody>
        </p:sp>
        <p:sp>
          <p:nvSpPr>
            <p:cNvPr id="8" name="矩形 45">
              <a:extLst>
                <a:ext uri="{FF2B5EF4-FFF2-40B4-BE49-F238E27FC236}">
                  <a16:creationId xmlns:a16="http://schemas.microsoft.com/office/drawing/2014/main" id="{117E393E-BDAC-43F3-A30A-1908D0CC7B3B}"/>
                </a:ext>
              </a:extLst>
            </p:cNvPr>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3</a:t>
              </a:r>
              <a:endParaRPr lang="zh-CN" altLang="en-US" sz="2000" dirty="0">
                <a:solidFill>
                  <a:schemeClr val="bg1"/>
                </a:solidFill>
              </a:endParaRPr>
            </a:p>
          </p:txBody>
        </p:sp>
        <p:sp>
          <p:nvSpPr>
            <p:cNvPr id="9" name="矩形 46">
              <a:extLst>
                <a:ext uri="{FF2B5EF4-FFF2-40B4-BE49-F238E27FC236}">
                  <a16:creationId xmlns:a16="http://schemas.microsoft.com/office/drawing/2014/main" id="{66D1EEB3-076C-4ED6-B4ED-FD7928535C88}"/>
                </a:ext>
              </a:extLst>
            </p:cNvPr>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pic>
        <p:nvPicPr>
          <p:cNvPr id="4" name="图片 3">
            <a:extLst>
              <a:ext uri="{FF2B5EF4-FFF2-40B4-BE49-F238E27FC236}">
                <a16:creationId xmlns:a16="http://schemas.microsoft.com/office/drawing/2014/main" id="{703F89F5-BEDA-D758-0325-C4DE5E05C4CB}"/>
              </a:ext>
            </a:extLst>
          </p:cNvPr>
          <p:cNvPicPr>
            <a:picLocks noChangeAspect="1"/>
          </p:cNvPicPr>
          <p:nvPr/>
        </p:nvPicPr>
        <p:blipFill>
          <a:blip r:embed="rId3"/>
          <a:stretch>
            <a:fillRect/>
          </a:stretch>
        </p:blipFill>
        <p:spPr>
          <a:xfrm>
            <a:off x="438794" y="4087718"/>
            <a:ext cx="7311618" cy="2472052"/>
          </a:xfrm>
          <a:prstGeom prst="rect">
            <a:avLst/>
          </a:prstGeom>
          <a:effectLst>
            <a:outerShdw blurRad="50800" dist="38100" dir="2700000" algn="tl" rotWithShape="0">
              <a:prstClr val="black">
                <a:alpha val="40000"/>
              </a:prstClr>
            </a:outerShdw>
          </a:effectLst>
        </p:spPr>
      </p:pic>
      <p:pic>
        <p:nvPicPr>
          <p:cNvPr id="11" name="图片 10">
            <a:extLst>
              <a:ext uri="{FF2B5EF4-FFF2-40B4-BE49-F238E27FC236}">
                <a16:creationId xmlns:a16="http://schemas.microsoft.com/office/drawing/2014/main" id="{B8A5DA98-2633-9E8B-8DEF-B151896FBA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8776" y="1404258"/>
            <a:ext cx="3710966" cy="420722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628180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文本框 13"/>
          <p:cNvSpPr txBox="1"/>
          <p:nvPr/>
        </p:nvSpPr>
        <p:spPr>
          <a:xfrm>
            <a:off x="5157905" y="624573"/>
            <a:ext cx="1904166" cy="1323439"/>
          </a:xfrm>
          <a:prstGeom prst="rect">
            <a:avLst/>
          </a:prstGeom>
          <a:noFill/>
        </p:spPr>
        <p:txBody>
          <a:bodyPr wrap="square" rtlCol="0">
            <a:spAutoFit/>
          </a:bodyPr>
          <a:lstStyle/>
          <a:p>
            <a:pPr algn="dist"/>
            <a:r>
              <a:rPr kumimoji="1" lang="zh-CN" altLang="en-US" sz="4800" dirty="0">
                <a:solidFill>
                  <a:srgbClr val="002060"/>
                </a:solidFill>
                <a:latin typeface="微软雅黑" panose="020B0503020204020204" pitchFamily="34" charset="-122"/>
                <a:ea typeface="微软雅黑" panose="020B0503020204020204" pitchFamily="34" charset="-122"/>
              </a:rPr>
              <a:t>目录</a:t>
            </a:r>
            <a:endParaRPr kumimoji="1" lang="en-US" altLang="zh-CN" sz="4800" dirty="0">
              <a:solidFill>
                <a:srgbClr val="002060"/>
              </a:solidFill>
              <a:latin typeface="微软雅黑" panose="020B0503020204020204" pitchFamily="34" charset="-122"/>
              <a:ea typeface="微软雅黑" panose="020B0503020204020204" pitchFamily="34" charset="-122"/>
            </a:endParaRPr>
          </a:p>
          <a:p>
            <a:pPr algn="dist"/>
            <a:r>
              <a:rPr kumimoji="1" lang="zh-CN" altLang="en-US" sz="3200" dirty="0">
                <a:solidFill>
                  <a:srgbClr val="002060"/>
                </a:solidFill>
                <a:latin typeface="微软雅黑" panose="020B0503020204020204" pitchFamily="34" charset="-122"/>
                <a:ea typeface="微软雅黑" panose="020B0503020204020204" pitchFamily="34" charset="-122"/>
              </a:rPr>
              <a:t> </a:t>
            </a:r>
            <a:r>
              <a:rPr kumimoji="1" lang="en-US" altLang="zh-CN" dirty="0">
                <a:solidFill>
                  <a:srgbClr val="002060"/>
                </a:solidFill>
                <a:latin typeface="微软雅黑" panose="020B0503020204020204" pitchFamily="34" charset="-122"/>
                <a:ea typeface="微软雅黑" panose="020B0503020204020204" pitchFamily="34" charset="-122"/>
              </a:rPr>
              <a:t>CONTENTS</a:t>
            </a:r>
            <a:endParaRPr kumimoji="1" lang="zh-CN" altLang="en-US" sz="3200" dirty="0">
              <a:solidFill>
                <a:srgbClr val="002060"/>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5255321" y="317429"/>
            <a:ext cx="1703523" cy="1706783"/>
            <a:chOff x="4438650" y="1768475"/>
            <a:chExt cx="3317875" cy="3324225"/>
          </a:xfrm>
          <a:solidFill>
            <a:schemeClr val="tx1">
              <a:lumMod val="75000"/>
              <a:lumOff val="25000"/>
              <a:alpha val="15000"/>
            </a:schemeClr>
          </a:solidFill>
        </p:grpSpPr>
        <p:sp>
          <p:nvSpPr>
            <p:cNvPr id="16" name="Freeform 5"/>
            <p:cNvSpPr>
              <a:spLocks noEditPoints="1"/>
            </p:cNvSpPr>
            <p:nvPr/>
          </p:nvSpPr>
          <p:spPr bwMode="auto">
            <a:xfrm>
              <a:off x="4713288" y="2043113"/>
              <a:ext cx="2768600" cy="2773363"/>
            </a:xfrm>
            <a:custGeom>
              <a:avLst/>
              <a:gdLst>
                <a:gd name="T0" fmla="*/ 509 w 1017"/>
                <a:gd name="T1" fmla="*/ 0 h 1017"/>
                <a:gd name="T2" fmla="*/ 1017 w 1017"/>
                <a:gd name="T3" fmla="*/ 508 h 1017"/>
                <a:gd name="T4" fmla="*/ 509 w 1017"/>
                <a:gd name="T5" fmla="*/ 1017 h 1017"/>
                <a:gd name="T6" fmla="*/ 0 w 1017"/>
                <a:gd name="T7" fmla="*/ 508 h 1017"/>
                <a:gd name="T8" fmla="*/ 509 w 1017"/>
                <a:gd name="T9" fmla="*/ 0 h 1017"/>
                <a:gd name="T10" fmla="*/ 509 w 1017"/>
                <a:gd name="T11" fmla="*/ 14 h 1017"/>
                <a:gd name="T12" fmla="*/ 14 w 1017"/>
                <a:gd name="T13" fmla="*/ 508 h 1017"/>
                <a:gd name="T14" fmla="*/ 509 w 1017"/>
                <a:gd name="T15" fmla="*/ 1003 h 1017"/>
                <a:gd name="T16" fmla="*/ 1003 w 1017"/>
                <a:gd name="T17" fmla="*/ 508 h 1017"/>
                <a:gd name="T18" fmla="*/ 509 w 1017"/>
                <a:gd name="T19" fmla="*/ 14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7" h="1017">
                  <a:moveTo>
                    <a:pt x="509" y="0"/>
                  </a:moveTo>
                  <a:cubicBezTo>
                    <a:pt x="789" y="0"/>
                    <a:pt x="1017" y="228"/>
                    <a:pt x="1017" y="508"/>
                  </a:cubicBezTo>
                  <a:cubicBezTo>
                    <a:pt x="1017" y="788"/>
                    <a:pt x="789" y="1017"/>
                    <a:pt x="509" y="1017"/>
                  </a:cubicBezTo>
                  <a:cubicBezTo>
                    <a:pt x="229" y="1017"/>
                    <a:pt x="0" y="788"/>
                    <a:pt x="0" y="508"/>
                  </a:cubicBezTo>
                  <a:cubicBezTo>
                    <a:pt x="0" y="228"/>
                    <a:pt x="229" y="0"/>
                    <a:pt x="509" y="0"/>
                  </a:cubicBezTo>
                  <a:close/>
                  <a:moveTo>
                    <a:pt x="509" y="14"/>
                  </a:moveTo>
                  <a:cubicBezTo>
                    <a:pt x="236" y="14"/>
                    <a:pt x="14" y="236"/>
                    <a:pt x="14" y="508"/>
                  </a:cubicBezTo>
                  <a:cubicBezTo>
                    <a:pt x="14" y="781"/>
                    <a:pt x="236" y="1003"/>
                    <a:pt x="509" y="1003"/>
                  </a:cubicBezTo>
                  <a:cubicBezTo>
                    <a:pt x="781" y="1003"/>
                    <a:pt x="1003" y="781"/>
                    <a:pt x="1003" y="508"/>
                  </a:cubicBezTo>
                  <a:cubicBezTo>
                    <a:pt x="1003" y="236"/>
                    <a:pt x="781" y="14"/>
                    <a:pt x="50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7" name="Freeform 6"/>
            <p:cNvSpPr>
              <a:spLocks noEditPoints="1"/>
            </p:cNvSpPr>
            <p:nvPr/>
          </p:nvSpPr>
          <p:spPr bwMode="auto">
            <a:xfrm>
              <a:off x="4438650" y="1768475"/>
              <a:ext cx="3317875" cy="3324225"/>
            </a:xfrm>
            <a:custGeom>
              <a:avLst/>
              <a:gdLst>
                <a:gd name="T0" fmla="*/ 413 w 1219"/>
                <a:gd name="T1" fmla="*/ 1106 h 1219"/>
                <a:gd name="T2" fmla="*/ 275 w 1219"/>
                <a:gd name="T3" fmla="*/ 1080 h 1219"/>
                <a:gd name="T4" fmla="*/ 139 w 1219"/>
                <a:gd name="T5" fmla="*/ 929 h 1219"/>
                <a:gd name="T6" fmla="*/ 127 w 1219"/>
                <a:gd name="T7" fmla="*/ 843 h 1219"/>
                <a:gd name="T8" fmla="*/ 0 w 1219"/>
                <a:gd name="T9" fmla="*/ 609 h 1219"/>
                <a:gd name="T10" fmla="*/ 51 w 1219"/>
                <a:gd name="T11" fmla="*/ 503 h 1219"/>
                <a:gd name="T12" fmla="*/ 113 w 1219"/>
                <a:gd name="T13" fmla="*/ 414 h 1219"/>
                <a:gd name="T14" fmla="*/ 119 w 1219"/>
                <a:gd name="T15" fmla="*/ 399 h 1219"/>
                <a:gd name="T16" fmla="*/ 262 w 1219"/>
                <a:gd name="T17" fmla="*/ 139 h 1219"/>
                <a:gd name="T18" fmla="*/ 359 w 1219"/>
                <a:gd name="T19" fmla="*/ 131 h 1219"/>
                <a:gd name="T20" fmla="*/ 610 w 1219"/>
                <a:gd name="T21" fmla="*/ 0 h 1219"/>
                <a:gd name="T22" fmla="*/ 716 w 1219"/>
                <a:gd name="T23" fmla="*/ 50 h 1219"/>
                <a:gd name="T24" fmla="*/ 721 w 1219"/>
                <a:gd name="T25" fmla="*/ 55 h 1219"/>
                <a:gd name="T26" fmla="*/ 944 w 1219"/>
                <a:gd name="T27" fmla="*/ 138 h 1219"/>
                <a:gd name="T28" fmla="*/ 1080 w 1219"/>
                <a:gd name="T29" fmla="*/ 275 h 1219"/>
                <a:gd name="T30" fmla="*/ 1097 w 1219"/>
                <a:gd name="T31" fmla="*/ 391 h 1219"/>
                <a:gd name="T32" fmla="*/ 1179 w 1219"/>
                <a:gd name="T33" fmla="*/ 513 h 1219"/>
                <a:gd name="T34" fmla="*/ 1179 w 1219"/>
                <a:gd name="T35" fmla="*/ 706 h 1219"/>
                <a:gd name="T36" fmla="*/ 1116 w 1219"/>
                <a:gd name="T37" fmla="*/ 786 h 1219"/>
                <a:gd name="T38" fmla="*/ 1041 w 1219"/>
                <a:gd name="T39" fmla="*/ 1040 h 1219"/>
                <a:gd name="T40" fmla="*/ 930 w 1219"/>
                <a:gd name="T41" fmla="*/ 1080 h 1219"/>
                <a:gd name="T42" fmla="*/ 921 w 1219"/>
                <a:gd name="T43" fmla="*/ 1080 h 1219"/>
                <a:gd name="T44" fmla="*/ 830 w 1219"/>
                <a:gd name="T45" fmla="*/ 1096 h 1219"/>
                <a:gd name="T46" fmla="*/ 808 w 1219"/>
                <a:gd name="T47" fmla="*/ 1105 h 1219"/>
                <a:gd name="T48" fmla="*/ 518 w 1219"/>
                <a:gd name="T49" fmla="*/ 1183 h 1219"/>
                <a:gd name="T50" fmla="*/ 816 w 1219"/>
                <a:gd name="T51" fmla="*/ 131 h 1219"/>
                <a:gd name="T52" fmla="*/ 718 w 1219"/>
                <a:gd name="T53" fmla="*/ 70 h 1219"/>
                <a:gd name="T54" fmla="*/ 520 w 1219"/>
                <a:gd name="T55" fmla="*/ 51 h 1219"/>
                <a:gd name="T56" fmla="*/ 406 w 1219"/>
                <a:gd name="T57" fmla="*/ 130 h 1219"/>
                <a:gd name="T58" fmla="*/ 263 w 1219"/>
                <a:gd name="T59" fmla="*/ 152 h 1219"/>
                <a:gd name="T60" fmla="*/ 152 w 1219"/>
                <a:gd name="T61" fmla="*/ 293 h 1219"/>
                <a:gd name="T62" fmla="*/ 123 w 1219"/>
                <a:gd name="T63" fmla="*/ 424 h 1219"/>
                <a:gd name="T64" fmla="*/ 68 w 1219"/>
                <a:gd name="T65" fmla="*/ 503 h 1219"/>
                <a:gd name="T66" fmla="*/ 14 w 1219"/>
                <a:gd name="T67" fmla="*/ 609 h 1219"/>
                <a:gd name="T68" fmla="*/ 62 w 1219"/>
                <a:gd name="T69" fmla="*/ 709 h 1219"/>
                <a:gd name="T70" fmla="*/ 152 w 1219"/>
                <a:gd name="T71" fmla="*/ 914 h 1219"/>
                <a:gd name="T72" fmla="*/ 151 w 1219"/>
                <a:gd name="T73" fmla="*/ 941 h 1219"/>
                <a:gd name="T74" fmla="*/ 293 w 1219"/>
                <a:gd name="T75" fmla="*/ 1067 h 1219"/>
                <a:gd name="T76" fmla="*/ 424 w 1219"/>
                <a:gd name="T77" fmla="*/ 1096 h 1219"/>
                <a:gd name="T78" fmla="*/ 700 w 1219"/>
                <a:gd name="T79" fmla="*/ 1167 h 1219"/>
                <a:gd name="T80" fmla="*/ 815 w 1219"/>
                <a:gd name="T81" fmla="*/ 1088 h 1219"/>
                <a:gd name="T82" fmla="*/ 915 w 1219"/>
                <a:gd name="T83" fmla="*/ 1067 h 1219"/>
                <a:gd name="T84" fmla="*/ 919 w 1219"/>
                <a:gd name="T85" fmla="*/ 1067 h 1219"/>
                <a:gd name="T86" fmla="*/ 1068 w 1219"/>
                <a:gd name="T87" fmla="*/ 926 h 1219"/>
                <a:gd name="T88" fmla="*/ 1149 w 1219"/>
                <a:gd name="T89" fmla="*/ 718 h 1219"/>
                <a:gd name="T90" fmla="*/ 1168 w 1219"/>
                <a:gd name="T91" fmla="*/ 699 h 1219"/>
                <a:gd name="T92" fmla="*/ 1157 w 1219"/>
                <a:gd name="T93" fmla="*/ 509 h 1219"/>
                <a:gd name="T94" fmla="*/ 1089 w 1219"/>
                <a:gd name="T95" fmla="*/ 405 h 1219"/>
                <a:gd name="T96" fmla="*/ 941 w 1219"/>
                <a:gd name="T97" fmla="*/ 151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19" h="1219">
                  <a:moveTo>
                    <a:pt x="482" y="1149"/>
                  </a:moveTo>
                  <a:cubicBezTo>
                    <a:pt x="462" y="1132"/>
                    <a:pt x="439" y="1117"/>
                    <a:pt x="414" y="1106"/>
                  </a:cubicBezTo>
                  <a:cubicBezTo>
                    <a:pt x="414" y="1106"/>
                    <a:pt x="414" y="1106"/>
                    <a:pt x="414" y="1106"/>
                  </a:cubicBezTo>
                  <a:cubicBezTo>
                    <a:pt x="414" y="1106"/>
                    <a:pt x="413" y="1106"/>
                    <a:pt x="413" y="1106"/>
                  </a:cubicBezTo>
                  <a:cubicBezTo>
                    <a:pt x="413" y="1106"/>
                    <a:pt x="413" y="1106"/>
                    <a:pt x="413" y="1106"/>
                  </a:cubicBezTo>
                  <a:cubicBezTo>
                    <a:pt x="408" y="1104"/>
                    <a:pt x="404" y="1102"/>
                    <a:pt x="399" y="1100"/>
                  </a:cubicBezTo>
                  <a:cubicBezTo>
                    <a:pt x="360" y="1085"/>
                    <a:pt x="317" y="1078"/>
                    <a:pt x="275" y="1080"/>
                  </a:cubicBezTo>
                  <a:cubicBezTo>
                    <a:pt x="275" y="1080"/>
                    <a:pt x="275" y="1080"/>
                    <a:pt x="275" y="1080"/>
                  </a:cubicBezTo>
                  <a:cubicBezTo>
                    <a:pt x="238" y="1080"/>
                    <a:pt x="204" y="1065"/>
                    <a:pt x="179" y="1040"/>
                  </a:cubicBezTo>
                  <a:cubicBezTo>
                    <a:pt x="154" y="1016"/>
                    <a:pt x="139" y="982"/>
                    <a:pt x="139" y="944"/>
                  </a:cubicBezTo>
                  <a:cubicBezTo>
                    <a:pt x="139" y="944"/>
                    <a:pt x="139" y="944"/>
                    <a:pt x="139" y="944"/>
                  </a:cubicBezTo>
                  <a:cubicBezTo>
                    <a:pt x="139" y="939"/>
                    <a:pt x="139" y="934"/>
                    <a:pt x="139" y="929"/>
                  </a:cubicBezTo>
                  <a:cubicBezTo>
                    <a:pt x="139" y="929"/>
                    <a:pt x="139" y="929"/>
                    <a:pt x="139" y="929"/>
                  </a:cubicBezTo>
                  <a:cubicBezTo>
                    <a:pt x="139" y="928"/>
                    <a:pt x="139" y="927"/>
                    <a:pt x="139" y="925"/>
                  </a:cubicBezTo>
                  <a:cubicBezTo>
                    <a:pt x="139" y="925"/>
                    <a:pt x="139" y="924"/>
                    <a:pt x="139" y="924"/>
                  </a:cubicBezTo>
                  <a:cubicBezTo>
                    <a:pt x="139" y="897"/>
                    <a:pt x="135" y="869"/>
                    <a:pt x="127" y="843"/>
                  </a:cubicBezTo>
                  <a:cubicBezTo>
                    <a:pt x="123" y="831"/>
                    <a:pt x="119" y="819"/>
                    <a:pt x="114" y="807"/>
                  </a:cubicBezTo>
                  <a:cubicBezTo>
                    <a:pt x="97" y="768"/>
                    <a:pt x="71" y="734"/>
                    <a:pt x="40" y="706"/>
                  </a:cubicBezTo>
                  <a:cubicBezTo>
                    <a:pt x="40" y="706"/>
                    <a:pt x="40" y="706"/>
                    <a:pt x="40" y="706"/>
                  </a:cubicBezTo>
                  <a:cubicBezTo>
                    <a:pt x="14" y="679"/>
                    <a:pt x="0" y="644"/>
                    <a:pt x="0" y="609"/>
                  </a:cubicBezTo>
                  <a:cubicBezTo>
                    <a:pt x="0" y="575"/>
                    <a:pt x="14" y="540"/>
                    <a:pt x="40" y="513"/>
                  </a:cubicBezTo>
                  <a:cubicBezTo>
                    <a:pt x="40" y="513"/>
                    <a:pt x="40" y="513"/>
                    <a:pt x="40" y="513"/>
                  </a:cubicBezTo>
                  <a:cubicBezTo>
                    <a:pt x="44" y="510"/>
                    <a:pt x="47" y="506"/>
                    <a:pt x="51" y="503"/>
                  </a:cubicBezTo>
                  <a:cubicBezTo>
                    <a:pt x="51" y="503"/>
                    <a:pt x="51" y="503"/>
                    <a:pt x="51" y="503"/>
                  </a:cubicBezTo>
                  <a:cubicBezTo>
                    <a:pt x="52" y="502"/>
                    <a:pt x="53" y="501"/>
                    <a:pt x="54" y="500"/>
                  </a:cubicBezTo>
                  <a:cubicBezTo>
                    <a:pt x="54" y="500"/>
                    <a:pt x="54" y="500"/>
                    <a:pt x="54" y="500"/>
                  </a:cubicBezTo>
                  <a:cubicBezTo>
                    <a:pt x="54" y="500"/>
                    <a:pt x="54" y="500"/>
                    <a:pt x="54" y="499"/>
                  </a:cubicBezTo>
                  <a:cubicBezTo>
                    <a:pt x="79" y="475"/>
                    <a:pt x="98" y="446"/>
                    <a:pt x="113" y="414"/>
                  </a:cubicBezTo>
                  <a:cubicBezTo>
                    <a:pt x="113" y="414"/>
                    <a:pt x="113" y="413"/>
                    <a:pt x="113" y="413"/>
                  </a:cubicBezTo>
                  <a:cubicBezTo>
                    <a:pt x="113" y="413"/>
                    <a:pt x="113" y="413"/>
                    <a:pt x="113" y="413"/>
                  </a:cubicBezTo>
                  <a:cubicBezTo>
                    <a:pt x="113" y="413"/>
                    <a:pt x="113" y="413"/>
                    <a:pt x="113" y="413"/>
                  </a:cubicBezTo>
                  <a:cubicBezTo>
                    <a:pt x="115" y="408"/>
                    <a:pt x="117" y="403"/>
                    <a:pt x="119" y="399"/>
                  </a:cubicBezTo>
                  <a:cubicBezTo>
                    <a:pt x="134" y="359"/>
                    <a:pt x="141" y="317"/>
                    <a:pt x="139" y="275"/>
                  </a:cubicBezTo>
                  <a:cubicBezTo>
                    <a:pt x="139" y="275"/>
                    <a:pt x="139" y="275"/>
                    <a:pt x="139" y="275"/>
                  </a:cubicBezTo>
                  <a:cubicBezTo>
                    <a:pt x="139" y="237"/>
                    <a:pt x="154" y="203"/>
                    <a:pt x="179" y="179"/>
                  </a:cubicBezTo>
                  <a:cubicBezTo>
                    <a:pt x="200" y="157"/>
                    <a:pt x="229" y="142"/>
                    <a:pt x="262" y="139"/>
                  </a:cubicBezTo>
                  <a:cubicBezTo>
                    <a:pt x="271" y="138"/>
                    <a:pt x="280" y="139"/>
                    <a:pt x="290" y="139"/>
                  </a:cubicBezTo>
                  <a:cubicBezTo>
                    <a:pt x="290" y="139"/>
                    <a:pt x="290" y="139"/>
                    <a:pt x="290" y="139"/>
                  </a:cubicBezTo>
                  <a:cubicBezTo>
                    <a:pt x="294" y="139"/>
                    <a:pt x="298" y="139"/>
                    <a:pt x="302" y="139"/>
                  </a:cubicBezTo>
                  <a:cubicBezTo>
                    <a:pt x="321" y="138"/>
                    <a:pt x="340" y="135"/>
                    <a:pt x="359" y="131"/>
                  </a:cubicBezTo>
                  <a:cubicBezTo>
                    <a:pt x="377" y="127"/>
                    <a:pt x="395" y="121"/>
                    <a:pt x="412" y="114"/>
                  </a:cubicBezTo>
                  <a:cubicBezTo>
                    <a:pt x="450" y="96"/>
                    <a:pt x="485" y="71"/>
                    <a:pt x="513" y="40"/>
                  </a:cubicBezTo>
                  <a:cubicBezTo>
                    <a:pt x="513" y="40"/>
                    <a:pt x="513" y="40"/>
                    <a:pt x="513" y="40"/>
                  </a:cubicBezTo>
                  <a:cubicBezTo>
                    <a:pt x="540" y="13"/>
                    <a:pt x="575" y="0"/>
                    <a:pt x="610" y="0"/>
                  </a:cubicBezTo>
                  <a:cubicBezTo>
                    <a:pt x="644" y="0"/>
                    <a:pt x="679" y="13"/>
                    <a:pt x="706" y="40"/>
                  </a:cubicBezTo>
                  <a:cubicBezTo>
                    <a:pt x="706" y="40"/>
                    <a:pt x="706" y="40"/>
                    <a:pt x="706" y="40"/>
                  </a:cubicBezTo>
                  <a:cubicBezTo>
                    <a:pt x="709" y="44"/>
                    <a:pt x="713" y="47"/>
                    <a:pt x="716" y="51"/>
                  </a:cubicBezTo>
                  <a:cubicBezTo>
                    <a:pt x="716" y="50"/>
                    <a:pt x="716" y="50"/>
                    <a:pt x="716" y="50"/>
                  </a:cubicBezTo>
                  <a:cubicBezTo>
                    <a:pt x="717" y="51"/>
                    <a:pt x="718" y="52"/>
                    <a:pt x="719" y="53"/>
                  </a:cubicBezTo>
                  <a:cubicBezTo>
                    <a:pt x="719" y="54"/>
                    <a:pt x="719" y="54"/>
                    <a:pt x="720" y="54"/>
                  </a:cubicBezTo>
                  <a:cubicBezTo>
                    <a:pt x="720" y="54"/>
                    <a:pt x="720" y="54"/>
                    <a:pt x="720" y="54"/>
                  </a:cubicBezTo>
                  <a:cubicBezTo>
                    <a:pt x="720" y="54"/>
                    <a:pt x="720" y="55"/>
                    <a:pt x="721" y="55"/>
                  </a:cubicBezTo>
                  <a:cubicBezTo>
                    <a:pt x="721" y="55"/>
                    <a:pt x="721" y="56"/>
                    <a:pt x="721" y="56"/>
                  </a:cubicBezTo>
                  <a:cubicBezTo>
                    <a:pt x="742" y="76"/>
                    <a:pt x="766" y="93"/>
                    <a:pt x="793" y="106"/>
                  </a:cubicBezTo>
                  <a:cubicBezTo>
                    <a:pt x="802" y="111"/>
                    <a:pt x="811" y="115"/>
                    <a:pt x="820" y="119"/>
                  </a:cubicBezTo>
                  <a:cubicBezTo>
                    <a:pt x="860" y="134"/>
                    <a:pt x="902" y="141"/>
                    <a:pt x="944" y="138"/>
                  </a:cubicBezTo>
                  <a:cubicBezTo>
                    <a:pt x="944" y="138"/>
                    <a:pt x="944" y="138"/>
                    <a:pt x="944" y="138"/>
                  </a:cubicBezTo>
                  <a:cubicBezTo>
                    <a:pt x="982" y="138"/>
                    <a:pt x="1016" y="154"/>
                    <a:pt x="1040" y="178"/>
                  </a:cubicBezTo>
                  <a:cubicBezTo>
                    <a:pt x="1065" y="203"/>
                    <a:pt x="1080" y="237"/>
                    <a:pt x="1080" y="275"/>
                  </a:cubicBezTo>
                  <a:cubicBezTo>
                    <a:pt x="1080" y="275"/>
                    <a:pt x="1080" y="275"/>
                    <a:pt x="1080" y="275"/>
                  </a:cubicBezTo>
                  <a:cubicBezTo>
                    <a:pt x="1080" y="288"/>
                    <a:pt x="1080" y="301"/>
                    <a:pt x="1081" y="315"/>
                  </a:cubicBezTo>
                  <a:cubicBezTo>
                    <a:pt x="1083" y="340"/>
                    <a:pt x="1088" y="365"/>
                    <a:pt x="1096" y="389"/>
                  </a:cubicBezTo>
                  <a:cubicBezTo>
                    <a:pt x="1097" y="389"/>
                    <a:pt x="1097" y="390"/>
                    <a:pt x="1097" y="390"/>
                  </a:cubicBezTo>
                  <a:cubicBezTo>
                    <a:pt x="1097" y="390"/>
                    <a:pt x="1097" y="391"/>
                    <a:pt x="1097" y="391"/>
                  </a:cubicBezTo>
                  <a:cubicBezTo>
                    <a:pt x="1097" y="391"/>
                    <a:pt x="1098" y="392"/>
                    <a:pt x="1098" y="392"/>
                  </a:cubicBezTo>
                  <a:cubicBezTo>
                    <a:pt x="1098" y="392"/>
                    <a:pt x="1098" y="392"/>
                    <a:pt x="1098" y="392"/>
                  </a:cubicBezTo>
                  <a:cubicBezTo>
                    <a:pt x="1100" y="399"/>
                    <a:pt x="1103" y="405"/>
                    <a:pt x="1105" y="411"/>
                  </a:cubicBezTo>
                  <a:cubicBezTo>
                    <a:pt x="1123" y="450"/>
                    <a:pt x="1148" y="485"/>
                    <a:pt x="1179" y="513"/>
                  </a:cubicBezTo>
                  <a:cubicBezTo>
                    <a:pt x="1179" y="513"/>
                    <a:pt x="1179" y="513"/>
                    <a:pt x="1179" y="513"/>
                  </a:cubicBezTo>
                  <a:cubicBezTo>
                    <a:pt x="1206" y="539"/>
                    <a:pt x="1219" y="574"/>
                    <a:pt x="1219" y="609"/>
                  </a:cubicBezTo>
                  <a:cubicBezTo>
                    <a:pt x="1219" y="644"/>
                    <a:pt x="1206" y="679"/>
                    <a:pt x="1179" y="706"/>
                  </a:cubicBezTo>
                  <a:cubicBezTo>
                    <a:pt x="1179" y="706"/>
                    <a:pt x="1179" y="706"/>
                    <a:pt x="1179" y="706"/>
                  </a:cubicBezTo>
                  <a:cubicBezTo>
                    <a:pt x="1175" y="709"/>
                    <a:pt x="1172" y="712"/>
                    <a:pt x="1168" y="716"/>
                  </a:cubicBezTo>
                  <a:cubicBezTo>
                    <a:pt x="1168" y="716"/>
                    <a:pt x="1168" y="716"/>
                    <a:pt x="1168" y="716"/>
                  </a:cubicBezTo>
                  <a:cubicBezTo>
                    <a:pt x="1168" y="717"/>
                    <a:pt x="1167" y="717"/>
                    <a:pt x="1166" y="718"/>
                  </a:cubicBezTo>
                  <a:cubicBezTo>
                    <a:pt x="1146" y="738"/>
                    <a:pt x="1129" y="761"/>
                    <a:pt x="1116" y="786"/>
                  </a:cubicBezTo>
                  <a:cubicBezTo>
                    <a:pt x="1110" y="797"/>
                    <a:pt x="1105" y="808"/>
                    <a:pt x="1100" y="820"/>
                  </a:cubicBezTo>
                  <a:cubicBezTo>
                    <a:pt x="1085" y="859"/>
                    <a:pt x="1078" y="902"/>
                    <a:pt x="1081" y="944"/>
                  </a:cubicBezTo>
                  <a:cubicBezTo>
                    <a:pt x="1081" y="944"/>
                    <a:pt x="1081" y="944"/>
                    <a:pt x="1081" y="944"/>
                  </a:cubicBezTo>
                  <a:cubicBezTo>
                    <a:pt x="1081" y="981"/>
                    <a:pt x="1065" y="1015"/>
                    <a:pt x="1041" y="1040"/>
                  </a:cubicBezTo>
                  <a:cubicBezTo>
                    <a:pt x="1016" y="1065"/>
                    <a:pt x="982" y="1080"/>
                    <a:pt x="944" y="1080"/>
                  </a:cubicBezTo>
                  <a:cubicBezTo>
                    <a:pt x="944" y="1080"/>
                    <a:pt x="944" y="1080"/>
                    <a:pt x="944" y="1080"/>
                  </a:cubicBezTo>
                  <a:cubicBezTo>
                    <a:pt x="939" y="1080"/>
                    <a:pt x="934" y="1080"/>
                    <a:pt x="930" y="1080"/>
                  </a:cubicBezTo>
                  <a:cubicBezTo>
                    <a:pt x="930" y="1080"/>
                    <a:pt x="930" y="1080"/>
                    <a:pt x="930" y="1080"/>
                  </a:cubicBezTo>
                  <a:cubicBezTo>
                    <a:pt x="928" y="1080"/>
                    <a:pt x="925" y="1080"/>
                    <a:pt x="923" y="1080"/>
                  </a:cubicBezTo>
                  <a:cubicBezTo>
                    <a:pt x="923" y="1080"/>
                    <a:pt x="923" y="1080"/>
                    <a:pt x="922" y="1080"/>
                  </a:cubicBezTo>
                  <a:cubicBezTo>
                    <a:pt x="922" y="1080"/>
                    <a:pt x="922" y="1080"/>
                    <a:pt x="922" y="1080"/>
                  </a:cubicBezTo>
                  <a:cubicBezTo>
                    <a:pt x="922" y="1080"/>
                    <a:pt x="921" y="1080"/>
                    <a:pt x="921" y="1080"/>
                  </a:cubicBezTo>
                  <a:cubicBezTo>
                    <a:pt x="921" y="1080"/>
                    <a:pt x="921" y="1080"/>
                    <a:pt x="921" y="1080"/>
                  </a:cubicBezTo>
                  <a:cubicBezTo>
                    <a:pt x="920" y="1080"/>
                    <a:pt x="920" y="1080"/>
                    <a:pt x="919" y="1080"/>
                  </a:cubicBezTo>
                  <a:cubicBezTo>
                    <a:pt x="919" y="1080"/>
                    <a:pt x="919" y="1080"/>
                    <a:pt x="919" y="1080"/>
                  </a:cubicBezTo>
                  <a:cubicBezTo>
                    <a:pt x="889" y="1081"/>
                    <a:pt x="859" y="1086"/>
                    <a:pt x="830" y="1096"/>
                  </a:cubicBezTo>
                  <a:cubicBezTo>
                    <a:pt x="830" y="1096"/>
                    <a:pt x="830" y="1096"/>
                    <a:pt x="830" y="1096"/>
                  </a:cubicBezTo>
                  <a:cubicBezTo>
                    <a:pt x="829" y="1096"/>
                    <a:pt x="829" y="1097"/>
                    <a:pt x="829" y="1097"/>
                  </a:cubicBezTo>
                  <a:cubicBezTo>
                    <a:pt x="829" y="1097"/>
                    <a:pt x="829" y="1097"/>
                    <a:pt x="829" y="1097"/>
                  </a:cubicBezTo>
                  <a:cubicBezTo>
                    <a:pt x="822" y="1099"/>
                    <a:pt x="815" y="1102"/>
                    <a:pt x="808" y="1105"/>
                  </a:cubicBezTo>
                  <a:cubicBezTo>
                    <a:pt x="769" y="1122"/>
                    <a:pt x="734" y="1148"/>
                    <a:pt x="706" y="1179"/>
                  </a:cubicBezTo>
                  <a:cubicBezTo>
                    <a:pt x="706" y="1179"/>
                    <a:pt x="706" y="1179"/>
                    <a:pt x="706" y="1179"/>
                  </a:cubicBezTo>
                  <a:cubicBezTo>
                    <a:pt x="680" y="1205"/>
                    <a:pt x="645" y="1219"/>
                    <a:pt x="610" y="1219"/>
                  </a:cubicBezTo>
                  <a:cubicBezTo>
                    <a:pt x="577" y="1219"/>
                    <a:pt x="544" y="1207"/>
                    <a:pt x="518" y="1183"/>
                  </a:cubicBezTo>
                  <a:cubicBezTo>
                    <a:pt x="506" y="1172"/>
                    <a:pt x="495" y="1160"/>
                    <a:pt x="482" y="1149"/>
                  </a:cubicBezTo>
                  <a:close/>
                  <a:moveTo>
                    <a:pt x="926" y="151"/>
                  </a:moveTo>
                  <a:cubicBezTo>
                    <a:pt x="926" y="151"/>
                    <a:pt x="926" y="151"/>
                    <a:pt x="926" y="151"/>
                  </a:cubicBezTo>
                  <a:cubicBezTo>
                    <a:pt x="887" y="152"/>
                    <a:pt x="850" y="145"/>
                    <a:pt x="816" y="131"/>
                  </a:cubicBezTo>
                  <a:cubicBezTo>
                    <a:pt x="806" y="127"/>
                    <a:pt x="795" y="123"/>
                    <a:pt x="785" y="117"/>
                  </a:cubicBezTo>
                  <a:cubicBezTo>
                    <a:pt x="761" y="105"/>
                    <a:pt x="739" y="90"/>
                    <a:pt x="719" y="71"/>
                  </a:cubicBezTo>
                  <a:cubicBezTo>
                    <a:pt x="719" y="71"/>
                    <a:pt x="719" y="70"/>
                    <a:pt x="718" y="70"/>
                  </a:cubicBezTo>
                  <a:cubicBezTo>
                    <a:pt x="718" y="70"/>
                    <a:pt x="718" y="70"/>
                    <a:pt x="718" y="70"/>
                  </a:cubicBezTo>
                  <a:cubicBezTo>
                    <a:pt x="712" y="64"/>
                    <a:pt x="705" y="58"/>
                    <a:pt x="699" y="51"/>
                  </a:cubicBezTo>
                  <a:cubicBezTo>
                    <a:pt x="675" y="26"/>
                    <a:pt x="642" y="14"/>
                    <a:pt x="610" y="14"/>
                  </a:cubicBezTo>
                  <a:cubicBezTo>
                    <a:pt x="577" y="14"/>
                    <a:pt x="544" y="26"/>
                    <a:pt x="520" y="51"/>
                  </a:cubicBezTo>
                  <a:cubicBezTo>
                    <a:pt x="520" y="51"/>
                    <a:pt x="520" y="51"/>
                    <a:pt x="520" y="51"/>
                  </a:cubicBezTo>
                  <a:cubicBezTo>
                    <a:pt x="517" y="55"/>
                    <a:pt x="513" y="58"/>
                    <a:pt x="510" y="62"/>
                  </a:cubicBezTo>
                  <a:cubicBezTo>
                    <a:pt x="510" y="62"/>
                    <a:pt x="510" y="62"/>
                    <a:pt x="510" y="62"/>
                  </a:cubicBezTo>
                  <a:cubicBezTo>
                    <a:pt x="479" y="92"/>
                    <a:pt x="444" y="115"/>
                    <a:pt x="406" y="130"/>
                  </a:cubicBezTo>
                  <a:cubicBezTo>
                    <a:pt x="406" y="130"/>
                    <a:pt x="406" y="130"/>
                    <a:pt x="406" y="130"/>
                  </a:cubicBezTo>
                  <a:cubicBezTo>
                    <a:pt x="406" y="130"/>
                    <a:pt x="406" y="130"/>
                    <a:pt x="405" y="130"/>
                  </a:cubicBezTo>
                  <a:cubicBezTo>
                    <a:pt x="391" y="136"/>
                    <a:pt x="375" y="141"/>
                    <a:pt x="360" y="145"/>
                  </a:cubicBezTo>
                  <a:cubicBezTo>
                    <a:pt x="341" y="149"/>
                    <a:pt x="321" y="151"/>
                    <a:pt x="302" y="151"/>
                  </a:cubicBezTo>
                  <a:cubicBezTo>
                    <a:pt x="289" y="152"/>
                    <a:pt x="276" y="150"/>
                    <a:pt x="263" y="152"/>
                  </a:cubicBezTo>
                  <a:cubicBezTo>
                    <a:pt x="234" y="155"/>
                    <a:pt x="208" y="169"/>
                    <a:pt x="189" y="188"/>
                  </a:cubicBezTo>
                  <a:cubicBezTo>
                    <a:pt x="166" y="211"/>
                    <a:pt x="151" y="243"/>
                    <a:pt x="151" y="278"/>
                  </a:cubicBezTo>
                  <a:cubicBezTo>
                    <a:pt x="152" y="283"/>
                    <a:pt x="152" y="288"/>
                    <a:pt x="152" y="293"/>
                  </a:cubicBezTo>
                  <a:cubicBezTo>
                    <a:pt x="152" y="293"/>
                    <a:pt x="152" y="293"/>
                    <a:pt x="152" y="293"/>
                  </a:cubicBezTo>
                  <a:cubicBezTo>
                    <a:pt x="152" y="337"/>
                    <a:pt x="143" y="379"/>
                    <a:pt x="126" y="417"/>
                  </a:cubicBezTo>
                  <a:cubicBezTo>
                    <a:pt x="125" y="419"/>
                    <a:pt x="124" y="421"/>
                    <a:pt x="123" y="423"/>
                  </a:cubicBezTo>
                  <a:cubicBezTo>
                    <a:pt x="123" y="423"/>
                    <a:pt x="123" y="423"/>
                    <a:pt x="123" y="423"/>
                  </a:cubicBezTo>
                  <a:cubicBezTo>
                    <a:pt x="123" y="424"/>
                    <a:pt x="123" y="424"/>
                    <a:pt x="123" y="424"/>
                  </a:cubicBezTo>
                  <a:cubicBezTo>
                    <a:pt x="109" y="452"/>
                    <a:pt x="92" y="478"/>
                    <a:pt x="70" y="502"/>
                  </a:cubicBezTo>
                  <a:cubicBezTo>
                    <a:pt x="70" y="502"/>
                    <a:pt x="69" y="502"/>
                    <a:pt x="69" y="502"/>
                  </a:cubicBezTo>
                  <a:cubicBezTo>
                    <a:pt x="69" y="502"/>
                    <a:pt x="69" y="502"/>
                    <a:pt x="69" y="502"/>
                  </a:cubicBezTo>
                  <a:cubicBezTo>
                    <a:pt x="69" y="503"/>
                    <a:pt x="68" y="503"/>
                    <a:pt x="68" y="503"/>
                  </a:cubicBezTo>
                  <a:cubicBezTo>
                    <a:pt x="68" y="504"/>
                    <a:pt x="68" y="504"/>
                    <a:pt x="68" y="504"/>
                  </a:cubicBezTo>
                  <a:cubicBezTo>
                    <a:pt x="68" y="504"/>
                    <a:pt x="67" y="504"/>
                    <a:pt x="67" y="504"/>
                  </a:cubicBezTo>
                  <a:cubicBezTo>
                    <a:pt x="62" y="510"/>
                    <a:pt x="57" y="515"/>
                    <a:pt x="51" y="520"/>
                  </a:cubicBezTo>
                  <a:cubicBezTo>
                    <a:pt x="27" y="544"/>
                    <a:pt x="14" y="577"/>
                    <a:pt x="14" y="609"/>
                  </a:cubicBezTo>
                  <a:cubicBezTo>
                    <a:pt x="14" y="642"/>
                    <a:pt x="27" y="675"/>
                    <a:pt x="52" y="699"/>
                  </a:cubicBezTo>
                  <a:cubicBezTo>
                    <a:pt x="51" y="699"/>
                    <a:pt x="51" y="699"/>
                    <a:pt x="51" y="699"/>
                  </a:cubicBezTo>
                  <a:cubicBezTo>
                    <a:pt x="55" y="702"/>
                    <a:pt x="59" y="706"/>
                    <a:pt x="62" y="709"/>
                  </a:cubicBezTo>
                  <a:cubicBezTo>
                    <a:pt x="62" y="709"/>
                    <a:pt x="62" y="709"/>
                    <a:pt x="62" y="709"/>
                  </a:cubicBezTo>
                  <a:cubicBezTo>
                    <a:pt x="93" y="740"/>
                    <a:pt x="116" y="775"/>
                    <a:pt x="131" y="813"/>
                  </a:cubicBezTo>
                  <a:cubicBezTo>
                    <a:pt x="131" y="813"/>
                    <a:pt x="131" y="813"/>
                    <a:pt x="131" y="813"/>
                  </a:cubicBezTo>
                  <a:cubicBezTo>
                    <a:pt x="131" y="813"/>
                    <a:pt x="131" y="814"/>
                    <a:pt x="131" y="814"/>
                  </a:cubicBezTo>
                  <a:cubicBezTo>
                    <a:pt x="143" y="845"/>
                    <a:pt x="150" y="879"/>
                    <a:pt x="152" y="914"/>
                  </a:cubicBezTo>
                  <a:cubicBezTo>
                    <a:pt x="152" y="915"/>
                    <a:pt x="152" y="915"/>
                    <a:pt x="152" y="915"/>
                  </a:cubicBezTo>
                  <a:cubicBezTo>
                    <a:pt x="152" y="916"/>
                    <a:pt x="152" y="916"/>
                    <a:pt x="152" y="916"/>
                  </a:cubicBezTo>
                  <a:cubicBezTo>
                    <a:pt x="152" y="916"/>
                    <a:pt x="152" y="916"/>
                    <a:pt x="152" y="917"/>
                  </a:cubicBezTo>
                  <a:cubicBezTo>
                    <a:pt x="152" y="925"/>
                    <a:pt x="152" y="933"/>
                    <a:pt x="151" y="941"/>
                  </a:cubicBezTo>
                  <a:cubicBezTo>
                    <a:pt x="151" y="976"/>
                    <a:pt x="166" y="1007"/>
                    <a:pt x="189" y="1030"/>
                  </a:cubicBezTo>
                  <a:cubicBezTo>
                    <a:pt x="212" y="1053"/>
                    <a:pt x="243" y="1068"/>
                    <a:pt x="278" y="1068"/>
                  </a:cubicBezTo>
                  <a:cubicBezTo>
                    <a:pt x="283" y="1067"/>
                    <a:pt x="288" y="1067"/>
                    <a:pt x="293" y="1067"/>
                  </a:cubicBezTo>
                  <a:cubicBezTo>
                    <a:pt x="293" y="1067"/>
                    <a:pt x="293" y="1067"/>
                    <a:pt x="293" y="1067"/>
                  </a:cubicBezTo>
                  <a:cubicBezTo>
                    <a:pt x="337" y="1067"/>
                    <a:pt x="379" y="1076"/>
                    <a:pt x="417" y="1093"/>
                  </a:cubicBezTo>
                  <a:cubicBezTo>
                    <a:pt x="419" y="1094"/>
                    <a:pt x="421" y="1095"/>
                    <a:pt x="423" y="1096"/>
                  </a:cubicBezTo>
                  <a:cubicBezTo>
                    <a:pt x="424" y="1096"/>
                    <a:pt x="424" y="1096"/>
                    <a:pt x="424" y="1096"/>
                  </a:cubicBezTo>
                  <a:cubicBezTo>
                    <a:pt x="424" y="1096"/>
                    <a:pt x="424" y="1096"/>
                    <a:pt x="424" y="1096"/>
                  </a:cubicBezTo>
                  <a:cubicBezTo>
                    <a:pt x="447" y="1107"/>
                    <a:pt x="468" y="1120"/>
                    <a:pt x="488" y="1137"/>
                  </a:cubicBezTo>
                  <a:cubicBezTo>
                    <a:pt x="499" y="1146"/>
                    <a:pt x="510" y="1157"/>
                    <a:pt x="520" y="1168"/>
                  </a:cubicBezTo>
                  <a:cubicBezTo>
                    <a:pt x="545" y="1192"/>
                    <a:pt x="577" y="1205"/>
                    <a:pt x="610" y="1205"/>
                  </a:cubicBezTo>
                  <a:cubicBezTo>
                    <a:pt x="642" y="1205"/>
                    <a:pt x="675" y="1192"/>
                    <a:pt x="700" y="1167"/>
                  </a:cubicBezTo>
                  <a:cubicBezTo>
                    <a:pt x="700" y="1168"/>
                    <a:pt x="700" y="1168"/>
                    <a:pt x="700" y="1168"/>
                  </a:cubicBezTo>
                  <a:cubicBezTo>
                    <a:pt x="703" y="1164"/>
                    <a:pt x="706" y="1160"/>
                    <a:pt x="710" y="1157"/>
                  </a:cubicBezTo>
                  <a:cubicBezTo>
                    <a:pt x="710" y="1157"/>
                    <a:pt x="710" y="1157"/>
                    <a:pt x="710" y="1157"/>
                  </a:cubicBezTo>
                  <a:cubicBezTo>
                    <a:pt x="741" y="1126"/>
                    <a:pt x="777" y="1102"/>
                    <a:pt x="815" y="1088"/>
                  </a:cubicBezTo>
                  <a:cubicBezTo>
                    <a:pt x="816" y="1087"/>
                    <a:pt x="816" y="1087"/>
                    <a:pt x="816" y="1087"/>
                  </a:cubicBezTo>
                  <a:cubicBezTo>
                    <a:pt x="816" y="1087"/>
                    <a:pt x="817" y="1087"/>
                    <a:pt x="817" y="1087"/>
                  </a:cubicBezTo>
                  <a:cubicBezTo>
                    <a:pt x="817" y="1087"/>
                    <a:pt x="817" y="1087"/>
                    <a:pt x="817" y="1087"/>
                  </a:cubicBezTo>
                  <a:cubicBezTo>
                    <a:pt x="848" y="1075"/>
                    <a:pt x="881" y="1068"/>
                    <a:pt x="915" y="1067"/>
                  </a:cubicBezTo>
                  <a:cubicBezTo>
                    <a:pt x="915" y="1067"/>
                    <a:pt x="916" y="1067"/>
                    <a:pt x="916" y="1067"/>
                  </a:cubicBezTo>
                  <a:cubicBezTo>
                    <a:pt x="916" y="1067"/>
                    <a:pt x="917" y="1067"/>
                    <a:pt x="917" y="1067"/>
                  </a:cubicBezTo>
                  <a:cubicBezTo>
                    <a:pt x="917" y="1067"/>
                    <a:pt x="918" y="1067"/>
                    <a:pt x="918" y="1067"/>
                  </a:cubicBezTo>
                  <a:cubicBezTo>
                    <a:pt x="918" y="1067"/>
                    <a:pt x="919" y="1067"/>
                    <a:pt x="919" y="1067"/>
                  </a:cubicBezTo>
                  <a:cubicBezTo>
                    <a:pt x="926" y="1067"/>
                    <a:pt x="934" y="1067"/>
                    <a:pt x="941" y="1068"/>
                  </a:cubicBezTo>
                  <a:cubicBezTo>
                    <a:pt x="976" y="1068"/>
                    <a:pt x="1008" y="1053"/>
                    <a:pt x="1031" y="1030"/>
                  </a:cubicBezTo>
                  <a:cubicBezTo>
                    <a:pt x="1054" y="1007"/>
                    <a:pt x="1068" y="975"/>
                    <a:pt x="1068" y="941"/>
                  </a:cubicBezTo>
                  <a:cubicBezTo>
                    <a:pt x="1068" y="936"/>
                    <a:pt x="1068" y="931"/>
                    <a:pt x="1068" y="926"/>
                  </a:cubicBezTo>
                  <a:cubicBezTo>
                    <a:pt x="1067" y="926"/>
                    <a:pt x="1067" y="926"/>
                    <a:pt x="1067" y="926"/>
                  </a:cubicBezTo>
                  <a:cubicBezTo>
                    <a:pt x="1067" y="882"/>
                    <a:pt x="1077" y="840"/>
                    <a:pt x="1093" y="802"/>
                  </a:cubicBezTo>
                  <a:cubicBezTo>
                    <a:pt x="1097" y="793"/>
                    <a:pt x="1102" y="784"/>
                    <a:pt x="1107" y="775"/>
                  </a:cubicBezTo>
                  <a:cubicBezTo>
                    <a:pt x="1119" y="754"/>
                    <a:pt x="1133" y="735"/>
                    <a:pt x="1149" y="718"/>
                  </a:cubicBezTo>
                  <a:cubicBezTo>
                    <a:pt x="1149" y="717"/>
                    <a:pt x="1149" y="717"/>
                    <a:pt x="1150" y="717"/>
                  </a:cubicBezTo>
                  <a:cubicBezTo>
                    <a:pt x="1150" y="717"/>
                    <a:pt x="1150" y="717"/>
                    <a:pt x="1150" y="717"/>
                  </a:cubicBezTo>
                  <a:cubicBezTo>
                    <a:pt x="1150" y="717"/>
                    <a:pt x="1150" y="717"/>
                    <a:pt x="1150" y="716"/>
                  </a:cubicBezTo>
                  <a:cubicBezTo>
                    <a:pt x="1156" y="710"/>
                    <a:pt x="1162" y="705"/>
                    <a:pt x="1168" y="699"/>
                  </a:cubicBezTo>
                  <a:cubicBezTo>
                    <a:pt x="1193" y="674"/>
                    <a:pt x="1205" y="642"/>
                    <a:pt x="1205" y="609"/>
                  </a:cubicBezTo>
                  <a:cubicBezTo>
                    <a:pt x="1205" y="577"/>
                    <a:pt x="1193" y="544"/>
                    <a:pt x="1168" y="519"/>
                  </a:cubicBezTo>
                  <a:cubicBezTo>
                    <a:pt x="1168" y="519"/>
                    <a:pt x="1168" y="519"/>
                    <a:pt x="1168" y="519"/>
                  </a:cubicBezTo>
                  <a:cubicBezTo>
                    <a:pt x="1164" y="516"/>
                    <a:pt x="1161" y="513"/>
                    <a:pt x="1157" y="509"/>
                  </a:cubicBezTo>
                  <a:cubicBezTo>
                    <a:pt x="1157" y="509"/>
                    <a:pt x="1157" y="509"/>
                    <a:pt x="1157" y="509"/>
                  </a:cubicBezTo>
                  <a:cubicBezTo>
                    <a:pt x="1127" y="479"/>
                    <a:pt x="1104" y="444"/>
                    <a:pt x="1089" y="406"/>
                  </a:cubicBezTo>
                  <a:cubicBezTo>
                    <a:pt x="1089" y="406"/>
                    <a:pt x="1089" y="405"/>
                    <a:pt x="1089" y="405"/>
                  </a:cubicBezTo>
                  <a:cubicBezTo>
                    <a:pt x="1089" y="405"/>
                    <a:pt x="1089" y="405"/>
                    <a:pt x="1089" y="405"/>
                  </a:cubicBezTo>
                  <a:cubicBezTo>
                    <a:pt x="1078" y="378"/>
                    <a:pt x="1071" y="349"/>
                    <a:pt x="1068" y="319"/>
                  </a:cubicBezTo>
                  <a:cubicBezTo>
                    <a:pt x="1067" y="305"/>
                    <a:pt x="1067" y="292"/>
                    <a:pt x="1068" y="278"/>
                  </a:cubicBezTo>
                  <a:cubicBezTo>
                    <a:pt x="1068" y="243"/>
                    <a:pt x="1054" y="211"/>
                    <a:pt x="1031" y="188"/>
                  </a:cubicBezTo>
                  <a:cubicBezTo>
                    <a:pt x="1008" y="165"/>
                    <a:pt x="976" y="151"/>
                    <a:pt x="941" y="151"/>
                  </a:cubicBezTo>
                  <a:cubicBezTo>
                    <a:pt x="936" y="151"/>
                    <a:pt x="931" y="151"/>
                    <a:pt x="926" y="1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8" name="Oval 7"/>
            <p:cNvSpPr>
              <a:spLocks noChangeArrowheads="1"/>
            </p:cNvSpPr>
            <p:nvPr/>
          </p:nvSpPr>
          <p:spPr bwMode="auto">
            <a:xfrm>
              <a:off x="5559425" y="2573338"/>
              <a:ext cx="209550" cy="2095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9" name="Freeform 8"/>
            <p:cNvSpPr>
              <a:spLocks noEditPoints="1"/>
            </p:cNvSpPr>
            <p:nvPr/>
          </p:nvSpPr>
          <p:spPr bwMode="auto">
            <a:xfrm>
              <a:off x="5326063" y="2333625"/>
              <a:ext cx="263525" cy="288925"/>
            </a:xfrm>
            <a:custGeom>
              <a:avLst/>
              <a:gdLst>
                <a:gd name="T0" fmla="*/ 44 w 97"/>
                <a:gd name="T1" fmla="*/ 91 h 106"/>
                <a:gd name="T2" fmla="*/ 49 w 97"/>
                <a:gd name="T3" fmla="*/ 74 h 106"/>
                <a:gd name="T4" fmla="*/ 43 w 97"/>
                <a:gd name="T5" fmla="*/ 85 h 106"/>
                <a:gd name="T6" fmla="*/ 48 w 97"/>
                <a:gd name="T7" fmla="*/ 78 h 106"/>
                <a:gd name="T8" fmla="*/ 77 w 97"/>
                <a:gd name="T9" fmla="*/ 55 h 106"/>
                <a:gd name="T10" fmla="*/ 31 w 97"/>
                <a:gd name="T11" fmla="*/ 80 h 106"/>
                <a:gd name="T12" fmla="*/ 35 w 97"/>
                <a:gd name="T13" fmla="*/ 65 h 106"/>
                <a:gd name="T14" fmla="*/ 35 w 97"/>
                <a:gd name="T15" fmla="*/ 65 h 106"/>
                <a:gd name="T16" fmla="*/ 28 w 97"/>
                <a:gd name="T17" fmla="*/ 44 h 106"/>
                <a:gd name="T18" fmla="*/ 28 w 97"/>
                <a:gd name="T19" fmla="*/ 45 h 106"/>
                <a:gd name="T20" fmla="*/ 28 w 97"/>
                <a:gd name="T21" fmla="*/ 50 h 106"/>
                <a:gd name="T22" fmla="*/ 31 w 97"/>
                <a:gd name="T23" fmla="*/ 38 h 106"/>
                <a:gd name="T24" fmla="*/ 36 w 97"/>
                <a:gd name="T25" fmla="*/ 3 h 106"/>
                <a:gd name="T26" fmla="*/ 26 w 97"/>
                <a:gd name="T27" fmla="*/ 20 h 106"/>
                <a:gd name="T28" fmla="*/ 20 w 97"/>
                <a:gd name="T29" fmla="*/ 30 h 106"/>
                <a:gd name="T30" fmla="*/ 19 w 97"/>
                <a:gd name="T31" fmla="*/ 49 h 106"/>
                <a:gd name="T32" fmla="*/ 27 w 97"/>
                <a:gd name="T33" fmla="*/ 38 h 106"/>
                <a:gd name="T34" fmla="*/ 34 w 97"/>
                <a:gd name="T35" fmla="*/ 29 h 106"/>
                <a:gd name="T36" fmla="*/ 38 w 97"/>
                <a:gd name="T37" fmla="*/ 45 h 106"/>
                <a:gd name="T38" fmla="*/ 30 w 97"/>
                <a:gd name="T39" fmla="*/ 62 h 106"/>
                <a:gd name="T40" fmla="*/ 43 w 97"/>
                <a:gd name="T41" fmla="*/ 59 h 106"/>
                <a:gd name="T42" fmla="*/ 39 w 97"/>
                <a:gd name="T43" fmla="*/ 73 h 106"/>
                <a:gd name="T44" fmla="*/ 35 w 97"/>
                <a:gd name="T45" fmla="*/ 85 h 106"/>
                <a:gd name="T46" fmla="*/ 39 w 97"/>
                <a:gd name="T47" fmla="*/ 83 h 106"/>
                <a:gd name="T48" fmla="*/ 45 w 97"/>
                <a:gd name="T49" fmla="*/ 73 h 106"/>
                <a:gd name="T50" fmla="*/ 59 w 97"/>
                <a:gd name="T51" fmla="*/ 72 h 106"/>
                <a:gd name="T52" fmla="*/ 56 w 97"/>
                <a:gd name="T53" fmla="*/ 85 h 106"/>
                <a:gd name="T54" fmla="*/ 55 w 97"/>
                <a:gd name="T55" fmla="*/ 97 h 106"/>
                <a:gd name="T56" fmla="*/ 66 w 97"/>
                <a:gd name="T57" fmla="*/ 97 h 106"/>
                <a:gd name="T58" fmla="*/ 76 w 97"/>
                <a:gd name="T59" fmla="*/ 90 h 106"/>
                <a:gd name="T60" fmla="*/ 86 w 97"/>
                <a:gd name="T61" fmla="*/ 79 h 106"/>
                <a:gd name="T62" fmla="*/ 81 w 97"/>
                <a:gd name="T63" fmla="*/ 65 h 106"/>
                <a:gd name="T64" fmla="*/ 73 w 97"/>
                <a:gd name="T65" fmla="*/ 53 h 106"/>
                <a:gd name="T66" fmla="*/ 79 w 97"/>
                <a:gd name="T67" fmla="*/ 58 h 106"/>
                <a:gd name="T68" fmla="*/ 84 w 97"/>
                <a:gd name="T69" fmla="*/ 64 h 106"/>
                <a:gd name="T70" fmla="*/ 91 w 97"/>
                <a:gd name="T71" fmla="*/ 71 h 106"/>
                <a:gd name="T72" fmla="*/ 96 w 97"/>
                <a:gd name="T73" fmla="*/ 80 h 106"/>
                <a:gd name="T74" fmla="*/ 84 w 97"/>
                <a:gd name="T75" fmla="*/ 91 h 106"/>
                <a:gd name="T76" fmla="*/ 73 w 97"/>
                <a:gd name="T77" fmla="*/ 98 h 106"/>
                <a:gd name="T78" fmla="*/ 57 w 97"/>
                <a:gd name="T79" fmla="*/ 106 h 106"/>
                <a:gd name="T80" fmla="*/ 46 w 97"/>
                <a:gd name="T81" fmla="*/ 97 h 106"/>
                <a:gd name="T82" fmla="*/ 39 w 97"/>
                <a:gd name="T83" fmla="*/ 97 h 106"/>
                <a:gd name="T84" fmla="*/ 30 w 97"/>
                <a:gd name="T85" fmla="*/ 97 h 106"/>
                <a:gd name="T86" fmla="*/ 31 w 97"/>
                <a:gd name="T87" fmla="*/ 84 h 106"/>
                <a:gd name="T88" fmla="*/ 26 w 97"/>
                <a:gd name="T89" fmla="*/ 73 h 106"/>
                <a:gd name="T90" fmla="*/ 19 w 97"/>
                <a:gd name="T91" fmla="*/ 76 h 106"/>
                <a:gd name="T92" fmla="*/ 7 w 97"/>
                <a:gd name="T93" fmla="*/ 87 h 106"/>
                <a:gd name="T94" fmla="*/ 6 w 97"/>
                <a:gd name="T95" fmla="*/ 77 h 106"/>
                <a:gd name="T96" fmla="*/ 17 w 97"/>
                <a:gd name="T97" fmla="*/ 57 h 106"/>
                <a:gd name="T98" fmla="*/ 10 w 97"/>
                <a:gd name="T99" fmla="*/ 46 h 106"/>
                <a:gd name="T100" fmla="*/ 9 w 97"/>
                <a:gd name="T101" fmla="*/ 33 h 106"/>
                <a:gd name="T102" fmla="*/ 0 w 97"/>
                <a:gd name="T103" fmla="*/ 33 h 106"/>
                <a:gd name="T104" fmla="*/ 14 w 97"/>
                <a:gd name="T105" fmla="*/ 1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7" h="106">
                  <a:moveTo>
                    <a:pt x="44" y="91"/>
                  </a:moveTo>
                  <a:cubicBezTo>
                    <a:pt x="44" y="93"/>
                    <a:pt x="44" y="93"/>
                    <a:pt x="45" y="94"/>
                  </a:cubicBezTo>
                  <a:cubicBezTo>
                    <a:pt x="45" y="94"/>
                    <a:pt x="46" y="94"/>
                    <a:pt x="46" y="94"/>
                  </a:cubicBezTo>
                  <a:cubicBezTo>
                    <a:pt x="46" y="93"/>
                    <a:pt x="46" y="93"/>
                    <a:pt x="47" y="93"/>
                  </a:cubicBezTo>
                  <a:cubicBezTo>
                    <a:pt x="47" y="92"/>
                    <a:pt x="46" y="91"/>
                    <a:pt x="45" y="91"/>
                  </a:cubicBezTo>
                  <a:cubicBezTo>
                    <a:pt x="45" y="91"/>
                    <a:pt x="44" y="91"/>
                    <a:pt x="44" y="91"/>
                  </a:cubicBezTo>
                  <a:close/>
                  <a:moveTo>
                    <a:pt x="79" y="56"/>
                  </a:moveTo>
                  <a:cubicBezTo>
                    <a:pt x="79" y="56"/>
                    <a:pt x="79" y="56"/>
                    <a:pt x="80" y="56"/>
                  </a:cubicBezTo>
                  <a:cubicBezTo>
                    <a:pt x="80" y="55"/>
                    <a:pt x="81" y="56"/>
                    <a:pt x="81" y="57"/>
                  </a:cubicBezTo>
                  <a:cubicBezTo>
                    <a:pt x="80" y="57"/>
                    <a:pt x="80" y="57"/>
                    <a:pt x="79" y="57"/>
                  </a:cubicBezTo>
                  <a:cubicBezTo>
                    <a:pt x="79" y="57"/>
                    <a:pt x="79" y="56"/>
                    <a:pt x="79" y="56"/>
                  </a:cubicBezTo>
                  <a:close/>
                  <a:moveTo>
                    <a:pt x="49" y="74"/>
                  </a:moveTo>
                  <a:cubicBezTo>
                    <a:pt x="48" y="74"/>
                    <a:pt x="48" y="75"/>
                    <a:pt x="47" y="76"/>
                  </a:cubicBezTo>
                  <a:cubicBezTo>
                    <a:pt x="47" y="77"/>
                    <a:pt x="47" y="78"/>
                    <a:pt x="47" y="78"/>
                  </a:cubicBezTo>
                  <a:cubicBezTo>
                    <a:pt x="47" y="79"/>
                    <a:pt x="46" y="80"/>
                    <a:pt x="46" y="81"/>
                  </a:cubicBezTo>
                  <a:cubicBezTo>
                    <a:pt x="46" y="82"/>
                    <a:pt x="45" y="82"/>
                    <a:pt x="45" y="83"/>
                  </a:cubicBezTo>
                  <a:cubicBezTo>
                    <a:pt x="44" y="84"/>
                    <a:pt x="44" y="84"/>
                    <a:pt x="44" y="84"/>
                  </a:cubicBezTo>
                  <a:cubicBezTo>
                    <a:pt x="44" y="85"/>
                    <a:pt x="43" y="85"/>
                    <a:pt x="43" y="85"/>
                  </a:cubicBezTo>
                  <a:cubicBezTo>
                    <a:pt x="43" y="86"/>
                    <a:pt x="43" y="86"/>
                    <a:pt x="42" y="86"/>
                  </a:cubicBezTo>
                  <a:cubicBezTo>
                    <a:pt x="42" y="87"/>
                    <a:pt x="41" y="87"/>
                    <a:pt x="42" y="88"/>
                  </a:cubicBezTo>
                  <a:cubicBezTo>
                    <a:pt x="43" y="88"/>
                    <a:pt x="44" y="87"/>
                    <a:pt x="44" y="87"/>
                  </a:cubicBezTo>
                  <a:cubicBezTo>
                    <a:pt x="45" y="87"/>
                    <a:pt x="47" y="87"/>
                    <a:pt x="47" y="86"/>
                  </a:cubicBezTo>
                  <a:cubicBezTo>
                    <a:pt x="48" y="86"/>
                    <a:pt x="49" y="81"/>
                    <a:pt x="49" y="80"/>
                  </a:cubicBezTo>
                  <a:cubicBezTo>
                    <a:pt x="49" y="80"/>
                    <a:pt x="48" y="79"/>
                    <a:pt x="48" y="78"/>
                  </a:cubicBezTo>
                  <a:cubicBezTo>
                    <a:pt x="48" y="77"/>
                    <a:pt x="49" y="77"/>
                    <a:pt x="49" y="76"/>
                  </a:cubicBezTo>
                  <a:cubicBezTo>
                    <a:pt x="49" y="76"/>
                    <a:pt x="49" y="75"/>
                    <a:pt x="50" y="75"/>
                  </a:cubicBezTo>
                  <a:cubicBezTo>
                    <a:pt x="50" y="75"/>
                    <a:pt x="50" y="73"/>
                    <a:pt x="49" y="73"/>
                  </a:cubicBezTo>
                  <a:cubicBezTo>
                    <a:pt x="49" y="73"/>
                    <a:pt x="49" y="73"/>
                    <a:pt x="49" y="74"/>
                  </a:cubicBezTo>
                  <a:close/>
                  <a:moveTo>
                    <a:pt x="76" y="54"/>
                  </a:moveTo>
                  <a:cubicBezTo>
                    <a:pt x="77" y="54"/>
                    <a:pt x="77" y="54"/>
                    <a:pt x="77" y="55"/>
                  </a:cubicBezTo>
                  <a:cubicBezTo>
                    <a:pt x="77" y="55"/>
                    <a:pt x="77" y="55"/>
                    <a:pt x="77" y="55"/>
                  </a:cubicBezTo>
                  <a:cubicBezTo>
                    <a:pt x="76" y="55"/>
                    <a:pt x="76" y="54"/>
                    <a:pt x="76" y="54"/>
                  </a:cubicBezTo>
                  <a:cubicBezTo>
                    <a:pt x="76" y="54"/>
                    <a:pt x="76" y="54"/>
                    <a:pt x="76" y="54"/>
                  </a:cubicBezTo>
                  <a:close/>
                  <a:moveTo>
                    <a:pt x="28" y="77"/>
                  </a:moveTo>
                  <a:cubicBezTo>
                    <a:pt x="28" y="78"/>
                    <a:pt x="27" y="80"/>
                    <a:pt x="27" y="81"/>
                  </a:cubicBezTo>
                  <a:cubicBezTo>
                    <a:pt x="27" y="82"/>
                    <a:pt x="30" y="81"/>
                    <a:pt x="31" y="80"/>
                  </a:cubicBezTo>
                  <a:cubicBezTo>
                    <a:pt x="31" y="80"/>
                    <a:pt x="32" y="79"/>
                    <a:pt x="32" y="79"/>
                  </a:cubicBezTo>
                  <a:cubicBezTo>
                    <a:pt x="32" y="79"/>
                    <a:pt x="32" y="78"/>
                    <a:pt x="32" y="78"/>
                  </a:cubicBezTo>
                  <a:cubicBezTo>
                    <a:pt x="32" y="78"/>
                    <a:pt x="31" y="78"/>
                    <a:pt x="31" y="78"/>
                  </a:cubicBezTo>
                  <a:cubicBezTo>
                    <a:pt x="30" y="78"/>
                    <a:pt x="29" y="77"/>
                    <a:pt x="29" y="77"/>
                  </a:cubicBezTo>
                  <a:cubicBezTo>
                    <a:pt x="28" y="77"/>
                    <a:pt x="28" y="77"/>
                    <a:pt x="28" y="77"/>
                  </a:cubicBezTo>
                  <a:close/>
                  <a:moveTo>
                    <a:pt x="35" y="65"/>
                  </a:moveTo>
                  <a:cubicBezTo>
                    <a:pt x="34" y="66"/>
                    <a:pt x="33" y="69"/>
                    <a:pt x="34" y="70"/>
                  </a:cubicBezTo>
                  <a:cubicBezTo>
                    <a:pt x="34" y="71"/>
                    <a:pt x="35" y="71"/>
                    <a:pt x="35" y="71"/>
                  </a:cubicBezTo>
                  <a:cubicBezTo>
                    <a:pt x="35" y="71"/>
                    <a:pt x="36" y="70"/>
                    <a:pt x="36" y="70"/>
                  </a:cubicBezTo>
                  <a:cubicBezTo>
                    <a:pt x="36" y="69"/>
                    <a:pt x="36" y="68"/>
                    <a:pt x="36" y="68"/>
                  </a:cubicBezTo>
                  <a:cubicBezTo>
                    <a:pt x="37" y="67"/>
                    <a:pt x="38" y="66"/>
                    <a:pt x="37" y="65"/>
                  </a:cubicBezTo>
                  <a:cubicBezTo>
                    <a:pt x="37" y="63"/>
                    <a:pt x="35" y="64"/>
                    <a:pt x="35" y="65"/>
                  </a:cubicBezTo>
                  <a:close/>
                  <a:moveTo>
                    <a:pt x="31" y="38"/>
                  </a:moveTo>
                  <a:cubicBezTo>
                    <a:pt x="30" y="40"/>
                    <a:pt x="30" y="40"/>
                    <a:pt x="28" y="41"/>
                  </a:cubicBezTo>
                  <a:cubicBezTo>
                    <a:pt x="28" y="41"/>
                    <a:pt x="28" y="42"/>
                    <a:pt x="28" y="42"/>
                  </a:cubicBezTo>
                  <a:cubicBezTo>
                    <a:pt x="28" y="42"/>
                    <a:pt x="28" y="42"/>
                    <a:pt x="28" y="42"/>
                  </a:cubicBezTo>
                  <a:cubicBezTo>
                    <a:pt x="29" y="42"/>
                    <a:pt x="30" y="41"/>
                    <a:pt x="30" y="42"/>
                  </a:cubicBezTo>
                  <a:cubicBezTo>
                    <a:pt x="31" y="43"/>
                    <a:pt x="29" y="44"/>
                    <a:pt x="28" y="44"/>
                  </a:cubicBezTo>
                  <a:cubicBezTo>
                    <a:pt x="28" y="44"/>
                    <a:pt x="27" y="44"/>
                    <a:pt x="28" y="44"/>
                  </a:cubicBezTo>
                  <a:cubicBezTo>
                    <a:pt x="28" y="43"/>
                    <a:pt x="28" y="43"/>
                    <a:pt x="28" y="43"/>
                  </a:cubicBezTo>
                  <a:cubicBezTo>
                    <a:pt x="28" y="43"/>
                    <a:pt x="28" y="43"/>
                    <a:pt x="28" y="42"/>
                  </a:cubicBezTo>
                  <a:cubicBezTo>
                    <a:pt x="27" y="43"/>
                    <a:pt x="26" y="43"/>
                    <a:pt x="27" y="44"/>
                  </a:cubicBezTo>
                  <a:cubicBezTo>
                    <a:pt x="27" y="44"/>
                    <a:pt x="27" y="44"/>
                    <a:pt x="27" y="45"/>
                  </a:cubicBezTo>
                  <a:cubicBezTo>
                    <a:pt x="27" y="45"/>
                    <a:pt x="28" y="45"/>
                    <a:pt x="28" y="45"/>
                  </a:cubicBezTo>
                  <a:cubicBezTo>
                    <a:pt x="27" y="45"/>
                    <a:pt x="27" y="46"/>
                    <a:pt x="27" y="46"/>
                  </a:cubicBezTo>
                  <a:cubicBezTo>
                    <a:pt x="27" y="46"/>
                    <a:pt x="26" y="47"/>
                    <a:pt x="26" y="47"/>
                  </a:cubicBezTo>
                  <a:cubicBezTo>
                    <a:pt x="26" y="48"/>
                    <a:pt x="26" y="48"/>
                    <a:pt x="26" y="49"/>
                  </a:cubicBezTo>
                  <a:cubicBezTo>
                    <a:pt x="25" y="50"/>
                    <a:pt x="25" y="52"/>
                    <a:pt x="24" y="52"/>
                  </a:cubicBezTo>
                  <a:cubicBezTo>
                    <a:pt x="24" y="53"/>
                    <a:pt x="27" y="52"/>
                    <a:pt x="27" y="52"/>
                  </a:cubicBezTo>
                  <a:cubicBezTo>
                    <a:pt x="27" y="51"/>
                    <a:pt x="27" y="51"/>
                    <a:pt x="28" y="50"/>
                  </a:cubicBezTo>
                  <a:cubicBezTo>
                    <a:pt x="30" y="51"/>
                    <a:pt x="30" y="47"/>
                    <a:pt x="30" y="45"/>
                  </a:cubicBezTo>
                  <a:cubicBezTo>
                    <a:pt x="31" y="44"/>
                    <a:pt x="32" y="43"/>
                    <a:pt x="32" y="42"/>
                  </a:cubicBezTo>
                  <a:cubicBezTo>
                    <a:pt x="32" y="41"/>
                    <a:pt x="31" y="41"/>
                    <a:pt x="31" y="40"/>
                  </a:cubicBezTo>
                  <a:cubicBezTo>
                    <a:pt x="31" y="40"/>
                    <a:pt x="31" y="39"/>
                    <a:pt x="31" y="39"/>
                  </a:cubicBezTo>
                  <a:cubicBezTo>
                    <a:pt x="31" y="39"/>
                    <a:pt x="31" y="38"/>
                    <a:pt x="31" y="38"/>
                  </a:cubicBezTo>
                  <a:cubicBezTo>
                    <a:pt x="31" y="38"/>
                    <a:pt x="31" y="38"/>
                    <a:pt x="31" y="38"/>
                  </a:cubicBezTo>
                  <a:cubicBezTo>
                    <a:pt x="31" y="38"/>
                    <a:pt x="31" y="38"/>
                    <a:pt x="31" y="38"/>
                  </a:cubicBezTo>
                  <a:cubicBezTo>
                    <a:pt x="31" y="38"/>
                    <a:pt x="31" y="38"/>
                    <a:pt x="31" y="38"/>
                  </a:cubicBezTo>
                  <a:close/>
                  <a:moveTo>
                    <a:pt x="26" y="2"/>
                  </a:moveTo>
                  <a:cubicBezTo>
                    <a:pt x="27" y="1"/>
                    <a:pt x="28" y="1"/>
                    <a:pt x="29" y="0"/>
                  </a:cubicBezTo>
                  <a:cubicBezTo>
                    <a:pt x="30" y="0"/>
                    <a:pt x="34" y="0"/>
                    <a:pt x="34" y="1"/>
                  </a:cubicBezTo>
                  <a:cubicBezTo>
                    <a:pt x="35" y="1"/>
                    <a:pt x="36" y="2"/>
                    <a:pt x="36" y="3"/>
                  </a:cubicBezTo>
                  <a:cubicBezTo>
                    <a:pt x="36" y="4"/>
                    <a:pt x="35" y="4"/>
                    <a:pt x="35" y="4"/>
                  </a:cubicBezTo>
                  <a:cubicBezTo>
                    <a:pt x="34" y="7"/>
                    <a:pt x="32" y="8"/>
                    <a:pt x="31" y="11"/>
                  </a:cubicBezTo>
                  <a:cubicBezTo>
                    <a:pt x="31" y="11"/>
                    <a:pt x="30" y="12"/>
                    <a:pt x="30" y="13"/>
                  </a:cubicBezTo>
                  <a:cubicBezTo>
                    <a:pt x="29" y="14"/>
                    <a:pt x="29" y="14"/>
                    <a:pt x="29" y="14"/>
                  </a:cubicBezTo>
                  <a:cubicBezTo>
                    <a:pt x="28" y="15"/>
                    <a:pt x="28" y="16"/>
                    <a:pt x="28" y="17"/>
                  </a:cubicBezTo>
                  <a:cubicBezTo>
                    <a:pt x="27" y="18"/>
                    <a:pt x="26" y="19"/>
                    <a:pt x="26" y="20"/>
                  </a:cubicBezTo>
                  <a:cubicBezTo>
                    <a:pt x="25" y="21"/>
                    <a:pt x="25" y="22"/>
                    <a:pt x="24" y="23"/>
                  </a:cubicBezTo>
                  <a:cubicBezTo>
                    <a:pt x="23" y="24"/>
                    <a:pt x="23" y="24"/>
                    <a:pt x="23" y="25"/>
                  </a:cubicBezTo>
                  <a:cubicBezTo>
                    <a:pt x="22" y="26"/>
                    <a:pt x="20" y="28"/>
                    <a:pt x="20" y="30"/>
                  </a:cubicBezTo>
                  <a:cubicBezTo>
                    <a:pt x="21" y="30"/>
                    <a:pt x="21" y="30"/>
                    <a:pt x="20" y="30"/>
                  </a:cubicBezTo>
                  <a:cubicBezTo>
                    <a:pt x="20" y="30"/>
                    <a:pt x="21" y="30"/>
                    <a:pt x="21" y="30"/>
                  </a:cubicBezTo>
                  <a:cubicBezTo>
                    <a:pt x="20" y="30"/>
                    <a:pt x="20" y="30"/>
                    <a:pt x="20" y="30"/>
                  </a:cubicBezTo>
                  <a:cubicBezTo>
                    <a:pt x="20" y="30"/>
                    <a:pt x="19" y="31"/>
                    <a:pt x="19" y="31"/>
                  </a:cubicBezTo>
                  <a:cubicBezTo>
                    <a:pt x="18" y="32"/>
                    <a:pt x="15" y="38"/>
                    <a:pt x="16" y="40"/>
                  </a:cubicBezTo>
                  <a:cubicBezTo>
                    <a:pt x="16" y="41"/>
                    <a:pt x="17" y="41"/>
                    <a:pt x="18" y="41"/>
                  </a:cubicBezTo>
                  <a:cubicBezTo>
                    <a:pt x="18" y="42"/>
                    <a:pt x="19" y="43"/>
                    <a:pt x="19" y="44"/>
                  </a:cubicBezTo>
                  <a:cubicBezTo>
                    <a:pt x="19" y="44"/>
                    <a:pt x="19" y="44"/>
                    <a:pt x="19" y="45"/>
                  </a:cubicBezTo>
                  <a:cubicBezTo>
                    <a:pt x="19" y="46"/>
                    <a:pt x="18" y="48"/>
                    <a:pt x="19" y="49"/>
                  </a:cubicBezTo>
                  <a:cubicBezTo>
                    <a:pt x="19" y="49"/>
                    <a:pt x="19" y="50"/>
                    <a:pt x="20" y="50"/>
                  </a:cubicBezTo>
                  <a:cubicBezTo>
                    <a:pt x="20" y="50"/>
                    <a:pt x="21" y="49"/>
                    <a:pt x="21" y="49"/>
                  </a:cubicBezTo>
                  <a:cubicBezTo>
                    <a:pt x="22" y="48"/>
                    <a:pt x="22" y="46"/>
                    <a:pt x="23" y="45"/>
                  </a:cubicBezTo>
                  <a:cubicBezTo>
                    <a:pt x="23" y="44"/>
                    <a:pt x="24" y="43"/>
                    <a:pt x="24" y="43"/>
                  </a:cubicBezTo>
                  <a:cubicBezTo>
                    <a:pt x="25" y="42"/>
                    <a:pt x="25" y="42"/>
                    <a:pt x="25" y="42"/>
                  </a:cubicBezTo>
                  <a:cubicBezTo>
                    <a:pt x="25" y="40"/>
                    <a:pt x="26" y="39"/>
                    <a:pt x="27" y="38"/>
                  </a:cubicBezTo>
                  <a:cubicBezTo>
                    <a:pt x="27" y="37"/>
                    <a:pt x="28" y="36"/>
                    <a:pt x="29" y="35"/>
                  </a:cubicBezTo>
                  <a:cubicBezTo>
                    <a:pt x="29" y="35"/>
                    <a:pt x="29" y="34"/>
                    <a:pt x="29" y="34"/>
                  </a:cubicBezTo>
                  <a:cubicBezTo>
                    <a:pt x="30" y="33"/>
                    <a:pt x="30" y="33"/>
                    <a:pt x="30" y="33"/>
                  </a:cubicBezTo>
                  <a:cubicBezTo>
                    <a:pt x="31" y="32"/>
                    <a:pt x="31" y="31"/>
                    <a:pt x="32" y="31"/>
                  </a:cubicBezTo>
                  <a:cubicBezTo>
                    <a:pt x="32" y="30"/>
                    <a:pt x="32" y="30"/>
                    <a:pt x="32" y="30"/>
                  </a:cubicBezTo>
                  <a:cubicBezTo>
                    <a:pt x="33" y="30"/>
                    <a:pt x="34" y="29"/>
                    <a:pt x="34" y="29"/>
                  </a:cubicBezTo>
                  <a:cubicBezTo>
                    <a:pt x="34" y="29"/>
                    <a:pt x="35" y="28"/>
                    <a:pt x="35" y="28"/>
                  </a:cubicBezTo>
                  <a:cubicBezTo>
                    <a:pt x="36" y="28"/>
                    <a:pt x="39" y="28"/>
                    <a:pt x="40" y="29"/>
                  </a:cubicBezTo>
                  <a:cubicBezTo>
                    <a:pt x="42" y="30"/>
                    <a:pt x="42" y="32"/>
                    <a:pt x="42" y="34"/>
                  </a:cubicBezTo>
                  <a:cubicBezTo>
                    <a:pt x="42" y="36"/>
                    <a:pt x="41" y="37"/>
                    <a:pt x="40" y="38"/>
                  </a:cubicBezTo>
                  <a:cubicBezTo>
                    <a:pt x="40" y="39"/>
                    <a:pt x="40" y="40"/>
                    <a:pt x="40" y="40"/>
                  </a:cubicBezTo>
                  <a:cubicBezTo>
                    <a:pt x="39" y="42"/>
                    <a:pt x="38" y="43"/>
                    <a:pt x="38" y="45"/>
                  </a:cubicBezTo>
                  <a:cubicBezTo>
                    <a:pt x="37" y="45"/>
                    <a:pt x="37" y="46"/>
                    <a:pt x="37" y="46"/>
                  </a:cubicBezTo>
                  <a:cubicBezTo>
                    <a:pt x="36" y="49"/>
                    <a:pt x="36" y="51"/>
                    <a:pt x="34" y="53"/>
                  </a:cubicBezTo>
                  <a:cubicBezTo>
                    <a:pt x="34" y="54"/>
                    <a:pt x="33" y="55"/>
                    <a:pt x="32" y="55"/>
                  </a:cubicBezTo>
                  <a:cubicBezTo>
                    <a:pt x="31" y="56"/>
                    <a:pt x="28" y="57"/>
                    <a:pt x="28" y="58"/>
                  </a:cubicBezTo>
                  <a:cubicBezTo>
                    <a:pt x="28" y="59"/>
                    <a:pt x="28" y="59"/>
                    <a:pt x="28" y="59"/>
                  </a:cubicBezTo>
                  <a:cubicBezTo>
                    <a:pt x="28" y="61"/>
                    <a:pt x="29" y="61"/>
                    <a:pt x="30" y="62"/>
                  </a:cubicBezTo>
                  <a:cubicBezTo>
                    <a:pt x="30" y="62"/>
                    <a:pt x="30" y="63"/>
                    <a:pt x="30" y="64"/>
                  </a:cubicBezTo>
                  <a:cubicBezTo>
                    <a:pt x="30" y="64"/>
                    <a:pt x="30" y="65"/>
                    <a:pt x="30" y="64"/>
                  </a:cubicBezTo>
                  <a:cubicBezTo>
                    <a:pt x="31" y="64"/>
                    <a:pt x="31" y="64"/>
                    <a:pt x="32" y="63"/>
                  </a:cubicBezTo>
                  <a:cubicBezTo>
                    <a:pt x="33" y="61"/>
                    <a:pt x="33" y="59"/>
                    <a:pt x="36" y="58"/>
                  </a:cubicBezTo>
                  <a:cubicBezTo>
                    <a:pt x="37" y="58"/>
                    <a:pt x="38" y="59"/>
                    <a:pt x="39" y="59"/>
                  </a:cubicBezTo>
                  <a:cubicBezTo>
                    <a:pt x="40" y="59"/>
                    <a:pt x="41" y="58"/>
                    <a:pt x="43" y="59"/>
                  </a:cubicBezTo>
                  <a:cubicBezTo>
                    <a:pt x="43" y="59"/>
                    <a:pt x="43" y="61"/>
                    <a:pt x="43" y="61"/>
                  </a:cubicBezTo>
                  <a:cubicBezTo>
                    <a:pt x="43" y="63"/>
                    <a:pt x="42" y="64"/>
                    <a:pt x="42" y="66"/>
                  </a:cubicBezTo>
                  <a:cubicBezTo>
                    <a:pt x="41" y="67"/>
                    <a:pt x="41" y="68"/>
                    <a:pt x="41" y="69"/>
                  </a:cubicBezTo>
                  <a:cubicBezTo>
                    <a:pt x="40" y="70"/>
                    <a:pt x="40" y="70"/>
                    <a:pt x="40" y="71"/>
                  </a:cubicBezTo>
                  <a:cubicBezTo>
                    <a:pt x="40" y="71"/>
                    <a:pt x="40" y="71"/>
                    <a:pt x="40" y="72"/>
                  </a:cubicBezTo>
                  <a:cubicBezTo>
                    <a:pt x="40" y="72"/>
                    <a:pt x="39" y="73"/>
                    <a:pt x="39" y="73"/>
                  </a:cubicBezTo>
                  <a:cubicBezTo>
                    <a:pt x="39" y="73"/>
                    <a:pt x="39" y="73"/>
                    <a:pt x="39" y="73"/>
                  </a:cubicBezTo>
                  <a:cubicBezTo>
                    <a:pt x="40" y="75"/>
                    <a:pt x="38" y="76"/>
                    <a:pt x="37" y="78"/>
                  </a:cubicBezTo>
                  <a:cubicBezTo>
                    <a:pt x="37" y="78"/>
                    <a:pt x="37" y="79"/>
                    <a:pt x="37" y="80"/>
                  </a:cubicBezTo>
                  <a:cubicBezTo>
                    <a:pt x="37" y="81"/>
                    <a:pt x="36" y="82"/>
                    <a:pt x="36" y="82"/>
                  </a:cubicBezTo>
                  <a:cubicBezTo>
                    <a:pt x="36" y="83"/>
                    <a:pt x="36" y="83"/>
                    <a:pt x="36" y="83"/>
                  </a:cubicBezTo>
                  <a:cubicBezTo>
                    <a:pt x="35" y="84"/>
                    <a:pt x="35" y="85"/>
                    <a:pt x="35" y="85"/>
                  </a:cubicBezTo>
                  <a:cubicBezTo>
                    <a:pt x="35" y="86"/>
                    <a:pt x="34" y="86"/>
                    <a:pt x="34" y="87"/>
                  </a:cubicBezTo>
                  <a:cubicBezTo>
                    <a:pt x="34" y="88"/>
                    <a:pt x="34" y="88"/>
                    <a:pt x="34" y="88"/>
                  </a:cubicBezTo>
                  <a:cubicBezTo>
                    <a:pt x="34" y="89"/>
                    <a:pt x="34" y="90"/>
                    <a:pt x="34" y="91"/>
                  </a:cubicBezTo>
                  <a:cubicBezTo>
                    <a:pt x="34" y="91"/>
                    <a:pt x="34" y="91"/>
                    <a:pt x="34" y="91"/>
                  </a:cubicBezTo>
                  <a:cubicBezTo>
                    <a:pt x="35" y="91"/>
                    <a:pt x="37" y="87"/>
                    <a:pt x="37" y="87"/>
                  </a:cubicBezTo>
                  <a:cubicBezTo>
                    <a:pt x="37" y="86"/>
                    <a:pt x="38" y="85"/>
                    <a:pt x="39" y="83"/>
                  </a:cubicBezTo>
                  <a:cubicBezTo>
                    <a:pt x="39" y="83"/>
                    <a:pt x="39" y="82"/>
                    <a:pt x="40" y="82"/>
                  </a:cubicBezTo>
                  <a:cubicBezTo>
                    <a:pt x="40" y="81"/>
                    <a:pt x="41" y="81"/>
                    <a:pt x="41" y="80"/>
                  </a:cubicBezTo>
                  <a:cubicBezTo>
                    <a:pt x="42" y="80"/>
                    <a:pt x="42" y="79"/>
                    <a:pt x="42" y="78"/>
                  </a:cubicBezTo>
                  <a:cubicBezTo>
                    <a:pt x="43" y="77"/>
                    <a:pt x="43" y="77"/>
                    <a:pt x="44" y="76"/>
                  </a:cubicBezTo>
                  <a:cubicBezTo>
                    <a:pt x="44" y="75"/>
                    <a:pt x="45" y="75"/>
                    <a:pt x="45" y="75"/>
                  </a:cubicBezTo>
                  <a:cubicBezTo>
                    <a:pt x="45" y="74"/>
                    <a:pt x="45" y="74"/>
                    <a:pt x="45" y="73"/>
                  </a:cubicBezTo>
                  <a:cubicBezTo>
                    <a:pt x="46" y="73"/>
                    <a:pt x="46" y="72"/>
                    <a:pt x="46" y="72"/>
                  </a:cubicBezTo>
                  <a:cubicBezTo>
                    <a:pt x="47" y="71"/>
                    <a:pt x="48" y="69"/>
                    <a:pt x="49" y="69"/>
                  </a:cubicBezTo>
                  <a:cubicBezTo>
                    <a:pt x="49" y="67"/>
                    <a:pt x="51" y="66"/>
                    <a:pt x="53" y="66"/>
                  </a:cubicBezTo>
                  <a:cubicBezTo>
                    <a:pt x="53" y="66"/>
                    <a:pt x="54" y="66"/>
                    <a:pt x="54" y="66"/>
                  </a:cubicBezTo>
                  <a:cubicBezTo>
                    <a:pt x="56" y="66"/>
                    <a:pt x="59" y="67"/>
                    <a:pt x="59" y="69"/>
                  </a:cubicBezTo>
                  <a:cubicBezTo>
                    <a:pt x="60" y="70"/>
                    <a:pt x="59" y="71"/>
                    <a:pt x="59" y="72"/>
                  </a:cubicBezTo>
                  <a:cubicBezTo>
                    <a:pt x="59" y="73"/>
                    <a:pt x="59" y="74"/>
                    <a:pt x="59" y="75"/>
                  </a:cubicBezTo>
                  <a:cubicBezTo>
                    <a:pt x="58" y="76"/>
                    <a:pt x="58" y="76"/>
                    <a:pt x="58" y="77"/>
                  </a:cubicBezTo>
                  <a:cubicBezTo>
                    <a:pt x="57" y="78"/>
                    <a:pt x="57" y="79"/>
                    <a:pt x="57" y="80"/>
                  </a:cubicBezTo>
                  <a:cubicBezTo>
                    <a:pt x="58" y="80"/>
                    <a:pt x="58" y="81"/>
                    <a:pt x="58" y="82"/>
                  </a:cubicBezTo>
                  <a:cubicBezTo>
                    <a:pt x="57" y="83"/>
                    <a:pt x="57" y="83"/>
                    <a:pt x="57" y="83"/>
                  </a:cubicBezTo>
                  <a:cubicBezTo>
                    <a:pt x="57" y="84"/>
                    <a:pt x="56" y="84"/>
                    <a:pt x="56" y="85"/>
                  </a:cubicBezTo>
                  <a:cubicBezTo>
                    <a:pt x="56" y="85"/>
                    <a:pt x="56" y="86"/>
                    <a:pt x="55" y="86"/>
                  </a:cubicBezTo>
                  <a:cubicBezTo>
                    <a:pt x="55" y="87"/>
                    <a:pt x="56" y="87"/>
                    <a:pt x="56" y="88"/>
                  </a:cubicBezTo>
                  <a:cubicBezTo>
                    <a:pt x="55" y="88"/>
                    <a:pt x="55" y="89"/>
                    <a:pt x="55" y="90"/>
                  </a:cubicBezTo>
                  <a:cubicBezTo>
                    <a:pt x="55" y="90"/>
                    <a:pt x="55" y="90"/>
                    <a:pt x="55" y="91"/>
                  </a:cubicBezTo>
                  <a:cubicBezTo>
                    <a:pt x="54" y="91"/>
                    <a:pt x="54" y="92"/>
                    <a:pt x="54" y="93"/>
                  </a:cubicBezTo>
                  <a:cubicBezTo>
                    <a:pt x="54" y="94"/>
                    <a:pt x="55" y="96"/>
                    <a:pt x="55" y="97"/>
                  </a:cubicBezTo>
                  <a:cubicBezTo>
                    <a:pt x="56" y="97"/>
                    <a:pt x="57" y="99"/>
                    <a:pt x="57" y="99"/>
                  </a:cubicBezTo>
                  <a:cubicBezTo>
                    <a:pt x="58" y="100"/>
                    <a:pt x="59" y="99"/>
                    <a:pt x="60" y="99"/>
                  </a:cubicBezTo>
                  <a:cubicBezTo>
                    <a:pt x="61" y="99"/>
                    <a:pt x="61" y="99"/>
                    <a:pt x="61" y="99"/>
                  </a:cubicBezTo>
                  <a:cubicBezTo>
                    <a:pt x="62" y="99"/>
                    <a:pt x="62" y="98"/>
                    <a:pt x="62" y="98"/>
                  </a:cubicBezTo>
                  <a:cubicBezTo>
                    <a:pt x="63" y="98"/>
                    <a:pt x="63" y="98"/>
                    <a:pt x="64" y="98"/>
                  </a:cubicBezTo>
                  <a:cubicBezTo>
                    <a:pt x="65" y="98"/>
                    <a:pt x="65" y="97"/>
                    <a:pt x="66" y="97"/>
                  </a:cubicBezTo>
                  <a:cubicBezTo>
                    <a:pt x="66" y="96"/>
                    <a:pt x="67" y="96"/>
                    <a:pt x="68" y="96"/>
                  </a:cubicBezTo>
                  <a:cubicBezTo>
                    <a:pt x="68" y="95"/>
                    <a:pt x="68" y="95"/>
                    <a:pt x="68" y="95"/>
                  </a:cubicBezTo>
                  <a:cubicBezTo>
                    <a:pt x="69" y="94"/>
                    <a:pt x="69" y="94"/>
                    <a:pt x="70" y="94"/>
                  </a:cubicBezTo>
                  <a:cubicBezTo>
                    <a:pt x="71" y="94"/>
                    <a:pt x="71" y="93"/>
                    <a:pt x="72" y="93"/>
                  </a:cubicBezTo>
                  <a:cubicBezTo>
                    <a:pt x="72" y="92"/>
                    <a:pt x="73" y="92"/>
                    <a:pt x="73" y="92"/>
                  </a:cubicBezTo>
                  <a:cubicBezTo>
                    <a:pt x="74" y="91"/>
                    <a:pt x="75" y="91"/>
                    <a:pt x="76" y="90"/>
                  </a:cubicBezTo>
                  <a:cubicBezTo>
                    <a:pt x="76" y="89"/>
                    <a:pt x="78" y="88"/>
                    <a:pt x="79" y="87"/>
                  </a:cubicBezTo>
                  <a:cubicBezTo>
                    <a:pt x="79" y="87"/>
                    <a:pt x="80" y="86"/>
                    <a:pt x="81" y="86"/>
                  </a:cubicBezTo>
                  <a:cubicBezTo>
                    <a:pt x="81" y="86"/>
                    <a:pt x="81" y="85"/>
                    <a:pt x="82" y="85"/>
                  </a:cubicBezTo>
                  <a:cubicBezTo>
                    <a:pt x="82" y="84"/>
                    <a:pt x="83" y="83"/>
                    <a:pt x="84" y="82"/>
                  </a:cubicBezTo>
                  <a:cubicBezTo>
                    <a:pt x="85" y="82"/>
                    <a:pt x="85" y="81"/>
                    <a:pt x="85" y="81"/>
                  </a:cubicBezTo>
                  <a:cubicBezTo>
                    <a:pt x="86" y="80"/>
                    <a:pt x="86" y="79"/>
                    <a:pt x="86" y="79"/>
                  </a:cubicBezTo>
                  <a:cubicBezTo>
                    <a:pt x="86" y="78"/>
                    <a:pt x="85" y="78"/>
                    <a:pt x="85" y="77"/>
                  </a:cubicBezTo>
                  <a:cubicBezTo>
                    <a:pt x="85" y="77"/>
                    <a:pt x="85" y="76"/>
                    <a:pt x="85" y="75"/>
                  </a:cubicBezTo>
                  <a:cubicBezTo>
                    <a:pt x="85" y="75"/>
                    <a:pt x="85" y="74"/>
                    <a:pt x="85" y="74"/>
                  </a:cubicBezTo>
                  <a:cubicBezTo>
                    <a:pt x="85" y="73"/>
                    <a:pt x="84" y="73"/>
                    <a:pt x="84" y="72"/>
                  </a:cubicBezTo>
                  <a:cubicBezTo>
                    <a:pt x="84" y="71"/>
                    <a:pt x="83" y="70"/>
                    <a:pt x="83" y="69"/>
                  </a:cubicBezTo>
                  <a:cubicBezTo>
                    <a:pt x="82" y="68"/>
                    <a:pt x="82" y="67"/>
                    <a:pt x="81" y="65"/>
                  </a:cubicBezTo>
                  <a:cubicBezTo>
                    <a:pt x="81" y="65"/>
                    <a:pt x="81" y="65"/>
                    <a:pt x="80" y="64"/>
                  </a:cubicBezTo>
                  <a:cubicBezTo>
                    <a:pt x="80" y="63"/>
                    <a:pt x="80" y="63"/>
                    <a:pt x="80" y="62"/>
                  </a:cubicBezTo>
                  <a:cubicBezTo>
                    <a:pt x="79" y="62"/>
                    <a:pt x="79" y="61"/>
                    <a:pt x="78" y="61"/>
                  </a:cubicBezTo>
                  <a:cubicBezTo>
                    <a:pt x="78" y="60"/>
                    <a:pt x="77" y="59"/>
                    <a:pt x="77" y="58"/>
                  </a:cubicBezTo>
                  <a:cubicBezTo>
                    <a:pt x="76" y="58"/>
                    <a:pt x="75" y="57"/>
                    <a:pt x="74" y="56"/>
                  </a:cubicBezTo>
                  <a:cubicBezTo>
                    <a:pt x="74" y="56"/>
                    <a:pt x="72" y="53"/>
                    <a:pt x="73" y="53"/>
                  </a:cubicBezTo>
                  <a:cubicBezTo>
                    <a:pt x="73" y="52"/>
                    <a:pt x="73" y="52"/>
                    <a:pt x="74" y="52"/>
                  </a:cubicBezTo>
                  <a:cubicBezTo>
                    <a:pt x="74" y="52"/>
                    <a:pt x="74" y="53"/>
                    <a:pt x="74" y="53"/>
                  </a:cubicBezTo>
                  <a:cubicBezTo>
                    <a:pt x="75" y="54"/>
                    <a:pt x="76" y="55"/>
                    <a:pt x="76" y="56"/>
                  </a:cubicBezTo>
                  <a:cubicBezTo>
                    <a:pt x="77" y="56"/>
                    <a:pt x="77" y="56"/>
                    <a:pt x="78" y="56"/>
                  </a:cubicBezTo>
                  <a:cubicBezTo>
                    <a:pt x="78" y="57"/>
                    <a:pt x="78" y="58"/>
                    <a:pt x="79" y="58"/>
                  </a:cubicBezTo>
                  <a:cubicBezTo>
                    <a:pt x="79" y="58"/>
                    <a:pt x="79" y="58"/>
                    <a:pt x="79" y="58"/>
                  </a:cubicBezTo>
                  <a:cubicBezTo>
                    <a:pt x="80" y="58"/>
                    <a:pt x="80" y="58"/>
                    <a:pt x="80" y="58"/>
                  </a:cubicBezTo>
                  <a:cubicBezTo>
                    <a:pt x="82" y="58"/>
                    <a:pt x="83" y="59"/>
                    <a:pt x="84" y="61"/>
                  </a:cubicBezTo>
                  <a:cubicBezTo>
                    <a:pt x="84" y="61"/>
                    <a:pt x="84" y="61"/>
                    <a:pt x="84" y="61"/>
                  </a:cubicBezTo>
                  <a:cubicBezTo>
                    <a:pt x="84" y="61"/>
                    <a:pt x="84" y="61"/>
                    <a:pt x="84" y="61"/>
                  </a:cubicBezTo>
                  <a:cubicBezTo>
                    <a:pt x="83" y="61"/>
                    <a:pt x="82" y="61"/>
                    <a:pt x="82" y="61"/>
                  </a:cubicBezTo>
                  <a:cubicBezTo>
                    <a:pt x="82" y="62"/>
                    <a:pt x="83" y="64"/>
                    <a:pt x="84" y="64"/>
                  </a:cubicBezTo>
                  <a:cubicBezTo>
                    <a:pt x="84" y="63"/>
                    <a:pt x="84" y="62"/>
                    <a:pt x="85" y="62"/>
                  </a:cubicBezTo>
                  <a:cubicBezTo>
                    <a:pt x="86" y="62"/>
                    <a:pt x="86" y="64"/>
                    <a:pt x="86" y="65"/>
                  </a:cubicBezTo>
                  <a:cubicBezTo>
                    <a:pt x="87" y="65"/>
                    <a:pt x="87" y="65"/>
                    <a:pt x="88" y="66"/>
                  </a:cubicBezTo>
                  <a:cubicBezTo>
                    <a:pt x="88" y="67"/>
                    <a:pt x="89" y="68"/>
                    <a:pt x="89" y="69"/>
                  </a:cubicBezTo>
                  <a:cubicBezTo>
                    <a:pt x="90" y="69"/>
                    <a:pt x="90" y="69"/>
                    <a:pt x="90" y="70"/>
                  </a:cubicBezTo>
                  <a:cubicBezTo>
                    <a:pt x="91" y="70"/>
                    <a:pt x="91" y="71"/>
                    <a:pt x="91" y="71"/>
                  </a:cubicBezTo>
                  <a:cubicBezTo>
                    <a:pt x="92" y="72"/>
                    <a:pt x="92" y="72"/>
                    <a:pt x="93" y="72"/>
                  </a:cubicBezTo>
                  <a:cubicBezTo>
                    <a:pt x="93" y="73"/>
                    <a:pt x="93" y="73"/>
                    <a:pt x="93" y="74"/>
                  </a:cubicBezTo>
                  <a:cubicBezTo>
                    <a:pt x="94" y="74"/>
                    <a:pt x="95" y="75"/>
                    <a:pt x="94" y="75"/>
                  </a:cubicBezTo>
                  <a:cubicBezTo>
                    <a:pt x="95" y="75"/>
                    <a:pt x="95" y="76"/>
                    <a:pt x="95" y="76"/>
                  </a:cubicBezTo>
                  <a:cubicBezTo>
                    <a:pt x="96" y="77"/>
                    <a:pt x="96" y="77"/>
                    <a:pt x="96" y="77"/>
                  </a:cubicBezTo>
                  <a:cubicBezTo>
                    <a:pt x="97" y="78"/>
                    <a:pt x="96" y="79"/>
                    <a:pt x="96" y="80"/>
                  </a:cubicBezTo>
                  <a:cubicBezTo>
                    <a:pt x="95" y="82"/>
                    <a:pt x="94" y="82"/>
                    <a:pt x="93" y="83"/>
                  </a:cubicBezTo>
                  <a:cubicBezTo>
                    <a:pt x="92" y="84"/>
                    <a:pt x="92" y="85"/>
                    <a:pt x="91" y="85"/>
                  </a:cubicBezTo>
                  <a:cubicBezTo>
                    <a:pt x="90" y="86"/>
                    <a:pt x="89" y="86"/>
                    <a:pt x="89" y="87"/>
                  </a:cubicBezTo>
                  <a:cubicBezTo>
                    <a:pt x="89" y="87"/>
                    <a:pt x="88" y="87"/>
                    <a:pt x="88" y="88"/>
                  </a:cubicBezTo>
                  <a:cubicBezTo>
                    <a:pt x="87" y="88"/>
                    <a:pt x="86" y="89"/>
                    <a:pt x="85" y="89"/>
                  </a:cubicBezTo>
                  <a:cubicBezTo>
                    <a:pt x="85" y="90"/>
                    <a:pt x="84" y="90"/>
                    <a:pt x="84" y="91"/>
                  </a:cubicBezTo>
                  <a:cubicBezTo>
                    <a:pt x="83" y="91"/>
                    <a:pt x="83" y="91"/>
                    <a:pt x="82" y="91"/>
                  </a:cubicBezTo>
                  <a:cubicBezTo>
                    <a:pt x="81" y="92"/>
                    <a:pt x="81" y="93"/>
                    <a:pt x="80" y="94"/>
                  </a:cubicBezTo>
                  <a:cubicBezTo>
                    <a:pt x="79" y="94"/>
                    <a:pt x="78" y="95"/>
                    <a:pt x="78" y="95"/>
                  </a:cubicBezTo>
                  <a:cubicBezTo>
                    <a:pt x="77" y="96"/>
                    <a:pt x="77" y="96"/>
                    <a:pt x="77" y="96"/>
                  </a:cubicBezTo>
                  <a:cubicBezTo>
                    <a:pt x="76" y="96"/>
                    <a:pt x="76" y="97"/>
                    <a:pt x="75" y="97"/>
                  </a:cubicBezTo>
                  <a:cubicBezTo>
                    <a:pt x="74" y="98"/>
                    <a:pt x="74" y="98"/>
                    <a:pt x="73" y="98"/>
                  </a:cubicBezTo>
                  <a:cubicBezTo>
                    <a:pt x="71" y="99"/>
                    <a:pt x="70" y="100"/>
                    <a:pt x="68" y="101"/>
                  </a:cubicBezTo>
                  <a:cubicBezTo>
                    <a:pt x="68" y="101"/>
                    <a:pt x="67" y="102"/>
                    <a:pt x="67" y="102"/>
                  </a:cubicBezTo>
                  <a:cubicBezTo>
                    <a:pt x="66" y="102"/>
                    <a:pt x="66" y="103"/>
                    <a:pt x="65" y="103"/>
                  </a:cubicBezTo>
                  <a:cubicBezTo>
                    <a:pt x="64" y="103"/>
                    <a:pt x="63" y="103"/>
                    <a:pt x="62" y="104"/>
                  </a:cubicBezTo>
                  <a:cubicBezTo>
                    <a:pt x="61" y="104"/>
                    <a:pt x="61" y="105"/>
                    <a:pt x="60" y="105"/>
                  </a:cubicBezTo>
                  <a:cubicBezTo>
                    <a:pt x="59" y="105"/>
                    <a:pt x="57" y="106"/>
                    <a:pt x="57" y="106"/>
                  </a:cubicBezTo>
                  <a:cubicBezTo>
                    <a:pt x="56" y="105"/>
                    <a:pt x="54" y="105"/>
                    <a:pt x="54" y="104"/>
                  </a:cubicBezTo>
                  <a:cubicBezTo>
                    <a:pt x="53" y="104"/>
                    <a:pt x="53" y="103"/>
                    <a:pt x="52" y="102"/>
                  </a:cubicBezTo>
                  <a:cubicBezTo>
                    <a:pt x="52" y="102"/>
                    <a:pt x="51" y="101"/>
                    <a:pt x="51" y="101"/>
                  </a:cubicBezTo>
                  <a:cubicBezTo>
                    <a:pt x="51" y="101"/>
                    <a:pt x="50" y="99"/>
                    <a:pt x="50" y="99"/>
                  </a:cubicBezTo>
                  <a:cubicBezTo>
                    <a:pt x="49" y="98"/>
                    <a:pt x="49" y="97"/>
                    <a:pt x="48" y="97"/>
                  </a:cubicBezTo>
                  <a:cubicBezTo>
                    <a:pt x="47" y="97"/>
                    <a:pt x="47" y="97"/>
                    <a:pt x="46" y="97"/>
                  </a:cubicBezTo>
                  <a:cubicBezTo>
                    <a:pt x="46" y="97"/>
                    <a:pt x="45" y="97"/>
                    <a:pt x="45" y="98"/>
                  </a:cubicBezTo>
                  <a:cubicBezTo>
                    <a:pt x="44" y="98"/>
                    <a:pt x="43" y="98"/>
                    <a:pt x="42" y="98"/>
                  </a:cubicBezTo>
                  <a:cubicBezTo>
                    <a:pt x="40" y="98"/>
                    <a:pt x="41" y="94"/>
                    <a:pt x="40" y="92"/>
                  </a:cubicBezTo>
                  <a:cubicBezTo>
                    <a:pt x="40" y="92"/>
                    <a:pt x="40" y="92"/>
                    <a:pt x="40" y="92"/>
                  </a:cubicBezTo>
                  <a:cubicBezTo>
                    <a:pt x="39" y="92"/>
                    <a:pt x="39" y="95"/>
                    <a:pt x="39" y="96"/>
                  </a:cubicBezTo>
                  <a:cubicBezTo>
                    <a:pt x="39" y="96"/>
                    <a:pt x="39" y="96"/>
                    <a:pt x="39" y="97"/>
                  </a:cubicBezTo>
                  <a:cubicBezTo>
                    <a:pt x="39" y="97"/>
                    <a:pt x="38" y="98"/>
                    <a:pt x="38" y="99"/>
                  </a:cubicBezTo>
                  <a:cubicBezTo>
                    <a:pt x="38" y="101"/>
                    <a:pt x="39" y="105"/>
                    <a:pt x="35" y="106"/>
                  </a:cubicBezTo>
                  <a:cubicBezTo>
                    <a:pt x="35" y="106"/>
                    <a:pt x="34" y="106"/>
                    <a:pt x="33" y="106"/>
                  </a:cubicBezTo>
                  <a:cubicBezTo>
                    <a:pt x="32" y="105"/>
                    <a:pt x="32" y="105"/>
                    <a:pt x="32" y="104"/>
                  </a:cubicBezTo>
                  <a:cubicBezTo>
                    <a:pt x="31" y="103"/>
                    <a:pt x="30" y="103"/>
                    <a:pt x="30" y="102"/>
                  </a:cubicBezTo>
                  <a:cubicBezTo>
                    <a:pt x="30" y="100"/>
                    <a:pt x="30" y="99"/>
                    <a:pt x="30" y="97"/>
                  </a:cubicBezTo>
                  <a:cubicBezTo>
                    <a:pt x="30" y="97"/>
                    <a:pt x="30" y="97"/>
                    <a:pt x="30" y="96"/>
                  </a:cubicBezTo>
                  <a:cubicBezTo>
                    <a:pt x="30" y="96"/>
                    <a:pt x="30" y="96"/>
                    <a:pt x="30" y="95"/>
                  </a:cubicBezTo>
                  <a:cubicBezTo>
                    <a:pt x="30" y="95"/>
                    <a:pt x="30" y="94"/>
                    <a:pt x="30" y="93"/>
                  </a:cubicBezTo>
                  <a:cubicBezTo>
                    <a:pt x="30" y="93"/>
                    <a:pt x="30" y="92"/>
                    <a:pt x="31" y="91"/>
                  </a:cubicBezTo>
                  <a:cubicBezTo>
                    <a:pt x="31" y="90"/>
                    <a:pt x="31" y="88"/>
                    <a:pt x="30" y="87"/>
                  </a:cubicBezTo>
                  <a:cubicBezTo>
                    <a:pt x="30" y="86"/>
                    <a:pt x="31" y="85"/>
                    <a:pt x="31" y="84"/>
                  </a:cubicBezTo>
                  <a:cubicBezTo>
                    <a:pt x="30" y="83"/>
                    <a:pt x="24" y="88"/>
                    <a:pt x="22" y="84"/>
                  </a:cubicBezTo>
                  <a:cubicBezTo>
                    <a:pt x="22" y="84"/>
                    <a:pt x="22" y="83"/>
                    <a:pt x="22" y="83"/>
                  </a:cubicBezTo>
                  <a:cubicBezTo>
                    <a:pt x="22" y="82"/>
                    <a:pt x="22" y="81"/>
                    <a:pt x="23" y="80"/>
                  </a:cubicBezTo>
                  <a:cubicBezTo>
                    <a:pt x="23" y="79"/>
                    <a:pt x="23" y="78"/>
                    <a:pt x="24" y="77"/>
                  </a:cubicBezTo>
                  <a:cubicBezTo>
                    <a:pt x="24" y="76"/>
                    <a:pt x="24" y="76"/>
                    <a:pt x="25" y="76"/>
                  </a:cubicBezTo>
                  <a:cubicBezTo>
                    <a:pt x="25" y="75"/>
                    <a:pt x="26" y="74"/>
                    <a:pt x="26" y="73"/>
                  </a:cubicBezTo>
                  <a:cubicBezTo>
                    <a:pt x="27" y="72"/>
                    <a:pt x="26" y="72"/>
                    <a:pt x="26" y="71"/>
                  </a:cubicBezTo>
                  <a:cubicBezTo>
                    <a:pt x="26" y="70"/>
                    <a:pt x="26" y="67"/>
                    <a:pt x="24" y="66"/>
                  </a:cubicBezTo>
                  <a:cubicBezTo>
                    <a:pt x="23" y="66"/>
                    <a:pt x="23" y="66"/>
                    <a:pt x="22" y="66"/>
                  </a:cubicBezTo>
                  <a:cubicBezTo>
                    <a:pt x="21" y="67"/>
                    <a:pt x="21" y="70"/>
                    <a:pt x="21" y="71"/>
                  </a:cubicBezTo>
                  <a:cubicBezTo>
                    <a:pt x="20" y="72"/>
                    <a:pt x="20" y="72"/>
                    <a:pt x="20" y="73"/>
                  </a:cubicBezTo>
                  <a:cubicBezTo>
                    <a:pt x="20" y="74"/>
                    <a:pt x="19" y="75"/>
                    <a:pt x="19" y="76"/>
                  </a:cubicBezTo>
                  <a:cubicBezTo>
                    <a:pt x="19" y="77"/>
                    <a:pt x="19" y="78"/>
                    <a:pt x="18" y="78"/>
                  </a:cubicBezTo>
                  <a:cubicBezTo>
                    <a:pt x="18" y="79"/>
                    <a:pt x="18" y="80"/>
                    <a:pt x="17" y="81"/>
                  </a:cubicBezTo>
                  <a:cubicBezTo>
                    <a:pt x="17" y="82"/>
                    <a:pt x="15" y="83"/>
                    <a:pt x="15" y="84"/>
                  </a:cubicBezTo>
                  <a:cubicBezTo>
                    <a:pt x="14" y="84"/>
                    <a:pt x="13" y="85"/>
                    <a:pt x="13" y="85"/>
                  </a:cubicBezTo>
                  <a:cubicBezTo>
                    <a:pt x="11" y="85"/>
                    <a:pt x="10" y="86"/>
                    <a:pt x="9" y="87"/>
                  </a:cubicBezTo>
                  <a:cubicBezTo>
                    <a:pt x="8" y="87"/>
                    <a:pt x="8" y="87"/>
                    <a:pt x="7" y="87"/>
                  </a:cubicBezTo>
                  <a:cubicBezTo>
                    <a:pt x="6" y="87"/>
                    <a:pt x="5" y="87"/>
                    <a:pt x="4" y="87"/>
                  </a:cubicBezTo>
                  <a:cubicBezTo>
                    <a:pt x="3" y="88"/>
                    <a:pt x="2" y="88"/>
                    <a:pt x="1" y="86"/>
                  </a:cubicBezTo>
                  <a:cubicBezTo>
                    <a:pt x="1" y="86"/>
                    <a:pt x="1" y="86"/>
                    <a:pt x="1" y="86"/>
                  </a:cubicBezTo>
                  <a:cubicBezTo>
                    <a:pt x="0" y="84"/>
                    <a:pt x="4" y="80"/>
                    <a:pt x="5" y="79"/>
                  </a:cubicBezTo>
                  <a:cubicBezTo>
                    <a:pt x="5" y="79"/>
                    <a:pt x="6" y="79"/>
                    <a:pt x="6" y="79"/>
                  </a:cubicBezTo>
                  <a:cubicBezTo>
                    <a:pt x="6" y="78"/>
                    <a:pt x="6" y="78"/>
                    <a:pt x="6" y="77"/>
                  </a:cubicBezTo>
                  <a:cubicBezTo>
                    <a:pt x="7" y="77"/>
                    <a:pt x="7" y="77"/>
                    <a:pt x="7" y="76"/>
                  </a:cubicBezTo>
                  <a:cubicBezTo>
                    <a:pt x="9" y="74"/>
                    <a:pt x="10" y="72"/>
                    <a:pt x="12" y="70"/>
                  </a:cubicBezTo>
                  <a:cubicBezTo>
                    <a:pt x="12" y="69"/>
                    <a:pt x="13" y="67"/>
                    <a:pt x="13" y="66"/>
                  </a:cubicBezTo>
                  <a:cubicBezTo>
                    <a:pt x="13" y="65"/>
                    <a:pt x="14" y="65"/>
                    <a:pt x="14" y="64"/>
                  </a:cubicBezTo>
                  <a:cubicBezTo>
                    <a:pt x="15" y="63"/>
                    <a:pt x="15" y="62"/>
                    <a:pt x="15" y="60"/>
                  </a:cubicBezTo>
                  <a:cubicBezTo>
                    <a:pt x="16" y="59"/>
                    <a:pt x="16" y="58"/>
                    <a:pt x="17" y="57"/>
                  </a:cubicBezTo>
                  <a:cubicBezTo>
                    <a:pt x="17" y="57"/>
                    <a:pt x="17" y="57"/>
                    <a:pt x="17" y="56"/>
                  </a:cubicBezTo>
                  <a:cubicBezTo>
                    <a:pt x="17" y="55"/>
                    <a:pt x="16" y="55"/>
                    <a:pt x="15" y="54"/>
                  </a:cubicBezTo>
                  <a:cubicBezTo>
                    <a:pt x="15" y="54"/>
                    <a:pt x="15" y="53"/>
                    <a:pt x="14" y="53"/>
                  </a:cubicBezTo>
                  <a:cubicBezTo>
                    <a:pt x="14" y="51"/>
                    <a:pt x="13" y="50"/>
                    <a:pt x="12" y="49"/>
                  </a:cubicBezTo>
                  <a:cubicBezTo>
                    <a:pt x="12" y="48"/>
                    <a:pt x="11" y="48"/>
                    <a:pt x="10" y="47"/>
                  </a:cubicBezTo>
                  <a:cubicBezTo>
                    <a:pt x="10" y="47"/>
                    <a:pt x="10" y="46"/>
                    <a:pt x="10" y="46"/>
                  </a:cubicBezTo>
                  <a:cubicBezTo>
                    <a:pt x="10" y="45"/>
                    <a:pt x="12" y="42"/>
                    <a:pt x="13" y="41"/>
                  </a:cubicBezTo>
                  <a:cubicBezTo>
                    <a:pt x="13" y="40"/>
                    <a:pt x="14" y="40"/>
                    <a:pt x="14" y="39"/>
                  </a:cubicBezTo>
                  <a:cubicBezTo>
                    <a:pt x="14" y="38"/>
                    <a:pt x="14" y="38"/>
                    <a:pt x="15" y="37"/>
                  </a:cubicBezTo>
                  <a:cubicBezTo>
                    <a:pt x="15" y="36"/>
                    <a:pt x="16" y="34"/>
                    <a:pt x="15" y="33"/>
                  </a:cubicBezTo>
                  <a:cubicBezTo>
                    <a:pt x="14" y="32"/>
                    <a:pt x="12" y="32"/>
                    <a:pt x="12" y="32"/>
                  </a:cubicBezTo>
                  <a:cubicBezTo>
                    <a:pt x="11" y="32"/>
                    <a:pt x="10" y="33"/>
                    <a:pt x="9" y="33"/>
                  </a:cubicBezTo>
                  <a:cubicBezTo>
                    <a:pt x="8" y="33"/>
                    <a:pt x="8" y="33"/>
                    <a:pt x="7" y="33"/>
                  </a:cubicBezTo>
                  <a:cubicBezTo>
                    <a:pt x="6" y="33"/>
                    <a:pt x="6" y="34"/>
                    <a:pt x="5" y="34"/>
                  </a:cubicBezTo>
                  <a:cubicBezTo>
                    <a:pt x="5" y="34"/>
                    <a:pt x="5" y="34"/>
                    <a:pt x="4" y="34"/>
                  </a:cubicBezTo>
                  <a:cubicBezTo>
                    <a:pt x="3" y="35"/>
                    <a:pt x="2" y="36"/>
                    <a:pt x="1" y="35"/>
                  </a:cubicBezTo>
                  <a:cubicBezTo>
                    <a:pt x="0" y="35"/>
                    <a:pt x="0" y="35"/>
                    <a:pt x="0" y="34"/>
                  </a:cubicBezTo>
                  <a:cubicBezTo>
                    <a:pt x="0" y="34"/>
                    <a:pt x="0" y="33"/>
                    <a:pt x="0" y="33"/>
                  </a:cubicBezTo>
                  <a:cubicBezTo>
                    <a:pt x="2" y="30"/>
                    <a:pt x="4" y="27"/>
                    <a:pt x="7" y="25"/>
                  </a:cubicBezTo>
                  <a:cubicBezTo>
                    <a:pt x="8" y="24"/>
                    <a:pt x="8" y="23"/>
                    <a:pt x="9" y="22"/>
                  </a:cubicBezTo>
                  <a:cubicBezTo>
                    <a:pt x="10" y="22"/>
                    <a:pt x="10" y="21"/>
                    <a:pt x="10" y="21"/>
                  </a:cubicBezTo>
                  <a:cubicBezTo>
                    <a:pt x="10" y="21"/>
                    <a:pt x="11" y="20"/>
                    <a:pt x="11" y="19"/>
                  </a:cubicBezTo>
                  <a:cubicBezTo>
                    <a:pt x="12" y="19"/>
                    <a:pt x="12" y="19"/>
                    <a:pt x="12" y="18"/>
                  </a:cubicBezTo>
                  <a:cubicBezTo>
                    <a:pt x="13" y="18"/>
                    <a:pt x="13" y="17"/>
                    <a:pt x="14" y="16"/>
                  </a:cubicBezTo>
                  <a:cubicBezTo>
                    <a:pt x="14" y="16"/>
                    <a:pt x="15" y="15"/>
                    <a:pt x="15" y="15"/>
                  </a:cubicBezTo>
                  <a:cubicBezTo>
                    <a:pt x="16" y="13"/>
                    <a:pt x="17" y="12"/>
                    <a:pt x="18" y="11"/>
                  </a:cubicBezTo>
                  <a:cubicBezTo>
                    <a:pt x="19" y="10"/>
                    <a:pt x="19" y="9"/>
                    <a:pt x="20" y="9"/>
                  </a:cubicBezTo>
                  <a:cubicBezTo>
                    <a:pt x="22" y="7"/>
                    <a:pt x="23" y="4"/>
                    <a:pt x="25" y="3"/>
                  </a:cubicBezTo>
                  <a:cubicBezTo>
                    <a:pt x="25" y="3"/>
                    <a:pt x="26" y="3"/>
                    <a:pt x="2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0" name="Freeform 9"/>
            <p:cNvSpPr>
              <a:spLocks noEditPoints="1"/>
            </p:cNvSpPr>
            <p:nvPr/>
          </p:nvSpPr>
          <p:spPr bwMode="auto">
            <a:xfrm>
              <a:off x="5067300" y="2651125"/>
              <a:ext cx="201613" cy="306388"/>
            </a:xfrm>
            <a:custGeom>
              <a:avLst/>
              <a:gdLst>
                <a:gd name="T0" fmla="*/ 47 w 74"/>
                <a:gd name="T1" fmla="*/ 56 h 112"/>
                <a:gd name="T2" fmla="*/ 46 w 74"/>
                <a:gd name="T3" fmla="*/ 69 h 112"/>
                <a:gd name="T4" fmla="*/ 58 w 74"/>
                <a:gd name="T5" fmla="*/ 69 h 112"/>
                <a:gd name="T6" fmla="*/ 24 w 74"/>
                <a:gd name="T7" fmla="*/ 33 h 112"/>
                <a:gd name="T8" fmla="*/ 29 w 74"/>
                <a:gd name="T9" fmla="*/ 10 h 112"/>
                <a:gd name="T10" fmla="*/ 28 w 74"/>
                <a:gd name="T11" fmla="*/ 24 h 112"/>
                <a:gd name="T12" fmla="*/ 34 w 74"/>
                <a:gd name="T13" fmla="*/ 34 h 112"/>
                <a:gd name="T14" fmla="*/ 35 w 74"/>
                <a:gd name="T15" fmla="*/ 30 h 112"/>
                <a:gd name="T16" fmla="*/ 37 w 74"/>
                <a:gd name="T17" fmla="*/ 15 h 112"/>
                <a:gd name="T18" fmla="*/ 8 w 74"/>
                <a:gd name="T19" fmla="*/ 11 h 112"/>
                <a:gd name="T20" fmla="*/ 16 w 74"/>
                <a:gd name="T21" fmla="*/ 30 h 112"/>
                <a:gd name="T22" fmla="*/ 18 w 74"/>
                <a:gd name="T23" fmla="*/ 25 h 112"/>
                <a:gd name="T24" fmla="*/ 10 w 74"/>
                <a:gd name="T25" fmla="*/ 8 h 112"/>
                <a:gd name="T26" fmla="*/ 10 w 74"/>
                <a:gd name="T27" fmla="*/ 0 h 112"/>
                <a:gd name="T28" fmla="*/ 18 w 74"/>
                <a:gd name="T29" fmla="*/ 9 h 112"/>
                <a:gd name="T30" fmla="*/ 22 w 74"/>
                <a:gd name="T31" fmla="*/ 15 h 112"/>
                <a:gd name="T32" fmla="*/ 26 w 74"/>
                <a:gd name="T33" fmla="*/ 8 h 112"/>
                <a:gd name="T34" fmla="*/ 39 w 74"/>
                <a:gd name="T35" fmla="*/ 3 h 112"/>
                <a:gd name="T36" fmla="*/ 44 w 74"/>
                <a:gd name="T37" fmla="*/ 20 h 112"/>
                <a:gd name="T38" fmla="*/ 42 w 74"/>
                <a:gd name="T39" fmla="*/ 32 h 112"/>
                <a:gd name="T40" fmla="*/ 37 w 74"/>
                <a:gd name="T41" fmla="*/ 39 h 112"/>
                <a:gd name="T42" fmla="*/ 38 w 74"/>
                <a:gd name="T43" fmla="*/ 51 h 112"/>
                <a:gd name="T44" fmla="*/ 42 w 74"/>
                <a:gd name="T45" fmla="*/ 52 h 112"/>
                <a:gd name="T46" fmla="*/ 46 w 74"/>
                <a:gd name="T47" fmla="*/ 44 h 112"/>
                <a:gd name="T48" fmla="*/ 50 w 74"/>
                <a:gd name="T49" fmla="*/ 36 h 112"/>
                <a:gd name="T50" fmla="*/ 59 w 74"/>
                <a:gd name="T51" fmla="*/ 25 h 112"/>
                <a:gd name="T52" fmla="*/ 69 w 74"/>
                <a:gd name="T53" fmla="*/ 20 h 112"/>
                <a:gd name="T54" fmla="*/ 54 w 74"/>
                <a:gd name="T55" fmla="*/ 40 h 112"/>
                <a:gd name="T56" fmla="*/ 48 w 74"/>
                <a:gd name="T57" fmla="*/ 53 h 112"/>
                <a:gd name="T58" fmla="*/ 56 w 74"/>
                <a:gd name="T59" fmla="*/ 55 h 112"/>
                <a:gd name="T60" fmla="*/ 67 w 74"/>
                <a:gd name="T61" fmla="*/ 58 h 112"/>
                <a:gd name="T62" fmla="*/ 66 w 74"/>
                <a:gd name="T63" fmla="*/ 76 h 112"/>
                <a:gd name="T64" fmla="*/ 64 w 74"/>
                <a:gd name="T65" fmla="*/ 86 h 112"/>
                <a:gd name="T66" fmla="*/ 54 w 74"/>
                <a:gd name="T67" fmla="*/ 95 h 112"/>
                <a:gd name="T68" fmla="*/ 56 w 74"/>
                <a:gd name="T69" fmla="*/ 90 h 112"/>
                <a:gd name="T70" fmla="*/ 60 w 74"/>
                <a:gd name="T71" fmla="*/ 83 h 112"/>
                <a:gd name="T72" fmla="*/ 57 w 74"/>
                <a:gd name="T73" fmla="*/ 80 h 112"/>
                <a:gd name="T74" fmla="*/ 44 w 74"/>
                <a:gd name="T75" fmla="*/ 76 h 112"/>
                <a:gd name="T76" fmla="*/ 35 w 74"/>
                <a:gd name="T77" fmla="*/ 79 h 112"/>
                <a:gd name="T78" fmla="*/ 32 w 74"/>
                <a:gd name="T79" fmla="*/ 86 h 112"/>
                <a:gd name="T80" fmla="*/ 26 w 74"/>
                <a:gd name="T81" fmla="*/ 98 h 112"/>
                <a:gd name="T82" fmla="*/ 24 w 74"/>
                <a:gd name="T83" fmla="*/ 106 h 112"/>
                <a:gd name="T84" fmla="*/ 18 w 74"/>
                <a:gd name="T85" fmla="*/ 101 h 112"/>
                <a:gd name="T86" fmla="*/ 22 w 74"/>
                <a:gd name="T87" fmla="*/ 95 h 112"/>
                <a:gd name="T88" fmla="*/ 25 w 74"/>
                <a:gd name="T89" fmla="*/ 87 h 112"/>
                <a:gd name="T90" fmla="*/ 28 w 74"/>
                <a:gd name="T91" fmla="*/ 76 h 112"/>
                <a:gd name="T92" fmla="*/ 33 w 74"/>
                <a:gd name="T93" fmla="*/ 69 h 112"/>
                <a:gd name="T94" fmla="*/ 36 w 74"/>
                <a:gd name="T95" fmla="*/ 62 h 112"/>
                <a:gd name="T96" fmla="*/ 30 w 74"/>
                <a:gd name="T97" fmla="*/ 46 h 112"/>
                <a:gd name="T98" fmla="*/ 23 w 74"/>
                <a:gd name="T99" fmla="*/ 39 h 112"/>
                <a:gd name="T100" fmla="*/ 23 w 74"/>
                <a:gd name="T101" fmla="*/ 52 h 112"/>
                <a:gd name="T102" fmla="*/ 23 w 74"/>
                <a:gd name="T103" fmla="*/ 67 h 112"/>
                <a:gd name="T104" fmla="*/ 17 w 74"/>
                <a:gd name="T105" fmla="*/ 77 h 112"/>
                <a:gd name="T106" fmla="*/ 8 w 74"/>
                <a:gd name="T107" fmla="*/ 69 h 112"/>
                <a:gd name="T108" fmla="*/ 2 w 74"/>
                <a:gd name="T109" fmla="*/ 54 h 112"/>
                <a:gd name="T110" fmla="*/ 0 w 74"/>
                <a:gd name="T111" fmla="*/ 42 h 112"/>
                <a:gd name="T112" fmla="*/ 8 w 74"/>
                <a:gd name="T113" fmla="*/ 49 h 112"/>
                <a:gd name="T114" fmla="*/ 13 w 74"/>
                <a:gd name="T115" fmla="*/ 54 h 112"/>
                <a:gd name="T116" fmla="*/ 14 w 74"/>
                <a:gd name="T117" fmla="*/ 39 h 112"/>
                <a:gd name="T118" fmla="*/ 10 w 74"/>
                <a:gd name="T119" fmla="*/ 30 h 112"/>
                <a:gd name="T120" fmla="*/ 3 w 74"/>
                <a:gd name="T121" fmla="*/ 17 h 112"/>
                <a:gd name="T122" fmla="*/ 2 w 74"/>
                <a:gd name="T123" fmla="*/ 10 h 112"/>
                <a:gd name="T124" fmla="*/ 4 w 74"/>
                <a:gd name="T125" fmla="*/ 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 h="112">
                  <a:moveTo>
                    <a:pt x="65" y="61"/>
                  </a:moveTo>
                  <a:cubicBezTo>
                    <a:pt x="65" y="62"/>
                    <a:pt x="65" y="62"/>
                    <a:pt x="66" y="63"/>
                  </a:cubicBezTo>
                  <a:cubicBezTo>
                    <a:pt x="66" y="63"/>
                    <a:pt x="66" y="64"/>
                    <a:pt x="67" y="64"/>
                  </a:cubicBezTo>
                  <a:cubicBezTo>
                    <a:pt x="67" y="64"/>
                    <a:pt x="67" y="64"/>
                    <a:pt x="67" y="64"/>
                  </a:cubicBezTo>
                  <a:cubicBezTo>
                    <a:pt x="66" y="63"/>
                    <a:pt x="65" y="62"/>
                    <a:pt x="65" y="61"/>
                  </a:cubicBezTo>
                  <a:close/>
                  <a:moveTo>
                    <a:pt x="47" y="56"/>
                  </a:moveTo>
                  <a:cubicBezTo>
                    <a:pt x="47" y="57"/>
                    <a:pt x="47" y="57"/>
                    <a:pt x="47" y="58"/>
                  </a:cubicBezTo>
                  <a:cubicBezTo>
                    <a:pt x="46" y="59"/>
                    <a:pt x="46" y="60"/>
                    <a:pt x="46" y="60"/>
                  </a:cubicBezTo>
                  <a:cubicBezTo>
                    <a:pt x="46" y="61"/>
                    <a:pt x="45" y="61"/>
                    <a:pt x="45" y="62"/>
                  </a:cubicBezTo>
                  <a:cubicBezTo>
                    <a:pt x="45" y="62"/>
                    <a:pt x="44" y="64"/>
                    <a:pt x="44" y="65"/>
                  </a:cubicBezTo>
                  <a:cubicBezTo>
                    <a:pt x="44" y="66"/>
                    <a:pt x="45" y="67"/>
                    <a:pt x="45" y="68"/>
                  </a:cubicBezTo>
                  <a:cubicBezTo>
                    <a:pt x="46" y="68"/>
                    <a:pt x="46" y="69"/>
                    <a:pt x="46" y="69"/>
                  </a:cubicBezTo>
                  <a:cubicBezTo>
                    <a:pt x="46" y="69"/>
                    <a:pt x="46" y="70"/>
                    <a:pt x="46" y="70"/>
                  </a:cubicBezTo>
                  <a:cubicBezTo>
                    <a:pt x="47" y="71"/>
                    <a:pt x="50" y="75"/>
                    <a:pt x="50" y="75"/>
                  </a:cubicBezTo>
                  <a:cubicBezTo>
                    <a:pt x="51" y="75"/>
                    <a:pt x="51" y="75"/>
                    <a:pt x="51" y="75"/>
                  </a:cubicBezTo>
                  <a:cubicBezTo>
                    <a:pt x="51" y="74"/>
                    <a:pt x="52" y="74"/>
                    <a:pt x="53" y="74"/>
                  </a:cubicBezTo>
                  <a:cubicBezTo>
                    <a:pt x="53" y="73"/>
                    <a:pt x="55" y="72"/>
                    <a:pt x="56" y="71"/>
                  </a:cubicBezTo>
                  <a:cubicBezTo>
                    <a:pt x="56" y="70"/>
                    <a:pt x="57" y="69"/>
                    <a:pt x="58" y="69"/>
                  </a:cubicBezTo>
                  <a:cubicBezTo>
                    <a:pt x="58" y="69"/>
                    <a:pt x="58" y="69"/>
                    <a:pt x="58" y="69"/>
                  </a:cubicBezTo>
                  <a:cubicBezTo>
                    <a:pt x="58" y="66"/>
                    <a:pt x="56" y="63"/>
                    <a:pt x="54" y="61"/>
                  </a:cubicBezTo>
                  <a:cubicBezTo>
                    <a:pt x="54" y="61"/>
                    <a:pt x="53" y="61"/>
                    <a:pt x="53" y="60"/>
                  </a:cubicBezTo>
                  <a:cubicBezTo>
                    <a:pt x="52" y="60"/>
                    <a:pt x="51" y="60"/>
                    <a:pt x="51" y="59"/>
                  </a:cubicBezTo>
                  <a:cubicBezTo>
                    <a:pt x="50" y="58"/>
                    <a:pt x="49" y="56"/>
                    <a:pt x="47" y="56"/>
                  </a:cubicBezTo>
                  <a:close/>
                  <a:moveTo>
                    <a:pt x="24" y="33"/>
                  </a:moveTo>
                  <a:cubicBezTo>
                    <a:pt x="24" y="33"/>
                    <a:pt x="24" y="34"/>
                    <a:pt x="24" y="34"/>
                  </a:cubicBezTo>
                  <a:cubicBezTo>
                    <a:pt x="24" y="34"/>
                    <a:pt x="24" y="35"/>
                    <a:pt x="24" y="35"/>
                  </a:cubicBezTo>
                  <a:cubicBezTo>
                    <a:pt x="24" y="35"/>
                    <a:pt x="25" y="35"/>
                    <a:pt x="25" y="35"/>
                  </a:cubicBezTo>
                  <a:cubicBezTo>
                    <a:pt x="25" y="34"/>
                    <a:pt x="24" y="34"/>
                    <a:pt x="24" y="33"/>
                  </a:cubicBezTo>
                  <a:close/>
                  <a:moveTo>
                    <a:pt x="30" y="8"/>
                  </a:moveTo>
                  <a:cubicBezTo>
                    <a:pt x="30" y="9"/>
                    <a:pt x="29" y="9"/>
                    <a:pt x="29" y="10"/>
                  </a:cubicBezTo>
                  <a:cubicBezTo>
                    <a:pt x="28" y="11"/>
                    <a:pt x="28" y="12"/>
                    <a:pt x="28" y="13"/>
                  </a:cubicBezTo>
                  <a:cubicBezTo>
                    <a:pt x="28" y="13"/>
                    <a:pt x="28" y="14"/>
                    <a:pt x="27" y="14"/>
                  </a:cubicBezTo>
                  <a:cubicBezTo>
                    <a:pt x="27" y="15"/>
                    <a:pt x="27" y="16"/>
                    <a:pt x="27" y="16"/>
                  </a:cubicBezTo>
                  <a:cubicBezTo>
                    <a:pt x="27" y="17"/>
                    <a:pt x="27" y="18"/>
                    <a:pt x="26" y="19"/>
                  </a:cubicBezTo>
                  <a:cubicBezTo>
                    <a:pt x="26" y="19"/>
                    <a:pt x="26" y="20"/>
                    <a:pt x="26" y="21"/>
                  </a:cubicBezTo>
                  <a:cubicBezTo>
                    <a:pt x="26" y="22"/>
                    <a:pt x="27" y="23"/>
                    <a:pt x="28" y="24"/>
                  </a:cubicBezTo>
                  <a:cubicBezTo>
                    <a:pt x="28" y="25"/>
                    <a:pt x="29" y="25"/>
                    <a:pt x="29" y="26"/>
                  </a:cubicBezTo>
                  <a:cubicBezTo>
                    <a:pt x="29" y="27"/>
                    <a:pt x="30" y="28"/>
                    <a:pt x="30" y="28"/>
                  </a:cubicBezTo>
                  <a:cubicBezTo>
                    <a:pt x="31" y="29"/>
                    <a:pt x="31" y="30"/>
                    <a:pt x="32" y="30"/>
                  </a:cubicBezTo>
                  <a:cubicBezTo>
                    <a:pt x="32" y="31"/>
                    <a:pt x="33" y="32"/>
                    <a:pt x="33" y="33"/>
                  </a:cubicBezTo>
                  <a:cubicBezTo>
                    <a:pt x="34" y="33"/>
                    <a:pt x="34" y="33"/>
                    <a:pt x="34" y="33"/>
                  </a:cubicBezTo>
                  <a:cubicBezTo>
                    <a:pt x="34" y="33"/>
                    <a:pt x="34" y="33"/>
                    <a:pt x="34" y="34"/>
                  </a:cubicBezTo>
                  <a:cubicBezTo>
                    <a:pt x="34" y="33"/>
                    <a:pt x="34" y="33"/>
                    <a:pt x="34" y="33"/>
                  </a:cubicBezTo>
                  <a:cubicBezTo>
                    <a:pt x="34" y="33"/>
                    <a:pt x="34" y="33"/>
                    <a:pt x="34" y="33"/>
                  </a:cubicBezTo>
                  <a:cubicBezTo>
                    <a:pt x="34" y="33"/>
                    <a:pt x="34" y="33"/>
                    <a:pt x="34" y="33"/>
                  </a:cubicBezTo>
                  <a:cubicBezTo>
                    <a:pt x="34" y="33"/>
                    <a:pt x="34" y="33"/>
                    <a:pt x="34" y="32"/>
                  </a:cubicBezTo>
                  <a:cubicBezTo>
                    <a:pt x="34" y="32"/>
                    <a:pt x="34" y="31"/>
                    <a:pt x="34" y="31"/>
                  </a:cubicBezTo>
                  <a:cubicBezTo>
                    <a:pt x="35" y="31"/>
                    <a:pt x="35" y="30"/>
                    <a:pt x="35" y="30"/>
                  </a:cubicBezTo>
                  <a:cubicBezTo>
                    <a:pt x="36" y="29"/>
                    <a:pt x="36" y="28"/>
                    <a:pt x="36" y="27"/>
                  </a:cubicBezTo>
                  <a:cubicBezTo>
                    <a:pt x="36" y="26"/>
                    <a:pt x="35" y="25"/>
                    <a:pt x="35" y="24"/>
                  </a:cubicBezTo>
                  <a:cubicBezTo>
                    <a:pt x="36" y="23"/>
                    <a:pt x="36" y="23"/>
                    <a:pt x="37" y="22"/>
                  </a:cubicBezTo>
                  <a:cubicBezTo>
                    <a:pt x="36" y="21"/>
                    <a:pt x="36" y="20"/>
                    <a:pt x="36" y="18"/>
                  </a:cubicBezTo>
                  <a:cubicBezTo>
                    <a:pt x="36" y="18"/>
                    <a:pt x="36" y="18"/>
                    <a:pt x="37" y="17"/>
                  </a:cubicBezTo>
                  <a:cubicBezTo>
                    <a:pt x="37" y="17"/>
                    <a:pt x="36" y="16"/>
                    <a:pt x="37" y="15"/>
                  </a:cubicBezTo>
                  <a:cubicBezTo>
                    <a:pt x="37" y="15"/>
                    <a:pt x="37" y="14"/>
                    <a:pt x="37" y="14"/>
                  </a:cubicBezTo>
                  <a:cubicBezTo>
                    <a:pt x="37" y="12"/>
                    <a:pt x="36" y="10"/>
                    <a:pt x="34" y="8"/>
                  </a:cubicBezTo>
                  <a:cubicBezTo>
                    <a:pt x="33" y="7"/>
                    <a:pt x="32" y="7"/>
                    <a:pt x="30" y="8"/>
                  </a:cubicBezTo>
                  <a:close/>
                  <a:moveTo>
                    <a:pt x="8" y="6"/>
                  </a:moveTo>
                  <a:cubicBezTo>
                    <a:pt x="8" y="6"/>
                    <a:pt x="8" y="6"/>
                    <a:pt x="8" y="7"/>
                  </a:cubicBezTo>
                  <a:cubicBezTo>
                    <a:pt x="7" y="8"/>
                    <a:pt x="8" y="10"/>
                    <a:pt x="8" y="11"/>
                  </a:cubicBezTo>
                  <a:cubicBezTo>
                    <a:pt x="8" y="12"/>
                    <a:pt x="8" y="14"/>
                    <a:pt x="8" y="15"/>
                  </a:cubicBezTo>
                  <a:cubicBezTo>
                    <a:pt x="9" y="16"/>
                    <a:pt x="9" y="17"/>
                    <a:pt x="10" y="18"/>
                  </a:cubicBezTo>
                  <a:cubicBezTo>
                    <a:pt x="10" y="19"/>
                    <a:pt x="10" y="20"/>
                    <a:pt x="10" y="21"/>
                  </a:cubicBezTo>
                  <a:cubicBezTo>
                    <a:pt x="11" y="21"/>
                    <a:pt x="11" y="22"/>
                    <a:pt x="11" y="22"/>
                  </a:cubicBezTo>
                  <a:cubicBezTo>
                    <a:pt x="12" y="23"/>
                    <a:pt x="13" y="25"/>
                    <a:pt x="13" y="26"/>
                  </a:cubicBezTo>
                  <a:cubicBezTo>
                    <a:pt x="14" y="28"/>
                    <a:pt x="15" y="29"/>
                    <a:pt x="16" y="30"/>
                  </a:cubicBezTo>
                  <a:cubicBezTo>
                    <a:pt x="16" y="30"/>
                    <a:pt x="16" y="30"/>
                    <a:pt x="16" y="30"/>
                  </a:cubicBezTo>
                  <a:cubicBezTo>
                    <a:pt x="16" y="30"/>
                    <a:pt x="16" y="30"/>
                    <a:pt x="16" y="30"/>
                  </a:cubicBezTo>
                  <a:cubicBezTo>
                    <a:pt x="16" y="29"/>
                    <a:pt x="16" y="29"/>
                    <a:pt x="16" y="28"/>
                  </a:cubicBezTo>
                  <a:cubicBezTo>
                    <a:pt x="16" y="28"/>
                    <a:pt x="17" y="28"/>
                    <a:pt x="17" y="27"/>
                  </a:cubicBezTo>
                  <a:cubicBezTo>
                    <a:pt x="17" y="26"/>
                    <a:pt x="16" y="26"/>
                    <a:pt x="17" y="25"/>
                  </a:cubicBezTo>
                  <a:cubicBezTo>
                    <a:pt x="17" y="25"/>
                    <a:pt x="18" y="25"/>
                    <a:pt x="18" y="25"/>
                  </a:cubicBezTo>
                  <a:cubicBezTo>
                    <a:pt x="17" y="25"/>
                    <a:pt x="17" y="24"/>
                    <a:pt x="17" y="24"/>
                  </a:cubicBezTo>
                  <a:cubicBezTo>
                    <a:pt x="18" y="23"/>
                    <a:pt x="18" y="23"/>
                    <a:pt x="18" y="22"/>
                  </a:cubicBezTo>
                  <a:cubicBezTo>
                    <a:pt x="18" y="21"/>
                    <a:pt x="17" y="21"/>
                    <a:pt x="17" y="20"/>
                  </a:cubicBezTo>
                  <a:cubicBezTo>
                    <a:pt x="16" y="19"/>
                    <a:pt x="16" y="18"/>
                    <a:pt x="15" y="17"/>
                  </a:cubicBezTo>
                  <a:cubicBezTo>
                    <a:pt x="14" y="16"/>
                    <a:pt x="14" y="15"/>
                    <a:pt x="14" y="14"/>
                  </a:cubicBezTo>
                  <a:cubicBezTo>
                    <a:pt x="13" y="12"/>
                    <a:pt x="11" y="10"/>
                    <a:pt x="10" y="8"/>
                  </a:cubicBezTo>
                  <a:cubicBezTo>
                    <a:pt x="9" y="8"/>
                    <a:pt x="9" y="7"/>
                    <a:pt x="9" y="7"/>
                  </a:cubicBezTo>
                  <a:cubicBezTo>
                    <a:pt x="8" y="6"/>
                    <a:pt x="8" y="6"/>
                    <a:pt x="8" y="6"/>
                  </a:cubicBezTo>
                  <a:close/>
                  <a:moveTo>
                    <a:pt x="4" y="2"/>
                  </a:moveTo>
                  <a:cubicBezTo>
                    <a:pt x="5" y="1"/>
                    <a:pt x="7" y="0"/>
                    <a:pt x="8" y="0"/>
                  </a:cubicBezTo>
                  <a:cubicBezTo>
                    <a:pt x="9" y="0"/>
                    <a:pt x="9" y="0"/>
                    <a:pt x="9" y="0"/>
                  </a:cubicBezTo>
                  <a:cubicBezTo>
                    <a:pt x="10" y="0"/>
                    <a:pt x="10" y="0"/>
                    <a:pt x="10" y="0"/>
                  </a:cubicBezTo>
                  <a:cubicBezTo>
                    <a:pt x="11" y="1"/>
                    <a:pt x="11" y="1"/>
                    <a:pt x="11" y="1"/>
                  </a:cubicBezTo>
                  <a:cubicBezTo>
                    <a:pt x="12" y="1"/>
                    <a:pt x="13" y="2"/>
                    <a:pt x="13" y="2"/>
                  </a:cubicBezTo>
                  <a:cubicBezTo>
                    <a:pt x="14" y="3"/>
                    <a:pt x="14" y="3"/>
                    <a:pt x="15" y="4"/>
                  </a:cubicBezTo>
                  <a:cubicBezTo>
                    <a:pt x="15" y="5"/>
                    <a:pt x="16" y="5"/>
                    <a:pt x="16" y="6"/>
                  </a:cubicBezTo>
                  <a:cubicBezTo>
                    <a:pt x="17" y="6"/>
                    <a:pt x="17" y="7"/>
                    <a:pt x="18" y="7"/>
                  </a:cubicBezTo>
                  <a:cubicBezTo>
                    <a:pt x="18" y="8"/>
                    <a:pt x="18" y="8"/>
                    <a:pt x="18" y="9"/>
                  </a:cubicBezTo>
                  <a:cubicBezTo>
                    <a:pt x="19" y="10"/>
                    <a:pt x="19" y="10"/>
                    <a:pt x="19" y="11"/>
                  </a:cubicBezTo>
                  <a:cubicBezTo>
                    <a:pt x="20" y="11"/>
                    <a:pt x="20" y="12"/>
                    <a:pt x="20" y="12"/>
                  </a:cubicBezTo>
                  <a:cubicBezTo>
                    <a:pt x="20" y="12"/>
                    <a:pt x="20" y="13"/>
                    <a:pt x="21" y="13"/>
                  </a:cubicBezTo>
                  <a:cubicBezTo>
                    <a:pt x="21" y="13"/>
                    <a:pt x="21" y="14"/>
                    <a:pt x="21" y="14"/>
                  </a:cubicBezTo>
                  <a:cubicBezTo>
                    <a:pt x="21" y="14"/>
                    <a:pt x="22" y="15"/>
                    <a:pt x="22" y="15"/>
                  </a:cubicBezTo>
                  <a:cubicBezTo>
                    <a:pt x="22" y="15"/>
                    <a:pt x="22" y="15"/>
                    <a:pt x="22" y="15"/>
                  </a:cubicBezTo>
                  <a:cubicBezTo>
                    <a:pt x="22" y="15"/>
                    <a:pt x="22" y="15"/>
                    <a:pt x="22" y="15"/>
                  </a:cubicBezTo>
                  <a:cubicBezTo>
                    <a:pt x="22" y="15"/>
                    <a:pt x="22" y="15"/>
                    <a:pt x="22" y="15"/>
                  </a:cubicBezTo>
                  <a:cubicBezTo>
                    <a:pt x="22" y="14"/>
                    <a:pt x="22" y="13"/>
                    <a:pt x="22" y="12"/>
                  </a:cubicBezTo>
                  <a:cubicBezTo>
                    <a:pt x="23" y="11"/>
                    <a:pt x="24" y="11"/>
                    <a:pt x="24" y="10"/>
                  </a:cubicBezTo>
                  <a:cubicBezTo>
                    <a:pt x="24" y="10"/>
                    <a:pt x="25" y="9"/>
                    <a:pt x="25" y="9"/>
                  </a:cubicBezTo>
                  <a:cubicBezTo>
                    <a:pt x="25" y="9"/>
                    <a:pt x="25" y="8"/>
                    <a:pt x="26" y="8"/>
                  </a:cubicBezTo>
                  <a:cubicBezTo>
                    <a:pt x="26" y="7"/>
                    <a:pt x="26" y="7"/>
                    <a:pt x="26" y="7"/>
                  </a:cubicBezTo>
                  <a:cubicBezTo>
                    <a:pt x="27" y="6"/>
                    <a:pt x="28" y="6"/>
                    <a:pt x="29" y="5"/>
                  </a:cubicBezTo>
                  <a:cubicBezTo>
                    <a:pt x="30" y="4"/>
                    <a:pt x="31" y="3"/>
                    <a:pt x="32" y="3"/>
                  </a:cubicBezTo>
                  <a:cubicBezTo>
                    <a:pt x="33" y="2"/>
                    <a:pt x="34" y="2"/>
                    <a:pt x="34" y="2"/>
                  </a:cubicBezTo>
                  <a:cubicBezTo>
                    <a:pt x="35" y="2"/>
                    <a:pt x="35" y="2"/>
                    <a:pt x="35" y="2"/>
                  </a:cubicBezTo>
                  <a:cubicBezTo>
                    <a:pt x="36" y="2"/>
                    <a:pt x="38" y="2"/>
                    <a:pt x="39" y="3"/>
                  </a:cubicBezTo>
                  <a:cubicBezTo>
                    <a:pt x="40" y="3"/>
                    <a:pt x="43" y="7"/>
                    <a:pt x="44" y="8"/>
                  </a:cubicBezTo>
                  <a:cubicBezTo>
                    <a:pt x="44" y="9"/>
                    <a:pt x="44" y="10"/>
                    <a:pt x="44" y="11"/>
                  </a:cubicBezTo>
                  <a:cubicBezTo>
                    <a:pt x="44" y="11"/>
                    <a:pt x="44" y="12"/>
                    <a:pt x="44" y="12"/>
                  </a:cubicBezTo>
                  <a:cubicBezTo>
                    <a:pt x="45" y="13"/>
                    <a:pt x="44" y="13"/>
                    <a:pt x="44" y="14"/>
                  </a:cubicBezTo>
                  <a:cubicBezTo>
                    <a:pt x="44" y="14"/>
                    <a:pt x="44" y="15"/>
                    <a:pt x="45" y="15"/>
                  </a:cubicBezTo>
                  <a:cubicBezTo>
                    <a:pt x="44" y="17"/>
                    <a:pt x="44" y="19"/>
                    <a:pt x="44" y="20"/>
                  </a:cubicBezTo>
                  <a:cubicBezTo>
                    <a:pt x="44" y="21"/>
                    <a:pt x="44" y="23"/>
                    <a:pt x="44" y="24"/>
                  </a:cubicBezTo>
                  <a:cubicBezTo>
                    <a:pt x="44" y="25"/>
                    <a:pt x="44" y="26"/>
                    <a:pt x="44" y="26"/>
                  </a:cubicBezTo>
                  <a:cubicBezTo>
                    <a:pt x="44" y="27"/>
                    <a:pt x="44" y="27"/>
                    <a:pt x="44" y="28"/>
                  </a:cubicBezTo>
                  <a:cubicBezTo>
                    <a:pt x="43" y="28"/>
                    <a:pt x="43" y="29"/>
                    <a:pt x="43" y="29"/>
                  </a:cubicBezTo>
                  <a:cubicBezTo>
                    <a:pt x="43" y="30"/>
                    <a:pt x="43" y="30"/>
                    <a:pt x="42" y="30"/>
                  </a:cubicBezTo>
                  <a:cubicBezTo>
                    <a:pt x="42" y="31"/>
                    <a:pt x="42" y="31"/>
                    <a:pt x="42" y="32"/>
                  </a:cubicBezTo>
                  <a:cubicBezTo>
                    <a:pt x="42" y="32"/>
                    <a:pt x="41" y="32"/>
                    <a:pt x="41" y="33"/>
                  </a:cubicBezTo>
                  <a:cubicBezTo>
                    <a:pt x="41" y="33"/>
                    <a:pt x="41" y="34"/>
                    <a:pt x="41" y="34"/>
                  </a:cubicBezTo>
                  <a:cubicBezTo>
                    <a:pt x="40" y="34"/>
                    <a:pt x="40" y="35"/>
                    <a:pt x="40" y="35"/>
                  </a:cubicBezTo>
                  <a:cubicBezTo>
                    <a:pt x="40" y="35"/>
                    <a:pt x="39" y="36"/>
                    <a:pt x="39" y="36"/>
                  </a:cubicBezTo>
                  <a:cubicBezTo>
                    <a:pt x="38" y="37"/>
                    <a:pt x="38" y="37"/>
                    <a:pt x="38" y="38"/>
                  </a:cubicBezTo>
                  <a:cubicBezTo>
                    <a:pt x="37" y="38"/>
                    <a:pt x="37" y="38"/>
                    <a:pt x="37" y="39"/>
                  </a:cubicBezTo>
                  <a:cubicBezTo>
                    <a:pt x="36" y="39"/>
                    <a:pt x="36" y="43"/>
                    <a:pt x="36" y="43"/>
                  </a:cubicBezTo>
                  <a:cubicBezTo>
                    <a:pt x="36" y="44"/>
                    <a:pt x="37" y="45"/>
                    <a:pt x="37" y="45"/>
                  </a:cubicBezTo>
                  <a:cubicBezTo>
                    <a:pt x="37" y="46"/>
                    <a:pt x="36" y="46"/>
                    <a:pt x="36" y="47"/>
                  </a:cubicBezTo>
                  <a:cubicBezTo>
                    <a:pt x="36" y="47"/>
                    <a:pt x="37" y="48"/>
                    <a:pt x="37" y="48"/>
                  </a:cubicBezTo>
                  <a:cubicBezTo>
                    <a:pt x="37" y="49"/>
                    <a:pt x="37" y="49"/>
                    <a:pt x="37" y="50"/>
                  </a:cubicBezTo>
                  <a:cubicBezTo>
                    <a:pt x="37" y="50"/>
                    <a:pt x="38" y="51"/>
                    <a:pt x="38" y="51"/>
                  </a:cubicBezTo>
                  <a:cubicBezTo>
                    <a:pt x="38" y="52"/>
                    <a:pt x="39" y="54"/>
                    <a:pt x="39" y="55"/>
                  </a:cubicBezTo>
                  <a:cubicBezTo>
                    <a:pt x="39" y="55"/>
                    <a:pt x="39" y="56"/>
                    <a:pt x="39" y="56"/>
                  </a:cubicBezTo>
                  <a:cubicBezTo>
                    <a:pt x="40" y="56"/>
                    <a:pt x="40" y="56"/>
                    <a:pt x="40" y="56"/>
                  </a:cubicBezTo>
                  <a:cubicBezTo>
                    <a:pt x="40" y="56"/>
                    <a:pt x="40" y="55"/>
                    <a:pt x="41" y="55"/>
                  </a:cubicBezTo>
                  <a:cubicBezTo>
                    <a:pt x="41" y="55"/>
                    <a:pt x="41" y="54"/>
                    <a:pt x="41" y="54"/>
                  </a:cubicBezTo>
                  <a:cubicBezTo>
                    <a:pt x="41" y="53"/>
                    <a:pt x="41" y="52"/>
                    <a:pt x="42" y="52"/>
                  </a:cubicBezTo>
                  <a:cubicBezTo>
                    <a:pt x="42" y="51"/>
                    <a:pt x="42" y="51"/>
                    <a:pt x="42" y="50"/>
                  </a:cubicBezTo>
                  <a:cubicBezTo>
                    <a:pt x="42" y="50"/>
                    <a:pt x="43" y="49"/>
                    <a:pt x="43" y="49"/>
                  </a:cubicBezTo>
                  <a:cubicBezTo>
                    <a:pt x="43" y="48"/>
                    <a:pt x="43" y="48"/>
                    <a:pt x="44" y="47"/>
                  </a:cubicBezTo>
                  <a:cubicBezTo>
                    <a:pt x="44" y="47"/>
                    <a:pt x="44" y="46"/>
                    <a:pt x="45" y="46"/>
                  </a:cubicBezTo>
                  <a:cubicBezTo>
                    <a:pt x="45" y="46"/>
                    <a:pt x="45" y="45"/>
                    <a:pt x="45" y="45"/>
                  </a:cubicBezTo>
                  <a:cubicBezTo>
                    <a:pt x="45" y="44"/>
                    <a:pt x="46" y="44"/>
                    <a:pt x="46" y="44"/>
                  </a:cubicBezTo>
                  <a:cubicBezTo>
                    <a:pt x="47" y="43"/>
                    <a:pt x="46" y="42"/>
                    <a:pt x="47" y="41"/>
                  </a:cubicBezTo>
                  <a:cubicBezTo>
                    <a:pt x="48" y="41"/>
                    <a:pt x="48" y="40"/>
                    <a:pt x="48" y="40"/>
                  </a:cubicBezTo>
                  <a:cubicBezTo>
                    <a:pt x="48" y="40"/>
                    <a:pt x="48" y="39"/>
                    <a:pt x="48" y="39"/>
                  </a:cubicBezTo>
                  <a:cubicBezTo>
                    <a:pt x="48" y="39"/>
                    <a:pt x="49" y="38"/>
                    <a:pt x="49" y="38"/>
                  </a:cubicBezTo>
                  <a:cubicBezTo>
                    <a:pt x="49" y="37"/>
                    <a:pt x="50" y="37"/>
                    <a:pt x="50" y="37"/>
                  </a:cubicBezTo>
                  <a:cubicBezTo>
                    <a:pt x="50" y="37"/>
                    <a:pt x="50" y="36"/>
                    <a:pt x="50" y="36"/>
                  </a:cubicBezTo>
                  <a:cubicBezTo>
                    <a:pt x="50" y="35"/>
                    <a:pt x="51" y="35"/>
                    <a:pt x="52" y="34"/>
                  </a:cubicBezTo>
                  <a:cubicBezTo>
                    <a:pt x="52" y="33"/>
                    <a:pt x="53" y="32"/>
                    <a:pt x="54" y="31"/>
                  </a:cubicBezTo>
                  <a:cubicBezTo>
                    <a:pt x="54" y="31"/>
                    <a:pt x="55" y="30"/>
                    <a:pt x="56" y="29"/>
                  </a:cubicBezTo>
                  <a:cubicBezTo>
                    <a:pt x="56" y="29"/>
                    <a:pt x="57" y="28"/>
                    <a:pt x="57" y="28"/>
                  </a:cubicBezTo>
                  <a:cubicBezTo>
                    <a:pt x="57" y="27"/>
                    <a:pt x="57" y="27"/>
                    <a:pt x="58" y="26"/>
                  </a:cubicBezTo>
                  <a:cubicBezTo>
                    <a:pt x="58" y="26"/>
                    <a:pt x="59" y="25"/>
                    <a:pt x="59" y="25"/>
                  </a:cubicBezTo>
                  <a:cubicBezTo>
                    <a:pt x="60" y="24"/>
                    <a:pt x="61" y="23"/>
                    <a:pt x="62" y="22"/>
                  </a:cubicBezTo>
                  <a:cubicBezTo>
                    <a:pt x="63" y="22"/>
                    <a:pt x="63" y="22"/>
                    <a:pt x="63" y="21"/>
                  </a:cubicBezTo>
                  <a:cubicBezTo>
                    <a:pt x="64" y="20"/>
                    <a:pt x="66" y="19"/>
                    <a:pt x="67" y="20"/>
                  </a:cubicBezTo>
                  <a:cubicBezTo>
                    <a:pt x="67" y="20"/>
                    <a:pt x="67" y="20"/>
                    <a:pt x="67" y="20"/>
                  </a:cubicBezTo>
                  <a:cubicBezTo>
                    <a:pt x="68" y="20"/>
                    <a:pt x="69" y="19"/>
                    <a:pt x="69" y="20"/>
                  </a:cubicBezTo>
                  <a:cubicBezTo>
                    <a:pt x="69" y="20"/>
                    <a:pt x="69" y="20"/>
                    <a:pt x="69" y="20"/>
                  </a:cubicBezTo>
                  <a:cubicBezTo>
                    <a:pt x="68" y="21"/>
                    <a:pt x="67" y="22"/>
                    <a:pt x="66" y="24"/>
                  </a:cubicBezTo>
                  <a:cubicBezTo>
                    <a:pt x="65" y="25"/>
                    <a:pt x="65" y="26"/>
                    <a:pt x="64" y="27"/>
                  </a:cubicBezTo>
                  <a:cubicBezTo>
                    <a:pt x="63" y="29"/>
                    <a:pt x="61" y="29"/>
                    <a:pt x="59" y="31"/>
                  </a:cubicBezTo>
                  <a:cubicBezTo>
                    <a:pt x="58" y="32"/>
                    <a:pt x="58" y="34"/>
                    <a:pt x="57" y="36"/>
                  </a:cubicBezTo>
                  <a:cubicBezTo>
                    <a:pt x="56" y="36"/>
                    <a:pt x="55" y="37"/>
                    <a:pt x="55" y="37"/>
                  </a:cubicBezTo>
                  <a:cubicBezTo>
                    <a:pt x="55" y="38"/>
                    <a:pt x="55" y="39"/>
                    <a:pt x="54" y="40"/>
                  </a:cubicBezTo>
                  <a:cubicBezTo>
                    <a:pt x="54" y="41"/>
                    <a:pt x="53" y="42"/>
                    <a:pt x="52" y="43"/>
                  </a:cubicBezTo>
                  <a:cubicBezTo>
                    <a:pt x="52" y="43"/>
                    <a:pt x="52" y="44"/>
                    <a:pt x="52" y="45"/>
                  </a:cubicBezTo>
                  <a:cubicBezTo>
                    <a:pt x="52" y="45"/>
                    <a:pt x="51" y="45"/>
                    <a:pt x="51" y="46"/>
                  </a:cubicBezTo>
                  <a:cubicBezTo>
                    <a:pt x="51" y="46"/>
                    <a:pt x="51" y="47"/>
                    <a:pt x="51" y="48"/>
                  </a:cubicBezTo>
                  <a:cubicBezTo>
                    <a:pt x="50" y="49"/>
                    <a:pt x="50" y="49"/>
                    <a:pt x="50" y="50"/>
                  </a:cubicBezTo>
                  <a:cubicBezTo>
                    <a:pt x="49" y="51"/>
                    <a:pt x="49" y="52"/>
                    <a:pt x="48" y="53"/>
                  </a:cubicBezTo>
                  <a:cubicBezTo>
                    <a:pt x="49" y="53"/>
                    <a:pt x="49" y="53"/>
                    <a:pt x="48" y="53"/>
                  </a:cubicBezTo>
                  <a:cubicBezTo>
                    <a:pt x="48" y="53"/>
                    <a:pt x="49" y="53"/>
                    <a:pt x="49" y="53"/>
                  </a:cubicBezTo>
                  <a:cubicBezTo>
                    <a:pt x="50" y="53"/>
                    <a:pt x="52" y="53"/>
                    <a:pt x="53" y="54"/>
                  </a:cubicBezTo>
                  <a:cubicBezTo>
                    <a:pt x="53" y="54"/>
                    <a:pt x="53" y="54"/>
                    <a:pt x="54" y="54"/>
                  </a:cubicBezTo>
                  <a:cubicBezTo>
                    <a:pt x="54" y="54"/>
                    <a:pt x="55" y="55"/>
                    <a:pt x="55" y="55"/>
                  </a:cubicBezTo>
                  <a:cubicBezTo>
                    <a:pt x="56" y="55"/>
                    <a:pt x="56" y="55"/>
                    <a:pt x="56" y="55"/>
                  </a:cubicBezTo>
                  <a:cubicBezTo>
                    <a:pt x="57" y="55"/>
                    <a:pt x="57" y="55"/>
                    <a:pt x="57" y="55"/>
                  </a:cubicBezTo>
                  <a:cubicBezTo>
                    <a:pt x="58" y="56"/>
                    <a:pt x="58" y="56"/>
                    <a:pt x="59" y="56"/>
                  </a:cubicBezTo>
                  <a:cubicBezTo>
                    <a:pt x="59" y="56"/>
                    <a:pt x="60" y="56"/>
                    <a:pt x="60" y="56"/>
                  </a:cubicBezTo>
                  <a:cubicBezTo>
                    <a:pt x="61" y="57"/>
                    <a:pt x="61" y="58"/>
                    <a:pt x="62" y="58"/>
                  </a:cubicBezTo>
                  <a:cubicBezTo>
                    <a:pt x="63" y="58"/>
                    <a:pt x="63" y="58"/>
                    <a:pt x="64" y="58"/>
                  </a:cubicBezTo>
                  <a:cubicBezTo>
                    <a:pt x="65" y="58"/>
                    <a:pt x="66" y="58"/>
                    <a:pt x="67" y="58"/>
                  </a:cubicBezTo>
                  <a:cubicBezTo>
                    <a:pt x="67" y="59"/>
                    <a:pt x="68" y="59"/>
                    <a:pt x="69" y="60"/>
                  </a:cubicBezTo>
                  <a:cubicBezTo>
                    <a:pt x="70" y="60"/>
                    <a:pt x="71" y="60"/>
                    <a:pt x="72" y="60"/>
                  </a:cubicBezTo>
                  <a:cubicBezTo>
                    <a:pt x="73" y="61"/>
                    <a:pt x="74" y="63"/>
                    <a:pt x="74" y="64"/>
                  </a:cubicBezTo>
                  <a:cubicBezTo>
                    <a:pt x="74" y="67"/>
                    <a:pt x="68" y="69"/>
                    <a:pt x="66" y="72"/>
                  </a:cubicBezTo>
                  <a:cubicBezTo>
                    <a:pt x="66" y="72"/>
                    <a:pt x="66" y="74"/>
                    <a:pt x="66" y="74"/>
                  </a:cubicBezTo>
                  <a:cubicBezTo>
                    <a:pt x="66" y="75"/>
                    <a:pt x="66" y="75"/>
                    <a:pt x="66" y="76"/>
                  </a:cubicBezTo>
                  <a:cubicBezTo>
                    <a:pt x="66" y="77"/>
                    <a:pt x="66" y="77"/>
                    <a:pt x="66" y="78"/>
                  </a:cubicBezTo>
                  <a:cubicBezTo>
                    <a:pt x="66" y="79"/>
                    <a:pt x="66" y="80"/>
                    <a:pt x="66" y="80"/>
                  </a:cubicBezTo>
                  <a:cubicBezTo>
                    <a:pt x="66" y="81"/>
                    <a:pt x="65" y="82"/>
                    <a:pt x="65" y="82"/>
                  </a:cubicBezTo>
                  <a:cubicBezTo>
                    <a:pt x="65" y="83"/>
                    <a:pt x="65" y="83"/>
                    <a:pt x="65" y="84"/>
                  </a:cubicBezTo>
                  <a:cubicBezTo>
                    <a:pt x="65" y="84"/>
                    <a:pt x="65" y="84"/>
                    <a:pt x="64" y="85"/>
                  </a:cubicBezTo>
                  <a:cubicBezTo>
                    <a:pt x="64" y="85"/>
                    <a:pt x="64" y="86"/>
                    <a:pt x="64" y="86"/>
                  </a:cubicBezTo>
                  <a:cubicBezTo>
                    <a:pt x="63" y="87"/>
                    <a:pt x="63" y="88"/>
                    <a:pt x="62" y="89"/>
                  </a:cubicBezTo>
                  <a:cubicBezTo>
                    <a:pt x="62" y="89"/>
                    <a:pt x="62" y="89"/>
                    <a:pt x="61" y="89"/>
                  </a:cubicBezTo>
                  <a:cubicBezTo>
                    <a:pt x="61" y="90"/>
                    <a:pt x="61" y="90"/>
                    <a:pt x="60" y="90"/>
                  </a:cubicBezTo>
                  <a:cubicBezTo>
                    <a:pt x="60" y="91"/>
                    <a:pt x="60" y="91"/>
                    <a:pt x="60" y="92"/>
                  </a:cubicBezTo>
                  <a:cubicBezTo>
                    <a:pt x="59" y="93"/>
                    <a:pt x="57" y="94"/>
                    <a:pt x="56" y="95"/>
                  </a:cubicBezTo>
                  <a:cubicBezTo>
                    <a:pt x="55" y="95"/>
                    <a:pt x="55" y="95"/>
                    <a:pt x="54" y="95"/>
                  </a:cubicBezTo>
                  <a:cubicBezTo>
                    <a:pt x="54" y="95"/>
                    <a:pt x="53" y="96"/>
                    <a:pt x="53" y="96"/>
                  </a:cubicBezTo>
                  <a:cubicBezTo>
                    <a:pt x="53" y="96"/>
                    <a:pt x="52" y="96"/>
                    <a:pt x="52" y="96"/>
                  </a:cubicBezTo>
                  <a:cubicBezTo>
                    <a:pt x="52" y="96"/>
                    <a:pt x="51" y="95"/>
                    <a:pt x="51" y="95"/>
                  </a:cubicBezTo>
                  <a:cubicBezTo>
                    <a:pt x="51" y="94"/>
                    <a:pt x="52" y="94"/>
                    <a:pt x="53" y="93"/>
                  </a:cubicBezTo>
                  <a:cubicBezTo>
                    <a:pt x="53" y="93"/>
                    <a:pt x="53" y="93"/>
                    <a:pt x="53" y="93"/>
                  </a:cubicBezTo>
                  <a:cubicBezTo>
                    <a:pt x="54" y="92"/>
                    <a:pt x="56" y="91"/>
                    <a:pt x="56" y="90"/>
                  </a:cubicBezTo>
                  <a:cubicBezTo>
                    <a:pt x="56" y="90"/>
                    <a:pt x="57" y="90"/>
                    <a:pt x="57" y="89"/>
                  </a:cubicBezTo>
                  <a:cubicBezTo>
                    <a:pt x="57" y="89"/>
                    <a:pt x="57" y="89"/>
                    <a:pt x="57" y="88"/>
                  </a:cubicBezTo>
                  <a:cubicBezTo>
                    <a:pt x="58" y="88"/>
                    <a:pt x="58" y="87"/>
                    <a:pt x="59" y="87"/>
                  </a:cubicBezTo>
                  <a:cubicBezTo>
                    <a:pt x="59" y="87"/>
                    <a:pt x="59" y="87"/>
                    <a:pt x="59" y="86"/>
                  </a:cubicBezTo>
                  <a:cubicBezTo>
                    <a:pt x="59" y="86"/>
                    <a:pt x="59" y="85"/>
                    <a:pt x="60" y="84"/>
                  </a:cubicBezTo>
                  <a:cubicBezTo>
                    <a:pt x="60" y="84"/>
                    <a:pt x="60" y="83"/>
                    <a:pt x="60" y="83"/>
                  </a:cubicBezTo>
                  <a:cubicBezTo>
                    <a:pt x="60" y="82"/>
                    <a:pt x="61" y="82"/>
                    <a:pt x="61" y="82"/>
                  </a:cubicBezTo>
                  <a:cubicBezTo>
                    <a:pt x="61" y="81"/>
                    <a:pt x="61" y="81"/>
                    <a:pt x="61" y="80"/>
                  </a:cubicBezTo>
                  <a:cubicBezTo>
                    <a:pt x="61" y="80"/>
                    <a:pt x="61" y="79"/>
                    <a:pt x="61" y="79"/>
                  </a:cubicBezTo>
                  <a:cubicBezTo>
                    <a:pt x="61" y="78"/>
                    <a:pt x="61" y="77"/>
                    <a:pt x="61" y="76"/>
                  </a:cubicBezTo>
                  <a:cubicBezTo>
                    <a:pt x="60" y="77"/>
                    <a:pt x="59" y="77"/>
                    <a:pt x="59" y="78"/>
                  </a:cubicBezTo>
                  <a:cubicBezTo>
                    <a:pt x="58" y="78"/>
                    <a:pt x="57" y="79"/>
                    <a:pt x="57" y="80"/>
                  </a:cubicBezTo>
                  <a:cubicBezTo>
                    <a:pt x="56" y="80"/>
                    <a:pt x="56" y="80"/>
                    <a:pt x="55" y="80"/>
                  </a:cubicBezTo>
                  <a:cubicBezTo>
                    <a:pt x="54" y="81"/>
                    <a:pt x="54" y="81"/>
                    <a:pt x="53" y="81"/>
                  </a:cubicBezTo>
                  <a:cubicBezTo>
                    <a:pt x="52" y="82"/>
                    <a:pt x="50" y="81"/>
                    <a:pt x="49" y="80"/>
                  </a:cubicBezTo>
                  <a:cubicBezTo>
                    <a:pt x="48" y="80"/>
                    <a:pt x="47" y="80"/>
                    <a:pt x="47" y="79"/>
                  </a:cubicBezTo>
                  <a:cubicBezTo>
                    <a:pt x="46" y="78"/>
                    <a:pt x="46" y="78"/>
                    <a:pt x="45" y="77"/>
                  </a:cubicBezTo>
                  <a:cubicBezTo>
                    <a:pt x="45" y="77"/>
                    <a:pt x="44" y="76"/>
                    <a:pt x="44" y="76"/>
                  </a:cubicBezTo>
                  <a:cubicBezTo>
                    <a:pt x="43" y="75"/>
                    <a:pt x="42" y="73"/>
                    <a:pt x="41" y="72"/>
                  </a:cubicBezTo>
                  <a:cubicBezTo>
                    <a:pt x="41" y="71"/>
                    <a:pt x="41" y="71"/>
                    <a:pt x="40" y="70"/>
                  </a:cubicBezTo>
                  <a:cubicBezTo>
                    <a:pt x="39" y="71"/>
                    <a:pt x="39" y="72"/>
                    <a:pt x="39" y="73"/>
                  </a:cubicBezTo>
                  <a:cubicBezTo>
                    <a:pt x="38" y="74"/>
                    <a:pt x="38" y="75"/>
                    <a:pt x="37" y="76"/>
                  </a:cubicBezTo>
                  <a:cubicBezTo>
                    <a:pt x="37" y="76"/>
                    <a:pt x="37" y="77"/>
                    <a:pt x="36" y="77"/>
                  </a:cubicBezTo>
                  <a:cubicBezTo>
                    <a:pt x="36" y="78"/>
                    <a:pt x="36" y="78"/>
                    <a:pt x="35" y="79"/>
                  </a:cubicBezTo>
                  <a:cubicBezTo>
                    <a:pt x="35" y="79"/>
                    <a:pt x="35" y="79"/>
                    <a:pt x="35" y="79"/>
                  </a:cubicBezTo>
                  <a:cubicBezTo>
                    <a:pt x="35" y="80"/>
                    <a:pt x="35" y="80"/>
                    <a:pt x="35" y="80"/>
                  </a:cubicBezTo>
                  <a:cubicBezTo>
                    <a:pt x="34" y="81"/>
                    <a:pt x="34" y="81"/>
                    <a:pt x="34" y="82"/>
                  </a:cubicBezTo>
                  <a:cubicBezTo>
                    <a:pt x="34" y="82"/>
                    <a:pt x="34" y="83"/>
                    <a:pt x="33" y="83"/>
                  </a:cubicBezTo>
                  <a:cubicBezTo>
                    <a:pt x="33" y="83"/>
                    <a:pt x="33" y="84"/>
                    <a:pt x="33" y="84"/>
                  </a:cubicBezTo>
                  <a:cubicBezTo>
                    <a:pt x="33" y="85"/>
                    <a:pt x="32" y="85"/>
                    <a:pt x="32" y="86"/>
                  </a:cubicBezTo>
                  <a:cubicBezTo>
                    <a:pt x="32" y="86"/>
                    <a:pt x="31" y="87"/>
                    <a:pt x="31" y="87"/>
                  </a:cubicBezTo>
                  <a:cubicBezTo>
                    <a:pt x="31" y="88"/>
                    <a:pt x="31" y="89"/>
                    <a:pt x="30" y="89"/>
                  </a:cubicBezTo>
                  <a:cubicBezTo>
                    <a:pt x="30" y="90"/>
                    <a:pt x="30" y="90"/>
                    <a:pt x="30" y="90"/>
                  </a:cubicBezTo>
                  <a:cubicBezTo>
                    <a:pt x="29" y="91"/>
                    <a:pt x="29" y="92"/>
                    <a:pt x="28" y="93"/>
                  </a:cubicBezTo>
                  <a:cubicBezTo>
                    <a:pt x="28" y="94"/>
                    <a:pt x="28" y="95"/>
                    <a:pt x="27" y="96"/>
                  </a:cubicBezTo>
                  <a:cubicBezTo>
                    <a:pt x="27" y="97"/>
                    <a:pt x="26" y="98"/>
                    <a:pt x="26" y="98"/>
                  </a:cubicBezTo>
                  <a:cubicBezTo>
                    <a:pt x="25" y="99"/>
                    <a:pt x="25" y="99"/>
                    <a:pt x="25" y="100"/>
                  </a:cubicBezTo>
                  <a:cubicBezTo>
                    <a:pt x="25" y="100"/>
                    <a:pt x="24" y="101"/>
                    <a:pt x="24" y="101"/>
                  </a:cubicBezTo>
                  <a:cubicBezTo>
                    <a:pt x="24" y="102"/>
                    <a:pt x="24" y="103"/>
                    <a:pt x="23" y="104"/>
                  </a:cubicBezTo>
                  <a:cubicBezTo>
                    <a:pt x="23" y="104"/>
                    <a:pt x="23" y="104"/>
                    <a:pt x="23" y="104"/>
                  </a:cubicBezTo>
                  <a:cubicBezTo>
                    <a:pt x="23" y="105"/>
                    <a:pt x="23" y="105"/>
                    <a:pt x="23" y="105"/>
                  </a:cubicBezTo>
                  <a:cubicBezTo>
                    <a:pt x="23" y="105"/>
                    <a:pt x="24" y="105"/>
                    <a:pt x="24" y="106"/>
                  </a:cubicBezTo>
                  <a:cubicBezTo>
                    <a:pt x="24" y="107"/>
                    <a:pt x="22" y="109"/>
                    <a:pt x="21" y="110"/>
                  </a:cubicBezTo>
                  <a:cubicBezTo>
                    <a:pt x="20" y="110"/>
                    <a:pt x="19" y="112"/>
                    <a:pt x="18" y="111"/>
                  </a:cubicBezTo>
                  <a:cubicBezTo>
                    <a:pt x="17" y="110"/>
                    <a:pt x="16" y="108"/>
                    <a:pt x="17" y="107"/>
                  </a:cubicBezTo>
                  <a:cubicBezTo>
                    <a:pt x="17" y="106"/>
                    <a:pt x="17" y="106"/>
                    <a:pt x="17" y="105"/>
                  </a:cubicBezTo>
                  <a:cubicBezTo>
                    <a:pt x="17" y="105"/>
                    <a:pt x="17" y="104"/>
                    <a:pt x="17" y="104"/>
                  </a:cubicBezTo>
                  <a:cubicBezTo>
                    <a:pt x="18" y="103"/>
                    <a:pt x="19" y="102"/>
                    <a:pt x="18" y="101"/>
                  </a:cubicBezTo>
                  <a:cubicBezTo>
                    <a:pt x="19" y="101"/>
                    <a:pt x="19" y="100"/>
                    <a:pt x="20" y="100"/>
                  </a:cubicBezTo>
                  <a:cubicBezTo>
                    <a:pt x="20" y="100"/>
                    <a:pt x="20" y="99"/>
                    <a:pt x="20" y="99"/>
                  </a:cubicBezTo>
                  <a:cubicBezTo>
                    <a:pt x="20" y="98"/>
                    <a:pt x="20" y="98"/>
                    <a:pt x="21" y="98"/>
                  </a:cubicBezTo>
                  <a:cubicBezTo>
                    <a:pt x="21" y="97"/>
                    <a:pt x="21" y="97"/>
                    <a:pt x="21" y="97"/>
                  </a:cubicBezTo>
                  <a:cubicBezTo>
                    <a:pt x="21" y="97"/>
                    <a:pt x="21" y="96"/>
                    <a:pt x="21" y="96"/>
                  </a:cubicBezTo>
                  <a:cubicBezTo>
                    <a:pt x="21" y="95"/>
                    <a:pt x="22" y="95"/>
                    <a:pt x="22" y="95"/>
                  </a:cubicBezTo>
                  <a:cubicBezTo>
                    <a:pt x="22" y="94"/>
                    <a:pt x="22" y="94"/>
                    <a:pt x="22" y="94"/>
                  </a:cubicBezTo>
                  <a:cubicBezTo>
                    <a:pt x="22" y="93"/>
                    <a:pt x="23" y="93"/>
                    <a:pt x="23" y="93"/>
                  </a:cubicBezTo>
                  <a:cubicBezTo>
                    <a:pt x="23" y="92"/>
                    <a:pt x="23" y="91"/>
                    <a:pt x="23" y="91"/>
                  </a:cubicBezTo>
                  <a:cubicBezTo>
                    <a:pt x="23" y="90"/>
                    <a:pt x="24" y="90"/>
                    <a:pt x="24" y="90"/>
                  </a:cubicBezTo>
                  <a:cubicBezTo>
                    <a:pt x="24" y="89"/>
                    <a:pt x="24" y="89"/>
                    <a:pt x="24" y="88"/>
                  </a:cubicBezTo>
                  <a:cubicBezTo>
                    <a:pt x="25" y="88"/>
                    <a:pt x="25" y="87"/>
                    <a:pt x="25" y="87"/>
                  </a:cubicBezTo>
                  <a:cubicBezTo>
                    <a:pt x="25" y="86"/>
                    <a:pt x="26" y="85"/>
                    <a:pt x="26" y="85"/>
                  </a:cubicBezTo>
                  <a:cubicBezTo>
                    <a:pt x="26" y="84"/>
                    <a:pt x="26" y="84"/>
                    <a:pt x="26" y="84"/>
                  </a:cubicBezTo>
                  <a:cubicBezTo>
                    <a:pt x="26" y="83"/>
                    <a:pt x="26" y="83"/>
                    <a:pt x="27" y="82"/>
                  </a:cubicBezTo>
                  <a:cubicBezTo>
                    <a:pt x="27" y="81"/>
                    <a:pt x="27" y="81"/>
                    <a:pt x="28" y="80"/>
                  </a:cubicBezTo>
                  <a:cubicBezTo>
                    <a:pt x="28" y="80"/>
                    <a:pt x="28" y="79"/>
                    <a:pt x="28" y="79"/>
                  </a:cubicBezTo>
                  <a:cubicBezTo>
                    <a:pt x="28" y="78"/>
                    <a:pt x="29" y="77"/>
                    <a:pt x="28" y="76"/>
                  </a:cubicBezTo>
                  <a:cubicBezTo>
                    <a:pt x="29" y="76"/>
                    <a:pt x="29" y="76"/>
                    <a:pt x="29" y="75"/>
                  </a:cubicBezTo>
                  <a:cubicBezTo>
                    <a:pt x="30" y="75"/>
                    <a:pt x="30" y="75"/>
                    <a:pt x="30" y="75"/>
                  </a:cubicBezTo>
                  <a:cubicBezTo>
                    <a:pt x="30" y="75"/>
                    <a:pt x="30" y="75"/>
                    <a:pt x="30" y="75"/>
                  </a:cubicBezTo>
                  <a:cubicBezTo>
                    <a:pt x="30" y="73"/>
                    <a:pt x="31" y="73"/>
                    <a:pt x="31" y="72"/>
                  </a:cubicBezTo>
                  <a:cubicBezTo>
                    <a:pt x="31" y="71"/>
                    <a:pt x="32" y="71"/>
                    <a:pt x="32" y="70"/>
                  </a:cubicBezTo>
                  <a:cubicBezTo>
                    <a:pt x="32" y="70"/>
                    <a:pt x="33" y="69"/>
                    <a:pt x="33" y="69"/>
                  </a:cubicBezTo>
                  <a:cubicBezTo>
                    <a:pt x="33" y="68"/>
                    <a:pt x="33" y="68"/>
                    <a:pt x="33" y="67"/>
                  </a:cubicBezTo>
                  <a:cubicBezTo>
                    <a:pt x="34" y="67"/>
                    <a:pt x="34" y="67"/>
                    <a:pt x="34" y="66"/>
                  </a:cubicBezTo>
                  <a:cubicBezTo>
                    <a:pt x="35" y="66"/>
                    <a:pt x="35" y="65"/>
                    <a:pt x="35" y="65"/>
                  </a:cubicBezTo>
                  <a:cubicBezTo>
                    <a:pt x="35" y="64"/>
                    <a:pt x="36" y="64"/>
                    <a:pt x="36" y="63"/>
                  </a:cubicBezTo>
                  <a:cubicBezTo>
                    <a:pt x="36" y="63"/>
                    <a:pt x="36" y="63"/>
                    <a:pt x="36" y="63"/>
                  </a:cubicBezTo>
                  <a:cubicBezTo>
                    <a:pt x="36" y="63"/>
                    <a:pt x="36" y="63"/>
                    <a:pt x="36" y="62"/>
                  </a:cubicBezTo>
                  <a:cubicBezTo>
                    <a:pt x="36" y="62"/>
                    <a:pt x="36" y="62"/>
                    <a:pt x="36" y="61"/>
                  </a:cubicBezTo>
                  <a:cubicBezTo>
                    <a:pt x="36" y="59"/>
                    <a:pt x="35" y="57"/>
                    <a:pt x="34" y="55"/>
                  </a:cubicBezTo>
                  <a:cubicBezTo>
                    <a:pt x="34" y="55"/>
                    <a:pt x="33" y="54"/>
                    <a:pt x="33" y="54"/>
                  </a:cubicBezTo>
                  <a:cubicBezTo>
                    <a:pt x="33" y="52"/>
                    <a:pt x="32" y="51"/>
                    <a:pt x="31" y="50"/>
                  </a:cubicBezTo>
                  <a:cubicBezTo>
                    <a:pt x="31" y="50"/>
                    <a:pt x="31" y="49"/>
                    <a:pt x="31" y="48"/>
                  </a:cubicBezTo>
                  <a:cubicBezTo>
                    <a:pt x="31" y="48"/>
                    <a:pt x="30" y="47"/>
                    <a:pt x="30" y="46"/>
                  </a:cubicBezTo>
                  <a:cubicBezTo>
                    <a:pt x="30" y="46"/>
                    <a:pt x="30" y="46"/>
                    <a:pt x="30" y="46"/>
                  </a:cubicBezTo>
                  <a:cubicBezTo>
                    <a:pt x="30" y="45"/>
                    <a:pt x="30" y="44"/>
                    <a:pt x="29" y="44"/>
                  </a:cubicBezTo>
                  <a:cubicBezTo>
                    <a:pt x="29" y="43"/>
                    <a:pt x="29" y="43"/>
                    <a:pt x="28" y="42"/>
                  </a:cubicBezTo>
                  <a:cubicBezTo>
                    <a:pt x="28" y="42"/>
                    <a:pt x="28" y="41"/>
                    <a:pt x="28" y="41"/>
                  </a:cubicBezTo>
                  <a:cubicBezTo>
                    <a:pt x="27" y="40"/>
                    <a:pt x="25" y="40"/>
                    <a:pt x="24" y="40"/>
                  </a:cubicBezTo>
                  <a:cubicBezTo>
                    <a:pt x="24" y="40"/>
                    <a:pt x="24" y="40"/>
                    <a:pt x="23" y="39"/>
                  </a:cubicBezTo>
                  <a:cubicBezTo>
                    <a:pt x="23" y="40"/>
                    <a:pt x="23" y="40"/>
                    <a:pt x="23" y="41"/>
                  </a:cubicBezTo>
                  <a:cubicBezTo>
                    <a:pt x="23" y="41"/>
                    <a:pt x="23" y="42"/>
                    <a:pt x="23" y="42"/>
                  </a:cubicBezTo>
                  <a:cubicBezTo>
                    <a:pt x="23" y="43"/>
                    <a:pt x="23" y="43"/>
                    <a:pt x="23" y="44"/>
                  </a:cubicBezTo>
                  <a:cubicBezTo>
                    <a:pt x="23" y="44"/>
                    <a:pt x="23" y="44"/>
                    <a:pt x="23" y="45"/>
                  </a:cubicBezTo>
                  <a:cubicBezTo>
                    <a:pt x="23" y="45"/>
                    <a:pt x="23" y="46"/>
                    <a:pt x="23" y="46"/>
                  </a:cubicBezTo>
                  <a:cubicBezTo>
                    <a:pt x="23" y="48"/>
                    <a:pt x="23" y="50"/>
                    <a:pt x="23" y="52"/>
                  </a:cubicBezTo>
                  <a:cubicBezTo>
                    <a:pt x="23" y="53"/>
                    <a:pt x="23" y="53"/>
                    <a:pt x="23" y="54"/>
                  </a:cubicBezTo>
                  <a:cubicBezTo>
                    <a:pt x="23" y="54"/>
                    <a:pt x="23" y="55"/>
                    <a:pt x="24" y="55"/>
                  </a:cubicBezTo>
                  <a:cubicBezTo>
                    <a:pt x="24" y="56"/>
                    <a:pt x="23" y="57"/>
                    <a:pt x="23" y="58"/>
                  </a:cubicBezTo>
                  <a:cubicBezTo>
                    <a:pt x="23" y="59"/>
                    <a:pt x="23" y="61"/>
                    <a:pt x="24" y="62"/>
                  </a:cubicBezTo>
                  <a:cubicBezTo>
                    <a:pt x="24" y="62"/>
                    <a:pt x="24" y="63"/>
                    <a:pt x="24" y="63"/>
                  </a:cubicBezTo>
                  <a:cubicBezTo>
                    <a:pt x="24" y="64"/>
                    <a:pt x="23" y="65"/>
                    <a:pt x="23" y="67"/>
                  </a:cubicBezTo>
                  <a:cubicBezTo>
                    <a:pt x="23" y="67"/>
                    <a:pt x="24" y="68"/>
                    <a:pt x="24" y="68"/>
                  </a:cubicBezTo>
                  <a:cubicBezTo>
                    <a:pt x="24" y="69"/>
                    <a:pt x="23" y="69"/>
                    <a:pt x="23" y="70"/>
                  </a:cubicBezTo>
                  <a:cubicBezTo>
                    <a:pt x="23" y="71"/>
                    <a:pt x="23" y="71"/>
                    <a:pt x="22" y="72"/>
                  </a:cubicBezTo>
                  <a:cubicBezTo>
                    <a:pt x="22" y="73"/>
                    <a:pt x="22" y="74"/>
                    <a:pt x="21" y="75"/>
                  </a:cubicBezTo>
                  <a:cubicBezTo>
                    <a:pt x="21" y="75"/>
                    <a:pt x="21" y="76"/>
                    <a:pt x="20" y="77"/>
                  </a:cubicBezTo>
                  <a:cubicBezTo>
                    <a:pt x="19" y="77"/>
                    <a:pt x="18" y="77"/>
                    <a:pt x="17" y="77"/>
                  </a:cubicBezTo>
                  <a:cubicBezTo>
                    <a:pt x="16" y="77"/>
                    <a:pt x="16" y="77"/>
                    <a:pt x="15" y="77"/>
                  </a:cubicBezTo>
                  <a:cubicBezTo>
                    <a:pt x="14" y="77"/>
                    <a:pt x="13" y="78"/>
                    <a:pt x="12" y="77"/>
                  </a:cubicBezTo>
                  <a:cubicBezTo>
                    <a:pt x="11" y="77"/>
                    <a:pt x="10" y="75"/>
                    <a:pt x="10" y="74"/>
                  </a:cubicBezTo>
                  <a:cubicBezTo>
                    <a:pt x="10" y="74"/>
                    <a:pt x="10" y="74"/>
                    <a:pt x="10" y="73"/>
                  </a:cubicBezTo>
                  <a:cubicBezTo>
                    <a:pt x="9" y="73"/>
                    <a:pt x="9" y="72"/>
                    <a:pt x="9" y="72"/>
                  </a:cubicBezTo>
                  <a:cubicBezTo>
                    <a:pt x="8" y="71"/>
                    <a:pt x="8" y="70"/>
                    <a:pt x="8" y="69"/>
                  </a:cubicBezTo>
                  <a:cubicBezTo>
                    <a:pt x="8" y="69"/>
                    <a:pt x="7" y="68"/>
                    <a:pt x="7" y="67"/>
                  </a:cubicBezTo>
                  <a:cubicBezTo>
                    <a:pt x="6" y="66"/>
                    <a:pt x="6" y="66"/>
                    <a:pt x="6" y="65"/>
                  </a:cubicBezTo>
                  <a:cubicBezTo>
                    <a:pt x="5" y="64"/>
                    <a:pt x="5" y="63"/>
                    <a:pt x="5" y="62"/>
                  </a:cubicBezTo>
                  <a:cubicBezTo>
                    <a:pt x="4" y="61"/>
                    <a:pt x="4" y="60"/>
                    <a:pt x="4" y="60"/>
                  </a:cubicBezTo>
                  <a:cubicBezTo>
                    <a:pt x="3" y="59"/>
                    <a:pt x="3" y="58"/>
                    <a:pt x="2" y="57"/>
                  </a:cubicBezTo>
                  <a:cubicBezTo>
                    <a:pt x="2" y="56"/>
                    <a:pt x="2" y="55"/>
                    <a:pt x="2" y="54"/>
                  </a:cubicBezTo>
                  <a:cubicBezTo>
                    <a:pt x="2" y="53"/>
                    <a:pt x="1" y="53"/>
                    <a:pt x="1" y="52"/>
                  </a:cubicBezTo>
                  <a:cubicBezTo>
                    <a:pt x="1" y="52"/>
                    <a:pt x="1" y="51"/>
                    <a:pt x="1" y="51"/>
                  </a:cubicBezTo>
                  <a:cubicBezTo>
                    <a:pt x="1" y="50"/>
                    <a:pt x="1" y="48"/>
                    <a:pt x="0" y="47"/>
                  </a:cubicBezTo>
                  <a:cubicBezTo>
                    <a:pt x="0" y="46"/>
                    <a:pt x="0" y="45"/>
                    <a:pt x="0" y="44"/>
                  </a:cubicBezTo>
                  <a:cubicBezTo>
                    <a:pt x="0" y="44"/>
                    <a:pt x="0" y="44"/>
                    <a:pt x="0" y="43"/>
                  </a:cubicBezTo>
                  <a:cubicBezTo>
                    <a:pt x="0" y="43"/>
                    <a:pt x="0" y="42"/>
                    <a:pt x="0" y="42"/>
                  </a:cubicBezTo>
                  <a:cubicBezTo>
                    <a:pt x="0" y="41"/>
                    <a:pt x="0" y="41"/>
                    <a:pt x="0" y="40"/>
                  </a:cubicBezTo>
                  <a:cubicBezTo>
                    <a:pt x="0" y="40"/>
                    <a:pt x="0" y="39"/>
                    <a:pt x="0" y="39"/>
                  </a:cubicBezTo>
                  <a:cubicBezTo>
                    <a:pt x="1" y="39"/>
                    <a:pt x="1" y="38"/>
                    <a:pt x="2" y="39"/>
                  </a:cubicBezTo>
                  <a:cubicBezTo>
                    <a:pt x="4" y="40"/>
                    <a:pt x="4" y="43"/>
                    <a:pt x="5" y="44"/>
                  </a:cubicBezTo>
                  <a:cubicBezTo>
                    <a:pt x="6" y="45"/>
                    <a:pt x="7" y="47"/>
                    <a:pt x="8" y="48"/>
                  </a:cubicBezTo>
                  <a:cubicBezTo>
                    <a:pt x="8" y="48"/>
                    <a:pt x="8" y="49"/>
                    <a:pt x="8" y="49"/>
                  </a:cubicBezTo>
                  <a:cubicBezTo>
                    <a:pt x="9" y="50"/>
                    <a:pt x="9" y="50"/>
                    <a:pt x="10" y="51"/>
                  </a:cubicBezTo>
                  <a:cubicBezTo>
                    <a:pt x="11" y="52"/>
                    <a:pt x="11" y="53"/>
                    <a:pt x="12" y="54"/>
                  </a:cubicBezTo>
                  <a:cubicBezTo>
                    <a:pt x="12" y="55"/>
                    <a:pt x="12" y="56"/>
                    <a:pt x="13" y="56"/>
                  </a:cubicBezTo>
                  <a:cubicBezTo>
                    <a:pt x="13" y="56"/>
                    <a:pt x="13" y="56"/>
                    <a:pt x="13" y="56"/>
                  </a:cubicBezTo>
                  <a:cubicBezTo>
                    <a:pt x="13" y="55"/>
                    <a:pt x="13" y="55"/>
                    <a:pt x="13" y="55"/>
                  </a:cubicBezTo>
                  <a:cubicBezTo>
                    <a:pt x="13" y="54"/>
                    <a:pt x="13" y="54"/>
                    <a:pt x="13" y="54"/>
                  </a:cubicBezTo>
                  <a:cubicBezTo>
                    <a:pt x="13" y="53"/>
                    <a:pt x="13" y="53"/>
                    <a:pt x="13" y="53"/>
                  </a:cubicBezTo>
                  <a:cubicBezTo>
                    <a:pt x="13" y="52"/>
                    <a:pt x="13" y="51"/>
                    <a:pt x="13" y="51"/>
                  </a:cubicBezTo>
                  <a:cubicBezTo>
                    <a:pt x="13" y="50"/>
                    <a:pt x="13" y="50"/>
                    <a:pt x="13" y="49"/>
                  </a:cubicBezTo>
                  <a:cubicBezTo>
                    <a:pt x="13" y="49"/>
                    <a:pt x="13" y="48"/>
                    <a:pt x="13" y="48"/>
                  </a:cubicBezTo>
                  <a:cubicBezTo>
                    <a:pt x="14" y="46"/>
                    <a:pt x="14" y="45"/>
                    <a:pt x="14" y="43"/>
                  </a:cubicBezTo>
                  <a:cubicBezTo>
                    <a:pt x="14" y="42"/>
                    <a:pt x="14" y="41"/>
                    <a:pt x="14" y="39"/>
                  </a:cubicBezTo>
                  <a:cubicBezTo>
                    <a:pt x="14" y="39"/>
                    <a:pt x="14" y="38"/>
                    <a:pt x="14" y="38"/>
                  </a:cubicBezTo>
                  <a:cubicBezTo>
                    <a:pt x="14" y="37"/>
                    <a:pt x="14" y="37"/>
                    <a:pt x="15" y="37"/>
                  </a:cubicBezTo>
                  <a:cubicBezTo>
                    <a:pt x="15" y="37"/>
                    <a:pt x="15" y="36"/>
                    <a:pt x="15" y="35"/>
                  </a:cubicBezTo>
                  <a:cubicBezTo>
                    <a:pt x="15" y="35"/>
                    <a:pt x="15" y="35"/>
                    <a:pt x="15" y="35"/>
                  </a:cubicBezTo>
                  <a:cubicBezTo>
                    <a:pt x="15" y="34"/>
                    <a:pt x="12" y="31"/>
                    <a:pt x="11" y="31"/>
                  </a:cubicBezTo>
                  <a:cubicBezTo>
                    <a:pt x="11" y="30"/>
                    <a:pt x="10" y="30"/>
                    <a:pt x="10" y="30"/>
                  </a:cubicBezTo>
                  <a:cubicBezTo>
                    <a:pt x="9" y="30"/>
                    <a:pt x="9" y="29"/>
                    <a:pt x="9" y="28"/>
                  </a:cubicBezTo>
                  <a:cubicBezTo>
                    <a:pt x="8" y="27"/>
                    <a:pt x="8" y="26"/>
                    <a:pt x="7" y="25"/>
                  </a:cubicBezTo>
                  <a:cubicBezTo>
                    <a:pt x="7" y="25"/>
                    <a:pt x="7" y="24"/>
                    <a:pt x="6" y="23"/>
                  </a:cubicBezTo>
                  <a:cubicBezTo>
                    <a:pt x="6" y="22"/>
                    <a:pt x="4" y="21"/>
                    <a:pt x="4" y="20"/>
                  </a:cubicBezTo>
                  <a:cubicBezTo>
                    <a:pt x="4" y="20"/>
                    <a:pt x="4" y="19"/>
                    <a:pt x="4" y="19"/>
                  </a:cubicBezTo>
                  <a:cubicBezTo>
                    <a:pt x="4" y="18"/>
                    <a:pt x="4" y="18"/>
                    <a:pt x="3" y="17"/>
                  </a:cubicBezTo>
                  <a:cubicBezTo>
                    <a:pt x="3" y="16"/>
                    <a:pt x="3" y="16"/>
                    <a:pt x="3" y="15"/>
                  </a:cubicBezTo>
                  <a:cubicBezTo>
                    <a:pt x="3" y="15"/>
                    <a:pt x="3" y="15"/>
                    <a:pt x="3" y="14"/>
                  </a:cubicBezTo>
                  <a:cubicBezTo>
                    <a:pt x="3" y="14"/>
                    <a:pt x="3" y="13"/>
                    <a:pt x="2" y="13"/>
                  </a:cubicBezTo>
                  <a:cubicBezTo>
                    <a:pt x="2" y="13"/>
                    <a:pt x="2" y="12"/>
                    <a:pt x="2" y="12"/>
                  </a:cubicBezTo>
                  <a:cubicBezTo>
                    <a:pt x="2" y="12"/>
                    <a:pt x="2" y="11"/>
                    <a:pt x="2" y="11"/>
                  </a:cubicBezTo>
                  <a:cubicBezTo>
                    <a:pt x="2" y="11"/>
                    <a:pt x="2" y="10"/>
                    <a:pt x="2" y="10"/>
                  </a:cubicBezTo>
                  <a:cubicBezTo>
                    <a:pt x="2" y="9"/>
                    <a:pt x="2" y="8"/>
                    <a:pt x="2" y="8"/>
                  </a:cubicBezTo>
                  <a:cubicBezTo>
                    <a:pt x="2" y="7"/>
                    <a:pt x="2" y="7"/>
                    <a:pt x="2" y="7"/>
                  </a:cubicBezTo>
                  <a:cubicBezTo>
                    <a:pt x="2" y="6"/>
                    <a:pt x="2" y="6"/>
                    <a:pt x="2" y="5"/>
                  </a:cubicBezTo>
                  <a:cubicBezTo>
                    <a:pt x="2" y="5"/>
                    <a:pt x="2" y="5"/>
                    <a:pt x="2" y="5"/>
                  </a:cubicBezTo>
                  <a:cubicBezTo>
                    <a:pt x="3" y="4"/>
                    <a:pt x="3" y="4"/>
                    <a:pt x="3" y="3"/>
                  </a:cubicBezTo>
                  <a:cubicBezTo>
                    <a:pt x="3" y="2"/>
                    <a:pt x="4" y="2"/>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1" name="Freeform 10"/>
            <p:cNvSpPr>
              <a:spLocks noEditPoints="1"/>
            </p:cNvSpPr>
            <p:nvPr/>
          </p:nvSpPr>
          <p:spPr bwMode="auto">
            <a:xfrm>
              <a:off x="6569075" y="2411413"/>
              <a:ext cx="277813" cy="306388"/>
            </a:xfrm>
            <a:custGeom>
              <a:avLst/>
              <a:gdLst>
                <a:gd name="T0" fmla="*/ 16 w 102"/>
                <a:gd name="T1" fmla="*/ 44 h 112"/>
                <a:gd name="T2" fmla="*/ 74 w 102"/>
                <a:gd name="T3" fmla="*/ 56 h 112"/>
                <a:gd name="T4" fmla="*/ 71 w 102"/>
                <a:gd name="T5" fmla="*/ 62 h 112"/>
                <a:gd name="T6" fmla="*/ 78 w 102"/>
                <a:gd name="T7" fmla="*/ 59 h 112"/>
                <a:gd name="T8" fmla="*/ 61 w 102"/>
                <a:gd name="T9" fmla="*/ 14 h 112"/>
                <a:gd name="T10" fmla="*/ 96 w 102"/>
                <a:gd name="T11" fmla="*/ 19 h 112"/>
                <a:gd name="T12" fmla="*/ 97 w 102"/>
                <a:gd name="T13" fmla="*/ 24 h 112"/>
                <a:gd name="T14" fmla="*/ 93 w 102"/>
                <a:gd name="T15" fmla="*/ 31 h 112"/>
                <a:gd name="T16" fmla="*/ 96 w 102"/>
                <a:gd name="T17" fmla="*/ 33 h 112"/>
                <a:gd name="T18" fmla="*/ 97 w 102"/>
                <a:gd name="T19" fmla="*/ 40 h 112"/>
                <a:gd name="T20" fmla="*/ 86 w 102"/>
                <a:gd name="T21" fmla="*/ 42 h 112"/>
                <a:gd name="T22" fmla="*/ 78 w 102"/>
                <a:gd name="T23" fmla="*/ 43 h 112"/>
                <a:gd name="T24" fmla="*/ 70 w 102"/>
                <a:gd name="T25" fmla="*/ 49 h 112"/>
                <a:gd name="T26" fmla="*/ 86 w 102"/>
                <a:gd name="T27" fmla="*/ 54 h 112"/>
                <a:gd name="T28" fmla="*/ 84 w 102"/>
                <a:gd name="T29" fmla="*/ 64 h 112"/>
                <a:gd name="T30" fmla="*/ 75 w 102"/>
                <a:gd name="T31" fmla="*/ 70 h 112"/>
                <a:gd name="T32" fmla="*/ 76 w 102"/>
                <a:gd name="T33" fmla="*/ 76 h 112"/>
                <a:gd name="T34" fmla="*/ 78 w 102"/>
                <a:gd name="T35" fmla="*/ 87 h 112"/>
                <a:gd name="T36" fmla="*/ 81 w 102"/>
                <a:gd name="T37" fmla="*/ 94 h 112"/>
                <a:gd name="T38" fmla="*/ 77 w 102"/>
                <a:gd name="T39" fmla="*/ 109 h 112"/>
                <a:gd name="T40" fmla="*/ 76 w 102"/>
                <a:gd name="T41" fmla="*/ 111 h 112"/>
                <a:gd name="T42" fmla="*/ 71 w 102"/>
                <a:gd name="T43" fmla="*/ 99 h 112"/>
                <a:gd name="T44" fmla="*/ 68 w 102"/>
                <a:gd name="T45" fmla="*/ 80 h 112"/>
                <a:gd name="T46" fmla="*/ 68 w 102"/>
                <a:gd name="T47" fmla="*/ 76 h 112"/>
                <a:gd name="T48" fmla="*/ 59 w 102"/>
                <a:gd name="T49" fmla="*/ 72 h 112"/>
                <a:gd name="T50" fmla="*/ 39 w 102"/>
                <a:gd name="T51" fmla="*/ 62 h 112"/>
                <a:gd name="T52" fmla="*/ 45 w 102"/>
                <a:gd name="T53" fmla="*/ 54 h 112"/>
                <a:gd name="T54" fmla="*/ 54 w 102"/>
                <a:gd name="T55" fmla="*/ 66 h 112"/>
                <a:gd name="T56" fmla="*/ 64 w 102"/>
                <a:gd name="T57" fmla="*/ 63 h 112"/>
                <a:gd name="T58" fmla="*/ 54 w 102"/>
                <a:gd name="T59" fmla="*/ 50 h 112"/>
                <a:gd name="T60" fmla="*/ 64 w 102"/>
                <a:gd name="T61" fmla="*/ 43 h 112"/>
                <a:gd name="T62" fmla="*/ 58 w 102"/>
                <a:gd name="T63" fmla="*/ 40 h 112"/>
                <a:gd name="T64" fmla="*/ 45 w 102"/>
                <a:gd name="T65" fmla="*/ 38 h 112"/>
                <a:gd name="T66" fmla="*/ 30 w 102"/>
                <a:gd name="T67" fmla="*/ 41 h 112"/>
                <a:gd name="T68" fmla="*/ 18 w 102"/>
                <a:gd name="T69" fmla="*/ 54 h 112"/>
                <a:gd name="T70" fmla="*/ 10 w 102"/>
                <a:gd name="T71" fmla="*/ 57 h 112"/>
                <a:gd name="T72" fmla="*/ 10 w 102"/>
                <a:gd name="T73" fmla="*/ 46 h 112"/>
                <a:gd name="T74" fmla="*/ 10 w 102"/>
                <a:gd name="T75" fmla="*/ 38 h 112"/>
                <a:gd name="T76" fmla="*/ 4 w 102"/>
                <a:gd name="T77" fmla="*/ 34 h 112"/>
                <a:gd name="T78" fmla="*/ 2 w 102"/>
                <a:gd name="T79" fmla="*/ 25 h 112"/>
                <a:gd name="T80" fmla="*/ 17 w 102"/>
                <a:gd name="T81" fmla="*/ 28 h 112"/>
                <a:gd name="T82" fmla="*/ 26 w 102"/>
                <a:gd name="T83" fmla="*/ 29 h 112"/>
                <a:gd name="T84" fmla="*/ 36 w 102"/>
                <a:gd name="T85" fmla="*/ 27 h 112"/>
                <a:gd name="T86" fmla="*/ 35 w 102"/>
                <a:gd name="T87" fmla="*/ 20 h 112"/>
                <a:gd name="T88" fmla="*/ 30 w 102"/>
                <a:gd name="T89" fmla="*/ 12 h 112"/>
                <a:gd name="T90" fmla="*/ 40 w 102"/>
                <a:gd name="T91" fmla="*/ 13 h 112"/>
                <a:gd name="T92" fmla="*/ 48 w 102"/>
                <a:gd name="T93" fmla="*/ 14 h 112"/>
                <a:gd name="T94" fmla="*/ 63 w 102"/>
                <a:gd name="T95" fmla="*/ 4 h 112"/>
                <a:gd name="T96" fmla="*/ 71 w 102"/>
                <a:gd name="T97" fmla="*/ 0 h 112"/>
                <a:gd name="T98" fmla="*/ 72 w 102"/>
                <a:gd name="T99" fmla="*/ 12 h 112"/>
                <a:gd name="T100" fmla="*/ 72 w 102"/>
                <a:gd name="T101" fmla="*/ 14 h 112"/>
                <a:gd name="T102" fmla="*/ 68 w 102"/>
                <a:gd name="T103" fmla="*/ 21 h 112"/>
                <a:gd name="T104" fmla="*/ 52 w 102"/>
                <a:gd name="T105" fmla="*/ 25 h 112"/>
                <a:gd name="T106" fmla="*/ 49 w 102"/>
                <a:gd name="T107" fmla="*/ 31 h 112"/>
                <a:gd name="T108" fmla="*/ 58 w 102"/>
                <a:gd name="T109" fmla="*/ 32 h 112"/>
                <a:gd name="T110" fmla="*/ 72 w 102"/>
                <a:gd name="T111" fmla="*/ 32 h 112"/>
                <a:gd name="T112" fmla="*/ 83 w 102"/>
                <a:gd name="T113" fmla="*/ 28 h 112"/>
                <a:gd name="T114" fmla="*/ 94 w 102"/>
                <a:gd name="T115" fmla="*/ 1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2" h="112">
                  <a:moveTo>
                    <a:pt x="7" y="29"/>
                  </a:moveTo>
                  <a:cubicBezTo>
                    <a:pt x="7" y="29"/>
                    <a:pt x="7" y="29"/>
                    <a:pt x="7" y="29"/>
                  </a:cubicBezTo>
                  <a:cubicBezTo>
                    <a:pt x="7" y="29"/>
                    <a:pt x="7" y="29"/>
                    <a:pt x="7" y="29"/>
                  </a:cubicBezTo>
                  <a:close/>
                  <a:moveTo>
                    <a:pt x="20" y="38"/>
                  </a:moveTo>
                  <a:cubicBezTo>
                    <a:pt x="20" y="38"/>
                    <a:pt x="14" y="38"/>
                    <a:pt x="14" y="39"/>
                  </a:cubicBezTo>
                  <a:cubicBezTo>
                    <a:pt x="14" y="40"/>
                    <a:pt x="14" y="41"/>
                    <a:pt x="15" y="41"/>
                  </a:cubicBezTo>
                  <a:cubicBezTo>
                    <a:pt x="15" y="42"/>
                    <a:pt x="15" y="43"/>
                    <a:pt x="16" y="44"/>
                  </a:cubicBezTo>
                  <a:cubicBezTo>
                    <a:pt x="16" y="44"/>
                    <a:pt x="17" y="43"/>
                    <a:pt x="17" y="43"/>
                  </a:cubicBezTo>
                  <a:cubicBezTo>
                    <a:pt x="18" y="42"/>
                    <a:pt x="19" y="42"/>
                    <a:pt x="19" y="41"/>
                  </a:cubicBezTo>
                  <a:cubicBezTo>
                    <a:pt x="20" y="41"/>
                    <a:pt x="21" y="40"/>
                    <a:pt x="21" y="40"/>
                  </a:cubicBezTo>
                  <a:cubicBezTo>
                    <a:pt x="21" y="38"/>
                    <a:pt x="21" y="39"/>
                    <a:pt x="20" y="38"/>
                  </a:cubicBezTo>
                  <a:close/>
                  <a:moveTo>
                    <a:pt x="78" y="57"/>
                  </a:moveTo>
                  <a:cubicBezTo>
                    <a:pt x="77" y="57"/>
                    <a:pt x="77" y="57"/>
                    <a:pt x="76" y="56"/>
                  </a:cubicBezTo>
                  <a:cubicBezTo>
                    <a:pt x="76" y="56"/>
                    <a:pt x="74" y="56"/>
                    <a:pt x="74" y="56"/>
                  </a:cubicBezTo>
                  <a:cubicBezTo>
                    <a:pt x="74" y="56"/>
                    <a:pt x="73" y="56"/>
                    <a:pt x="73" y="56"/>
                  </a:cubicBezTo>
                  <a:cubicBezTo>
                    <a:pt x="72" y="56"/>
                    <a:pt x="72" y="56"/>
                    <a:pt x="71" y="56"/>
                  </a:cubicBezTo>
                  <a:cubicBezTo>
                    <a:pt x="71" y="56"/>
                    <a:pt x="70" y="55"/>
                    <a:pt x="70" y="55"/>
                  </a:cubicBezTo>
                  <a:cubicBezTo>
                    <a:pt x="70" y="56"/>
                    <a:pt x="69" y="56"/>
                    <a:pt x="69" y="56"/>
                  </a:cubicBezTo>
                  <a:cubicBezTo>
                    <a:pt x="69" y="57"/>
                    <a:pt x="70" y="58"/>
                    <a:pt x="69" y="58"/>
                  </a:cubicBezTo>
                  <a:cubicBezTo>
                    <a:pt x="70" y="59"/>
                    <a:pt x="70" y="60"/>
                    <a:pt x="70" y="60"/>
                  </a:cubicBezTo>
                  <a:cubicBezTo>
                    <a:pt x="71" y="61"/>
                    <a:pt x="71" y="61"/>
                    <a:pt x="71" y="62"/>
                  </a:cubicBezTo>
                  <a:cubicBezTo>
                    <a:pt x="72" y="62"/>
                    <a:pt x="72" y="63"/>
                    <a:pt x="73" y="63"/>
                  </a:cubicBezTo>
                  <a:cubicBezTo>
                    <a:pt x="73" y="63"/>
                    <a:pt x="75" y="63"/>
                    <a:pt x="75" y="63"/>
                  </a:cubicBezTo>
                  <a:cubicBezTo>
                    <a:pt x="75" y="62"/>
                    <a:pt x="76" y="62"/>
                    <a:pt x="76" y="62"/>
                  </a:cubicBezTo>
                  <a:cubicBezTo>
                    <a:pt x="77" y="62"/>
                    <a:pt x="77" y="62"/>
                    <a:pt x="77" y="61"/>
                  </a:cubicBezTo>
                  <a:cubicBezTo>
                    <a:pt x="77" y="61"/>
                    <a:pt x="78" y="61"/>
                    <a:pt x="78" y="61"/>
                  </a:cubicBezTo>
                  <a:cubicBezTo>
                    <a:pt x="78" y="61"/>
                    <a:pt x="78" y="61"/>
                    <a:pt x="79" y="60"/>
                  </a:cubicBezTo>
                  <a:cubicBezTo>
                    <a:pt x="78" y="60"/>
                    <a:pt x="79" y="59"/>
                    <a:pt x="78" y="59"/>
                  </a:cubicBezTo>
                  <a:cubicBezTo>
                    <a:pt x="78" y="58"/>
                    <a:pt x="78" y="58"/>
                    <a:pt x="78" y="57"/>
                  </a:cubicBezTo>
                  <a:close/>
                  <a:moveTo>
                    <a:pt x="64" y="11"/>
                  </a:moveTo>
                  <a:cubicBezTo>
                    <a:pt x="63" y="11"/>
                    <a:pt x="62" y="12"/>
                    <a:pt x="62" y="13"/>
                  </a:cubicBezTo>
                  <a:cubicBezTo>
                    <a:pt x="61" y="13"/>
                    <a:pt x="61" y="14"/>
                    <a:pt x="61" y="14"/>
                  </a:cubicBezTo>
                  <a:cubicBezTo>
                    <a:pt x="61" y="14"/>
                    <a:pt x="61" y="14"/>
                    <a:pt x="61" y="14"/>
                  </a:cubicBezTo>
                  <a:cubicBezTo>
                    <a:pt x="61" y="14"/>
                    <a:pt x="61" y="14"/>
                    <a:pt x="61" y="14"/>
                  </a:cubicBezTo>
                  <a:cubicBezTo>
                    <a:pt x="61" y="14"/>
                    <a:pt x="61" y="14"/>
                    <a:pt x="61" y="14"/>
                  </a:cubicBezTo>
                  <a:cubicBezTo>
                    <a:pt x="61" y="14"/>
                    <a:pt x="61" y="14"/>
                    <a:pt x="61" y="14"/>
                  </a:cubicBezTo>
                  <a:cubicBezTo>
                    <a:pt x="61" y="14"/>
                    <a:pt x="62" y="14"/>
                    <a:pt x="62" y="14"/>
                  </a:cubicBezTo>
                  <a:cubicBezTo>
                    <a:pt x="62" y="14"/>
                    <a:pt x="65" y="13"/>
                    <a:pt x="65" y="13"/>
                  </a:cubicBezTo>
                  <a:cubicBezTo>
                    <a:pt x="65" y="13"/>
                    <a:pt x="65" y="12"/>
                    <a:pt x="64" y="11"/>
                  </a:cubicBezTo>
                  <a:close/>
                  <a:moveTo>
                    <a:pt x="95" y="17"/>
                  </a:moveTo>
                  <a:cubicBezTo>
                    <a:pt x="95" y="17"/>
                    <a:pt x="96" y="18"/>
                    <a:pt x="96" y="18"/>
                  </a:cubicBezTo>
                  <a:cubicBezTo>
                    <a:pt x="96" y="18"/>
                    <a:pt x="96" y="19"/>
                    <a:pt x="96" y="19"/>
                  </a:cubicBezTo>
                  <a:cubicBezTo>
                    <a:pt x="97" y="19"/>
                    <a:pt x="96" y="19"/>
                    <a:pt x="97" y="20"/>
                  </a:cubicBezTo>
                  <a:cubicBezTo>
                    <a:pt x="97" y="20"/>
                    <a:pt x="97" y="20"/>
                    <a:pt x="97" y="20"/>
                  </a:cubicBezTo>
                  <a:cubicBezTo>
                    <a:pt x="97" y="20"/>
                    <a:pt x="97" y="21"/>
                    <a:pt x="97" y="21"/>
                  </a:cubicBezTo>
                  <a:cubicBezTo>
                    <a:pt x="97" y="22"/>
                    <a:pt x="97" y="22"/>
                    <a:pt x="97" y="23"/>
                  </a:cubicBezTo>
                  <a:cubicBezTo>
                    <a:pt x="97" y="24"/>
                    <a:pt x="97" y="24"/>
                    <a:pt x="97" y="24"/>
                  </a:cubicBezTo>
                  <a:cubicBezTo>
                    <a:pt x="97" y="24"/>
                    <a:pt x="97" y="24"/>
                    <a:pt x="97" y="24"/>
                  </a:cubicBezTo>
                  <a:cubicBezTo>
                    <a:pt x="97" y="24"/>
                    <a:pt x="97" y="24"/>
                    <a:pt x="97" y="24"/>
                  </a:cubicBezTo>
                  <a:cubicBezTo>
                    <a:pt x="97" y="24"/>
                    <a:pt x="97" y="24"/>
                    <a:pt x="97" y="24"/>
                  </a:cubicBezTo>
                  <a:cubicBezTo>
                    <a:pt x="97" y="24"/>
                    <a:pt x="98" y="24"/>
                    <a:pt x="97" y="24"/>
                  </a:cubicBezTo>
                  <a:cubicBezTo>
                    <a:pt x="97" y="25"/>
                    <a:pt x="97" y="25"/>
                    <a:pt x="97" y="26"/>
                  </a:cubicBezTo>
                  <a:cubicBezTo>
                    <a:pt x="97" y="27"/>
                    <a:pt x="94" y="29"/>
                    <a:pt x="94" y="30"/>
                  </a:cubicBezTo>
                  <a:cubicBezTo>
                    <a:pt x="94" y="30"/>
                    <a:pt x="94" y="30"/>
                    <a:pt x="94" y="30"/>
                  </a:cubicBezTo>
                  <a:cubicBezTo>
                    <a:pt x="94" y="30"/>
                    <a:pt x="93" y="30"/>
                    <a:pt x="93" y="30"/>
                  </a:cubicBezTo>
                  <a:cubicBezTo>
                    <a:pt x="93" y="31"/>
                    <a:pt x="93" y="31"/>
                    <a:pt x="93" y="31"/>
                  </a:cubicBezTo>
                  <a:cubicBezTo>
                    <a:pt x="93" y="31"/>
                    <a:pt x="93" y="31"/>
                    <a:pt x="93" y="31"/>
                  </a:cubicBezTo>
                  <a:cubicBezTo>
                    <a:pt x="93" y="31"/>
                    <a:pt x="93" y="31"/>
                    <a:pt x="92" y="32"/>
                  </a:cubicBezTo>
                  <a:cubicBezTo>
                    <a:pt x="92" y="32"/>
                    <a:pt x="90" y="32"/>
                    <a:pt x="90" y="32"/>
                  </a:cubicBezTo>
                  <a:cubicBezTo>
                    <a:pt x="91" y="33"/>
                    <a:pt x="91" y="33"/>
                    <a:pt x="91" y="33"/>
                  </a:cubicBezTo>
                  <a:cubicBezTo>
                    <a:pt x="92" y="34"/>
                    <a:pt x="92" y="34"/>
                    <a:pt x="92" y="34"/>
                  </a:cubicBezTo>
                  <a:cubicBezTo>
                    <a:pt x="93" y="34"/>
                    <a:pt x="94" y="34"/>
                    <a:pt x="94" y="33"/>
                  </a:cubicBezTo>
                  <a:cubicBezTo>
                    <a:pt x="95" y="33"/>
                    <a:pt x="96" y="33"/>
                    <a:pt x="96" y="33"/>
                  </a:cubicBezTo>
                  <a:cubicBezTo>
                    <a:pt x="97" y="33"/>
                    <a:pt x="97" y="33"/>
                    <a:pt x="97" y="33"/>
                  </a:cubicBezTo>
                  <a:cubicBezTo>
                    <a:pt x="98" y="33"/>
                    <a:pt x="98" y="33"/>
                    <a:pt x="98" y="33"/>
                  </a:cubicBezTo>
                  <a:cubicBezTo>
                    <a:pt x="99" y="33"/>
                    <a:pt x="100" y="32"/>
                    <a:pt x="100" y="31"/>
                  </a:cubicBezTo>
                  <a:cubicBezTo>
                    <a:pt x="100" y="31"/>
                    <a:pt x="101" y="31"/>
                    <a:pt x="101" y="30"/>
                  </a:cubicBezTo>
                  <a:cubicBezTo>
                    <a:pt x="101" y="30"/>
                    <a:pt x="101" y="31"/>
                    <a:pt x="101" y="31"/>
                  </a:cubicBezTo>
                  <a:cubicBezTo>
                    <a:pt x="102" y="32"/>
                    <a:pt x="101" y="37"/>
                    <a:pt x="101" y="38"/>
                  </a:cubicBezTo>
                  <a:cubicBezTo>
                    <a:pt x="100" y="38"/>
                    <a:pt x="98" y="40"/>
                    <a:pt x="97" y="40"/>
                  </a:cubicBezTo>
                  <a:cubicBezTo>
                    <a:pt x="97" y="40"/>
                    <a:pt x="95" y="40"/>
                    <a:pt x="95" y="40"/>
                  </a:cubicBezTo>
                  <a:cubicBezTo>
                    <a:pt x="95" y="40"/>
                    <a:pt x="94" y="40"/>
                    <a:pt x="94" y="40"/>
                  </a:cubicBezTo>
                  <a:cubicBezTo>
                    <a:pt x="94" y="40"/>
                    <a:pt x="94" y="40"/>
                    <a:pt x="93" y="41"/>
                  </a:cubicBezTo>
                  <a:cubicBezTo>
                    <a:pt x="93" y="41"/>
                    <a:pt x="92" y="41"/>
                    <a:pt x="92" y="41"/>
                  </a:cubicBezTo>
                  <a:cubicBezTo>
                    <a:pt x="91" y="41"/>
                    <a:pt x="91" y="42"/>
                    <a:pt x="90" y="42"/>
                  </a:cubicBezTo>
                  <a:cubicBezTo>
                    <a:pt x="89" y="42"/>
                    <a:pt x="87" y="41"/>
                    <a:pt x="86" y="42"/>
                  </a:cubicBezTo>
                  <a:cubicBezTo>
                    <a:pt x="86" y="42"/>
                    <a:pt x="86" y="42"/>
                    <a:pt x="86" y="42"/>
                  </a:cubicBezTo>
                  <a:cubicBezTo>
                    <a:pt x="86" y="42"/>
                    <a:pt x="85" y="42"/>
                    <a:pt x="85" y="42"/>
                  </a:cubicBezTo>
                  <a:cubicBezTo>
                    <a:pt x="84" y="41"/>
                    <a:pt x="80" y="42"/>
                    <a:pt x="79" y="43"/>
                  </a:cubicBezTo>
                  <a:cubicBezTo>
                    <a:pt x="79" y="43"/>
                    <a:pt x="79" y="43"/>
                    <a:pt x="79" y="42"/>
                  </a:cubicBezTo>
                  <a:cubicBezTo>
                    <a:pt x="79" y="43"/>
                    <a:pt x="78" y="43"/>
                    <a:pt x="78" y="43"/>
                  </a:cubicBezTo>
                  <a:cubicBezTo>
                    <a:pt x="78" y="43"/>
                    <a:pt x="78" y="43"/>
                    <a:pt x="78" y="43"/>
                  </a:cubicBezTo>
                  <a:cubicBezTo>
                    <a:pt x="78" y="43"/>
                    <a:pt x="78" y="43"/>
                    <a:pt x="78" y="43"/>
                  </a:cubicBezTo>
                  <a:cubicBezTo>
                    <a:pt x="78" y="43"/>
                    <a:pt x="78" y="43"/>
                    <a:pt x="78" y="43"/>
                  </a:cubicBezTo>
                  <a:cubicBezTo>
                    <a:pt x="77" y="44"/>
                    <a:pt x="75" y="44"/>
                    <a:pt x="74" y="45"/>
                  </a:cubicBezTo>
                  <a:cubicBezTo>
                    <a:pt x="74" y="45"/>
                    <a:pt x="74" y="45"/>
                    <a:pt x="73" y="45"/>
                  </a:cubicBezTo>
                  <a:cubicBezTo>
                    <a:pt x="73" y="45"/>
                    <a:pt x="72" y="45"/>
                    <a:pt x="72" y="45"/>
                  </a:cubicBezTo>
                  <a:cubicBezTo>
                    <a:pt x="71" y="45"/>
                    <a:pt x="71" y="46"/>
                    <a:pt x="71" y="46"/>
                  </a:cubicBezTo>
                  <a:cubicBezTo>
                    <a:pt x="70" y="46"/>
                    <a:pt x="70" y="47"/>
                    <a:pt x="70" y="47"/>
                  </a:cubicBezTo>
                  <a:cubicBezTo>
                    <a:pt x="68" y="46"/>
                    <a:pt x="66" y="48"/>
                    <a:pt x="68" y="49"/>
                  </a:cubicBezTo>
                  <a:cubicBezTo>
                    <a:pt x="69" y="49"/>
                    <a:pt x="70" y="49"/>
                    <a:pt x="70" y="49"/>
                  </a:cubicBezTo>
                  <a:cubicBezTo>
                    <a:pt x="71" y="49"/>
                    <a:pt x="74" y="50"/>
                    <a:pt x="74" y="50"/>
                  </a:cubicBezTo>
                  <a:cubicBezTo>
                    <a:pt x="75" y="50"/>
                    <a:pt x="75" y="50"/>
                    <a:pt x="74" y="50"/>
                  </a:cubicBezTo>
                  <a:cubicBezTo>
                    <a:pt x="75" y="50"/>
                    <a:pt x="75" y="51"/>
                    <a:pt x="75" y="51"/>
                  </a:cubicBezTo>
                  <a:cubicBezTo>
                    <a:pt x="76" y="51"/>
                    <a:pt x="81" y="53"/>
                    <a:pt x="82" y="52"/>
                  </a:cubicBezTo>
                  <a:cubicBezTo>
                    <a:pt x="82" y="52"/>
                    <a:pt x="82" y="52"/>
                    <a:pt x="82" y="52"/>
                  </a:cubicBezTo>
                  <a:cubicBezTo>
                    <a:pt x="82" y="53"/>
                    <a:pt x="84" y="53"/>
                    <a:pt x="85" y="53"/>
                  </a:cubicBezTo>
                  <a:cubicBezTo>
                    <a:pt x="85" y="54"/>
                    <a:pt x="85" y="54"/>
                    <a:pt x="86" y="54"/>
                  </a:cubicBezTo>
                  <a:cubicBezTo>
                    <a:pt x="86" y="54"/>
                    <a:pt x="86" y="55"/>
                    <a:pt x="87" y="55"/>
                  </a:cubicBezTo>
                  <a:cubicBezTo>
                    <a:pt x="87" y="55"/>
                    <a:pt x="88" y="55"/>
                    <a:pt x="88" y="55"/>
                  </a:cubicBezTo>
                  <a:cubicBezTo>
                    <a:pt x="88" y="55"/>
                    <a:pt x="88" y="56"/>
                    <a:pt x="88" y="56"/>
                  </a:cubicBezTo>
                  <a:cubicBezTo>
                    <a:pt x="88" y="57"/>
                    <a:pt x="88" y="57"/>
                    <a:pt x="89" y="58"/>
                  </a:cubicBezTo>
                  <a:cubicBezTo>
                    <a:pt x="89" y="59"/>
                    <a:pt x="89" y="59"/>
                    <a:pt x="88" y="60"/>
                  </a:cubicBezTo>
                  <a:cubicBezTo>
                    <a:pt x="88" y="61"/>
                    <a:pt x="88" y="61"/>
                    <a:pt x="88" y="61"/>
                  </a:cubicBezTo>
                  <a:cubicBezTo>
                    <a:pt x="87" y="62"/>
                    <a:pt x="85" y="63"/>
                    <a:pt x="84" y="64"/>
                  </a:cubicBezTo>
                  <a:cubicBezTo>
                    <a:pt x="84" y="64"/>
                    <a:pt x="83" y="65"/>
                    <a:pt x="83" y="66"/>
                  </a:cubicBezTo>
                  <a:cubicBezTo>
                    <a:pt x="82" y="66"/>
                    <a:pt x="81" y="66"/>
                    <a:pt x="81" y="67"/>
                  </a:cubicBezTo>
                  <a:cubicBezTo>
                    <a:pt x="80" y="67"/>
                    <a:pt x="80" y="67"/>
                    <a:pt x="80" y="67"/>
                  </a:cubicBezTo>
                  <a:cubicBezTo>
                    <a:pt x="79" y="67"/>
                    <a:pt x="77" y="69"/>
                    <a:pt x="77" y="70"/>
                  </a:cubicBezTo>
                  <a:cubicBezTo>
                    <a:pt x="76" y="70"/>
                    <a:pt x="76" y="70"/>
                    <a:pt x="76" y="70"/>
                  </a:cubicBezTo>
                  <a:cubicBezTo>
                    <a:pt x="76" y="70"/>
                    <a:pt x="76" y="70"/>
                    <a:pt x="75" y="70"/>
                  </a:cubicBezTo>
                  <a:cubicBezTo>
                    <a:pt x="75" y="70"/>
                    <a:pt x="75" y="70"/>
                    <a:pt x="75" y="70"/>
                  </a:cubicBezTo>
                  <a:cubicBezTo>
                    <a:pt x="75" y="70"/>
                    <a:pt x="75" y="70"/>
                    <a:pt x="75" y="70"/>
                  </a:cubicBezTo>
                  <a:cubicBezTo>
                    <a:pt x="75" y="70"/>
                    <a:pt x="75" y="70"/>
                    <a:pt x="75" y="70"/>
                  </a:cubicBezTo>
                  <a:cubicBezTo>
                    <a:pt x="75" y="71"/>
                    <a:pt x="75" y="71"/>
                    <a:pt x="75" y="71"/>
                  </a:cubicBezTo>
                  <a:cubicBezTo>
                    <a:pt x="75" y="72"/>
                    <a:pt x="75" y="73"/>
                    <a:pt x="75" y="73"/>
                  </a:cubicBezTo>
                  <a:cubicBezTo>
                    <a:pt x="75" y="73"/>
                    <a:pt x="75" y="73"/>
                    <a:pt x="75" y="73"/>
                  </a:cubicBezTo>
                  <a:cubicBezTo>
                    <a:pt x="75" y="73"/>
                    <a:pt x="75" y="73"/>
                    <a:pt x="75" y="73"/>
                  </a:cubicBezTo>
                  <a:cubicBezTo>
                    <a:pt x="76" y="74"/>
                    <a:pt x="76" y="75"/>
                    <a:pt x="76" y="76"/>
                  </a:cubicBezTo>
                  <a:cubicBezTo>
                    <a:pt x="76" y="76"/>
                    <a:pt x="76" y="76"/>
                    <a:pt x="76" y="76"/>
                  </a:cubicBezTo>
                  <a:cubicBezTo>
                    <a:pt x="76" y="76"/>
                    <a:pt x="76" y="76"/>
                    <a:pt x="77" y="77"/>
                  </a:cubicBezTo>
                  <a:cubicBezTo>
                    <a:pt x="77" y="77"/>
                    <a:pt x="77" y="77"/>
                    <a:pt x="77" y="78"/>
                  </a:cubicBezTo>
                  <a:cubicBezTo>
                    <a:pt x="77" y="78"/>
                    <a:pt x="77" y="79"/>
                    <a:pt x="77" y="80"/>
                  </a:cubicBezTo>
                  <a:cubicBezTo>
                    <a:pt x="77" y="81"/>
                    <a:pt x="78" y="82"/>
                    <a:pt x="78" y="83"/>
                  </a:cubicBezTo>
                  <a:cubicBezTo>
                    <a:pt x="78" y="84"/>
                    <a:pt x="78" y="85"/>
                    <a:pt x="78" y="86"/>
                  </a:cubicBezTo>
                  <a:cubicBezTo>
                    <a:pt x="78" y="86"/>
                    <a:pt x="78" y="87"/>
                    <a:pt x="78" y="87"/>
                  </a:cubicBezTo>
                  <a:cubicBezTo>
                    <a:pt x="78" y="87"/>
                    <a:pt x="78" y="87"/>
                    <a:pt x="78" y="87"/>
                  </a:cubicBezTo>
                  <a:cubicBezTo>
                    <a:pt x="78" y="87"/>
                    <a:pt x="78" y="88"/>
                    <a:pt x="78" y="88"/>
                  </a:cubicBezTo>
                  <a:cubicBezTo>
                    <a:pt x="78" y="88"/>
                    <a:pt x="78" y="88"/>
                    <a:pt x="79" y="87"/>
                  </a:cubicBezTo>
                  <a:cubicBezTo>
                    <a:pt x="79" y="88"/>
                    <a:pt x="79" y="89"/>
                    <a:pt x="79" y="90"/>
                  </a:cubicBezTo>
                  <a:cubicBezTo>
                    <a:pt x="79" y="90"/>
                    <a:pt x="80" y="91"/>
                    <a:pt x="80" y="91"/>
                  </a:cubicBezTo>
                  <a:cubicBezTo>
                    <a:pt x="80" y="91"/>
                    <a:pt x="80" y="92"/>
                    <a:pt x="80" y="92"/>
                  </a:cubicBezTo>
                  <a:cubicBezTo>
                    <a:pt x="80" y="93"/>
                    <a:pt x="81" y="93"/>
                    <a:pt x="81" y="94"/>
                  </a:cubicBezTo>
                  <a:cubicBezTo>
                    <a:pt x="82" y="95"/>
                    <a:pt x="81" y="96"/>
                    <a:pt x="82" y="97"/>
                  </a:cubicBezTo>
                  <a:cubicBezTo>
                    <a:pt x="82" y="98"/>
                    <a:pt x="82" y="98"/>
                    <a:pt x="82" y="99"/>
                  </a:cubicBezTo>
                  <a:cubicBezTo>
                    <a:pt x="82" y="100"/>
                    <a:pt x="82" y="101"/>
                    <a:pt x="82" y="101"/>
                  </a:cubicBezTo>
                  <a:cubicBezTo>
                    <a:pt x="82" y="102"/>
                    <a:pt x="81" y="102"/>
                    <a:pt x="81" y="103"/>
                  </a:cubicBezTo>
                  <a:cubicBezTo>
                    <a:pt x="81" y="103"/>
                    <a:pt x="81" y="103"/>
                    <a:pt x="81" y="103"/>
                  </a:cubicBezTo>
                  <a:cubicBezTo>
                    <a:pt x="81" y="104"/>
                    <a:pt x="81" y="104"/>
                    <a:pt x="81" y="104"/>
                  </a:cubicBezTo>
                  <a:cubicBezTo>
                    <a:pt x="81" y="105"/>
                    <a:pt x="78" y="109"/>
                    <a:pt x="77" y="109"/>
                  </a:cubicBezTo>
                  <a:cubicBezTo>
                    <a:pt x="77" y="109"/>
                    <a:pt x="77" y="110"/>
                    <a:pt x="77" y="110"/>
                  </a:cubicBezTo>
                  <a:cubicBezTo>
                    <a:pt x="77" y="110"/>
                    <a:pt x="76" y="110"/>
                    <a:pt x="76" y="110"/>
                  </a:cubicBezTo>
                  <a:cubicBezTo>
                    <a:pt x="76" y="111"/>
                    <a:pt x="75" y="111"/>
                    <a:pt x="76" y="111"/>
                  </a:cubicBezTo>
                  <a:cubicBezTo>
                    <a:pt x="76" y="111"/>
                    <a:pt x="76" y="111"/>
                    <a:pt x="76" y="111"/>
                  </a:cubicBezTo>
                  <a:cubicBezTo>
                    <a:pt x="76" y="111"/>
                    <a:pt x="76" y="111"/>
                    <a:pt x="76" y="111"/>
                  </a:cubicBezTo>
                  <a:cubicBezTo>
                    <a:pt x="76" y="111"/>
                    <a:pt x="76" y="111"/>
                    <a:pt x="76" y="111"/>
                  </a:cubicBezTo>
                  <a:cubicBezTo>
                    <a:pt x="76" y="111"/>
                    <a:pt x="76" y="111"/>
                    <a:pt x="76" y="111"/>
                  </a:cubicBezTo>
                  <a:cubicBezTo>
                    <a:pt x="75" y="112"/>
                    <a:pt x="72" y="111"/>
                    <a:pt x="72" y="110"/>
                  </a:cubicBezTo>
                  <a:cubicBezTo>
                    <a:pt x="72" y="110"/>
                    <a:pt x="72" y="109"/>
                    <a:pt x="72" y="109"/>
                  </a:cubicBezTo>
                  <a:cubicBezTo>
                    <a:pt x="72" y="108"/>
                    <a:pt x="73" y="107"/>
                    <a:pt x="73" y="106"/>
                  </a:cubicBezTo>
                  <a:cubicBezTo>
                    <a:pt x="72" y="105"/>
                    <a:pt x="72" y="104"/>
                    <a:pt x="72" y="103"/>
                  </a:cubicBezTo>
                  <a:cubicBezTo>
                    <a:pt x="72" y="103"/>
                    <a:pt x="72" y="102"/>
                    <a:pt x="71" y="101"/>
                  </a:cubicBezTo>
                  <a:cubicBezTo>
                    <a:pt x="71" y="101"/>
                    <a:pt x="72" y="101"/>
                    <a:pt x="72" y="100"/>
                  </a:cubicBezTo>
                  <a:cubicBezTo>
                    <a:pt x="71" y="100"/>
                    <a:pt x="71" y="99"/>
                    <a:pt x="71" y="99"/>
                  </a:cubicBezTo>
                  <a:cubicBezTo>
                    <a:pt x="71" y="98"/>
                    <a:pt x="72" y="97"/>
                    <a:pt x="72" y="96"/>
                  </a:cubicBezTo>
                  <a:cubicBezTo>
                    <a:pt x="72" y="94"/>
                    <a:pt x="71" y="93"/>
                    <a:pt x="71" y="92"/>
                  </a:cubicBezTo>
                  <a:cubicBezTo>
                    <a:pt x="71" y="91"/>
                    <a:pt x="71" y="91"/>
                    <a:pt x="71" y="90"/>
                  </a:cubicBezTo>
                  <a:cubicBezTo>
                    <a:pt x="70" y="89"/>
                    <a:pt x="70" y="88"/>
                    <a:pt x="70" y="87"/>
                  </a:cubicBezTo>
                  <a:cubicBezTo>
                    <a:pt x="70" y="87"/>
                    <a:pt x="69" y="86"/>
                    <a:pt x="69" y="85"/>
                  </a:cubicBezTo>
                  <a:cubicBezTo>
                    <a:pt x="69" y="84"/>
                    <a:pt x="69" y="83"/>
                    <a:pt x="69" y="82"/>
                  </a:cubicBezTo>
                  <a:cubicBezTo>
                    <a:pt x="69" y="81"/>
                    <a:pt x="69" y="81"/>
                    <a:pt x="68" y="80"/>
                  </a:cubicBezTo>
                  <a:cubicBezTo>
                    <a:pt x="68" y="80"/>
                    <a:pt x="68" y="80"/>
                    <a:pt x="68" y="80"/>
                  </a:cubicBezTo>
                  <a:cubicBezTo>
                    <a:pt x="68" y="80"/>
                    <a:pt x="68" y="80"/>
                    <a:pt x="69" y="80"/>
                  </a:cubicBezTo>
                  <a:cubicBezTo>
                    <a:pt x="69" y="80"/>
                    <a:pt x="68" y="80"/>
                    <a:pt x="68" y="80"/>
                  </a:cubicBezTo>
                  <a:cubicBezTo>
                    <a:pt x="68" y="80"/>
                    <a:pt x="69" y="80"/>
                    <a:pt x="69" y="80"/>
                  </a:cubicBezTo>
                  <a:cubicBezTo>
                    <a:pt x="68" y="80"/>
                    <a:pt x="68" y="78"/>
                    <a:pt x="68" y="78"/>
                  </a:cubicBezTo>
                  <a:cubicBezTo>
                    <a:pt x="68" y="78"/>
                    <a:pt x="68" y="78"/>
                    <a:pt x="68" y="78"/>
                  </a:cubicBezTo>
                  <a:cubicBezTo>
                    <a:pt x="68" y="78"/>
                    <a:pt x="68" y="76"/>
                    <a:pt x="68" y="76"/>
                  </a:cubicBezTo>
                  <a:cubicBezTo>
                    <a:pt x="68" y="76"/>
                    <a:pt x="68" y="76"/>
                    <a:pt x="68" y="76"/>
                  </a:cubicBezTo>
                  <a:cubicBezTo>
                    <a:pt x="67" y="76"/>
                    <a:pt x="67" y="75"/>
                    <a:pt x="67" y="75"/>
                  </a:cubicBezTo>
                  <a:cubicBezTo>
                    <a:pt x="67" y="74"/>
                    <a:pt x="67" y="73"/>
                    <a:pt x="67" y="73"/>
                  </a:cubicBezTo>
                  <a:cubicBezTo>
                    <a:pt x="66" y="73"/>
                    <a:pt x="66" y="72"/>
                    <a:pt x="65" y="72"/>
                  </a:cubicBezTo>
                  <a:cubicBezTo>
                    <a:pt x="65" y="72"/>
                    <a:pt x="65" y="72"/>
                    <a:pt x="64" y="72"/>
                  </a:cubicBezTo>
                  <a:cubicBezTo>
                    <a:pt x="63" y="72"/>
                    <a:pt x="62" y="72"/>
                    <a:pt x="61" y="72"/>
                  </a:cubicBezTo>
                  <a:cubicBezTo>
                    <a:pt x="61" y="72"/>
                    <a:pt x="60" y="72"/>
                    <a:pt x="59" y="72"/>
                  </a:cubicBezTo>
                  <a:cubicBezTo>
                    <a:pt x="59" y="72"/>
                    <a:pt x="57" y="72"/>
                    <a:pt x="57" y="72"/>
                  </a:cubicBezTo>
                  <a:cubicBezTo>
                    <a:pt x="56" y="73"/>
                    <a:pt x="54" y="72"/>
                    <a:pt x="53" y="72"/>
                  </a:cubicBezTo>
                  <a:cubicBezTo>
                    <a:pt x="52" y="72"/>
                    <a:pt x="52" y="73"/>
                    <a:pt x="51" y="73"/>
                  </a:cubicBezTo>
                  <a:cubicBezTo>
                    <a:pt x="50" y="72"/>
                    <a:pt x="50" y="72"/>
                    <a:pt x="49" y="72"/>
                  </a:cubicBezTo>
                  <a:cubicBezTo>
                    <a:pt x="48" y="72"/>
                    <a:pt x="48" y="72"/>
                    <a:pt x="47" y="72"/>
                  </a:cubicBezTo>
                  <a:cubicBezTo>
                    <a:pt x="46" y="71"/>
                    <a:pt x="38" y="66"/>
                    <a:pt x="40" y="64"/>
                  </a:cubicBezTo>
                  <a:cubicBezTo>
                    <a:pt x="40" y="64"/>
                    <a:pt x="39" y="63"/>
                    <a:pt x="39" y="62"/>
                  </a:cubicBezTo>
                  <a:cubicBezTo>
                    <a:pt x="40" y="61"/>
                    <a:pt x="40" y="61"/>
                    <a:pt x="40" y="61"/>
                  </a:cubicBezTo>
                  <a:cubicBezTo>
                    <a:pt x="40" y="60"/>
                    <a:pt x="40" y="60"/>
                    <a:pt x="40" y="59"/>
                  </a:cubicBezTo>
                  <a:cubicBezTo>
                    <a:pt x="40" y="59"/>
                    <a:pt x="41" y="58"/>
                    <a:pt x="41" y="57"/>
                  </a:cubicBezTo>
                  <a:cubicBezTo>
                    <a:pt x="41" y="57"/>
                    <a:pt x="41" y="56"/>
                    <a:pt x="41" y="55"/>
                  </a:cubicBezTo>
                  <a:cubicBezTo>
                    <a:pt x="41" y="55"/>
                    <a:pt x="42" y="54"/>
                    <a:pt x="42" y="54"/>
                  </a:cubicBezTo>
                  <a:cubicBezTo>
                    <a:pt x="43" y="53"/>
                    <a:pt x="43" y="51"/>
                    <a:pt x="45" y="52"/>
                  </a:cubicBezTo>
                  <a:cubicBezTo>
                    <a:pt x="45" y="52"/>
                    <a:pt x="45" y="54"/>
                    <a:pt x="45" y="54"/>
                  </a:cubicBezTo>
                  <a:cubicBezTo>
                    <a:pt x="45" y="55"/>
                    <a:pt x="45" y="57"/>
                    <a:pt x="45" y="58"/>
                  </a:cubicBezTo>
                  <a:cubicBezTo>
                    <a:pt x="46" y="58"/>
                    <a:pt x="46" y="59"/>
                    <a:pt x="46" y="60"/>
                  </a:cubicBezTo>
                  <a:cubicBezTo>
                    <a:pt x="46" y="60"/>
                    <a:pt x="46" y="61"/>
                    <a:pt x="47" y="62"/>
                  </a:cubicBezTo>
                  <a:cubicBezTo>
                    <a:pt x="47" y="62"/>
                    <a:pt x="47" y="62"/>
                    <a:pt x="47" y="63"/>
                  </a:cubicBezTo>
                  <a:cubicBezTo>
                    <a:pt x="47" y="63"/>
                    <a:pt x="48" y="63"/>
                    <a:pt x="48" y="64"/>
                  </a:cubicBezTo>
                  <a:cubicBezTo>
                    <a:pt x="49" y="64"/>
                    <a:pt x="50" y="65"/>
                    <a:pt x="51" y="66"/>
                  </a:cubicBezTo>
                  <a:cubicBezTo>
                    <a:pt x="52" y="66"/>
                    <a:pt x="53" y="66"/>
                    <a:pt x="54" y="66"/>
                  </a:cubicBezTo>
                  <a:cubicBezTo>
                    <a:pt x="54" y="66"/>
                    <a:pt x="54" y="66"/>
                    <a:pt x="54" y="66"/>
                  </a:cubicBezTo>
                  <a:cubicBezTo>
                    <a:pt x="55" y="66"/>
                    <a:pt x="56" y="67"/>
                    <a:pt x="58" y="66"/>
                  </a:cubicBezTo>
                  <a:cubicBezTo>
                    <a:pt x="58" y="66"/>
                    <a:pt x="59" y="66"/>
                    <a:pt x="60" y="66"/>
                  </a:cubicBezTo>
                  <a:cubicBezTo>
                    <a:pt x="60" y="65"/>
                    <a:pt x="61" y="65"/>
                    <a:pt x="62" y="65"/>
                  </a:cubicBezTo>
                  <a:cubicBezTo>
                    <a:pt x="63" y="65"/>
                    <a:pt x="63" y="65"/>
                    <a:pt x="64" y="65"/>
                  </a:cubicBezTo>
                  <a:cubicBezTo>
                    <a:pt x="64" y="65"/>
                    <a:pt x="64" y="64"/>
                    <a:pt x="64" y="64"/>
                  </a:cubicBezTo>
                  <a:cubicBezTo>
                    <a:pt x="64" y="64"/>
                    <a:pt x="64" y="63"/>
                    <a:pt x="64" y="63"/>
                  </a:cubicBezTo>
                  <a:cubicBezTo>
                    <a:pt x="64" y="63"/>
                    <a:pt x="64" y="63"/>
                    <a:pt x="64" y="63"/>
                  </a:cubicBezTo>
                  <a:cubicBezTo>
                    <a:pt x="64" y="63"/>
                    <a:pt x="64" y="63"/>
                    <a:pt x="64" y="63"/>
                  </a:cubicBezTo>
                  <a:cubicBezTo>
                    <a:pt x="63" y="62"/>
                    <a:pt x="63" y="61"/>
                    <a:pt x="63" y="60"/>
                  </a:cubicBezTo>
                  <a:cubicBezTo>
                    <a:pt x="63" y="59"/>
                    <a:pt x="62" y="59"/>
                    <a:pt x="61" y="58"/>
                  </a:cubicBezTo>
                  <a:cubicBezTo>
                    <a:pt x="61" y="58"/>
                    <a:pt x="61" y="58"/>
                    <a:pt x="61" y="58"/>
                  </a:cubicBezTo>
                  <a:cubicBezTo>
                    <a:pt x="61" y="58"/>
                    <a:pt x="61" y="57"/>
                    <a:pt x="61" y="57"/>
                  </a:cubicBezTo>
                  <a:cubicBezTo>
                    <a:pt x="60" y="55"/>
                    <a:pt x="54" y="51"/>
                    <a:pt x="54" y="50"/>
                  </a:cubicBezTo>
                  <a:cubicBezTo>
                    <a:pt x="53" y="50"/>
                    <a:pt x="53" y="49"/>
                    <a:pt x="54" y="49"/>
                  </a:cubicBezTo>
                  <a:cubicBezTo>
                    <a:pt x="54" y="48"/>
                    <a:pt x="56" y="46"/>
                    <a:pt x="56" y="46"/>
                  </a:cubicBezTo>
                  <a:cubicBezTo>
                    <a:pt x="57" y="45"/>
                    <a:pt x="58" y="45"/>
                    <a:pt x="58" y="45"/>
                  </a:cubicBezTo>
                  <a:cubicBezTo>
                    <a:pt x="59" y="45"/>
                    <a:pt x="59" y="45"/>
                    <a:pt x="60" y="45"/>
                  </a:cubicBezTo>
                  <a:cubicBezTo>
                    <a:pt x="60" y="45"/>
                    <a:pt x="60" y="45"/>
                    <a:pt x="61" y="45"/>
                  </a:cubicBezTo>
                  <a:cubicBezTo>
                    <a:pt x="61" y="45"/>
                    <a:pt x="61" y="44"/>
                    <a:pt x="62" y="44"/>
                  </a:cubicBezTo>
                  <a:cubicBezTo>
                    <a:pt x="62" y="43"/>
                    <a:pt x="63" y="43"/>
                    <a:pt x="64" y="43"/>
                  </a:cubicBezTo>
                  <a:cubicBezTo>
                    <a:pt x="64" y="43"/>
                    <a:pt x="65" y="43"/>
                    <a:pt x="65" y="42"/>
                  </a:cubicBezTo>
                  <a:cubicBezTo>
                    <a:pt x="65" y="42"/>
                    <a:pt x="65" y="42"/>
                    <a:pt x="66" y="41"/>
                  </a:cubicBezTo>
                  <a:cubicBezTo>
                    <a:pt x="65" y="41"/>
                    <a:pt x="65" y="41"/>
                    <a:pt x="64" y="41"/>
                  </a:cubicBezTo>
                  <a:cubicBezTo>
                    <a:pt x="64" y="40"/>
                    <a:pt x="63" y="40"/>
                    <a:pt x="63" y="40"/>
                  </a:cubicBezTo>
                  <a:cubicBezTo>
                    <a:pt x="62" y="40"/>
                    <a:pt x="62" y="40"/>
                    <a:pt x="61" y="40"/>
                  </a:cubicBezTo>
                  <a:cubicBezTo>
                    <a:pt x="61" y="40"/>
                    <a:pt x="60" y="40"/>
                    <a:pt x="59" y="40"/>
                  </a:cubicBezTo>
                  <a:cubicBezTo>
                    <a:pt x="59" y="40"/>
                    <a:pt x="59" y="40"/>
                    <a:pt x="58" y="40"/>
                  </a:cubicBezTo>
                  <a:cubicBezTo>
                    <a:pt x="58" y="39"/>
                    <a:pt x="57" y="39"/>
                    <a:pt x="56" y="39"/>
                  </a:cubicBezTo>
                  <a:cubicBezTo>
                    <a:pt x="55" y="39"/>
                    <a:pt x="54" y="39"/>
                    <a:pt x="52" y="39"/>
                  </a:cubicBezTo>
                  <a:cubicBezTo>
                    <a:pt x="52" y="39"/>
                    <a:pt x="51" y="39"/>
                    <a:pt x="51" y="38"/>
                  </a:cubicBezTo>
                  <a:cubicBezTo>
                    <a:pt x="51" y="38"/>
                    <a:pt x="50" y="39"/>
                    <a:pt x="50" y="39"/>
                  </a:cubicBezTo>
                  <a:cubicBezTo>
                    <a:pt x="50" y="39"/>
                    <a:pt x="49" y="39"/>
                    <a:pt x="49" y="39"/>
                  </a:cubicBezTo>
                  <a:cubicBezTo>
                    <a:pt x="48" y="38"/>
                    <a:pt x="47" y="39"/>
                    <a:pt x="46" y="38"/>
                  </a:cubicBezTo>
                  <a:cubicBezTo>
                    <a:pt x="46" y="38"/>
                    <a:pt x="45" y="38"/>
                    <a:pt x="45" y="38"/>
                  </a:cubicBezTo>
                  <a:cubicBezTo>
                    <a:pt x="44" y="38"/>
                    <a:pt x="43" y="38"/>
                    <a:pt x="42" y="38"/>
                  </a:cubicBezTo>
                  <a:cubicBezTo>
                    <a:pt x="42" y="38"/>
                    <a:pt x="41" y="38"/>
                    <a:pt x="40" y="38"/>
                  </a:cubicBezTo>
                  <a:cubicBezTo>
                    <a:pt x="40" y="38"/>
                    <a:pt x="39" y="38"/>
                    <a:pt x="39" y="38"/>
                  </a:cubicBezTo>
                  <a:cubicBezTo>
                    <a:pt x="38" y="38"/>
                    <a:pt x="37" y="38"/>
                    <a:pt x="36" y="38"/>
                  </a:cubicBezTo>
                  <a:cubicBezTo>
                    <a:pt x="36" y="38"/>
                    <a:pt x="35" y="38"/>
                    <a:pt x="34" y="38"/>
                  </a:cubicBezTo>
                  <a:cubicBezTo>
                    <a:pt x="33" y="38"/>
                    <a:pt x="33" y="39"/>
                    <a:pt x="33" y="39"/>
                  </a:cubicBezTo>
                  <a:cubicBezTo>
                    <a:pt x="32" y="40"/>
                    <a:pt x="31" y="40"/>
                    <a:pt x="30" y="41"/>
                  </a:cubicBezTo>
                  <a:cubicBezTo>
                    <a:pt x="29" y="41"/>
                    <a:pt x="29" y="42"/>
                    <a:pt x="28" y="43"/>
                  </a:cubicBezTo>
                  <a:cubicBezTo>
                    <a:pt x="27" y="44"/>
                    <a:pt x="26" y="46"/>
                    <a:pt x="24" y="48"/>
                  </a:cubicBezTo>
                  <a:cubicBezTo>
                    <a:pt x="23" y="49"/>
                    <a:pt x="22" y="50"/>
                    <a:pt x="21" y="51"/>
                  </a:cubicBezTo>
                  <a:cubicBezTo>
                    <a:pt x="20" y="52"/>
                    <a:pt x="19" y="53"/>
                    <a:pt x="18" y="53"/>
                  </a:cubicBezTo>
                  <a:cubicBezTo>
                    <a:pt x="18" y="53"/>
                    <a:pt x="18" y="53"/>
                    <a:pt x="18" y="53"/>
                  </a:cubicBezTo>
                  <a:cubicBezTo>
                    <a:pt x="18" y="54"/>
                    <a:pt x="18" y="54"/>
                    <a:pt x="18" y="54"/>
                  </a:cubicBezTo>
                  <a:cubicBezTo>
                    <a:pt x="18" y="54"/>
                    <a:pt x="18" y="54"/>
                    <a:pt x="18" y="54"/>
                  </a:cubicBezTo>
                  <a:cubicBezTo>
                    <a:pt x="18" y="54"/>
                    <a:pt x="17" y="55"/>
                    <a:pt x="17" y="56"/>
                  </a:cubicBezTo>
                  <a:cubicBezTo>
                    <a:pt x="17" y="56"/>
                    <a:pt x="17" y="56"/>
                    <a:pt x="17" y="56"/>
                  </a:cubicBezTo>
                  <a:cubicBezTo>
                    <a:pt x="17" y="56"/>
                    <a:pt x="16" y="56"/>
                    <a:pt x="16" y="56"/>
                  </a:cubicBezTo>
                  <a:cubicBezTo>
                    <a:pt x="16" y="56"/>
                    <a:pt x="15" y="56"/>
                    <a:pt x="15" y="56"/>
                  </a:cubicBezTo>
                  <a:cubicBezTo>
                    <a:pt x="15" y="57"/>
                    <a:pt x="15" y="57"/>
                    <a:pt x="14" y="57"/>
                  </a:cubicBezTo>
                  <a:cubicBezTo>
                    <a:pt x="14" y="57"/>
                    <a:pt x="13" y="57"/>
                    <a:pt x="12" y="57"/>
                  </a:cubicBezTo>
                  <a:cubicBezTo>
                    <a:pt x="11" y="57"/>
                    <a:pt x="11" y="57"/>
                    <a:pt x="10" y="57"/>
                  </a:cubicBezTo>
                  <a:cubicBezTo>
                    <a:pt x="9" y="57"/>
                    <a:pt x="9" y="56"/>
                    <a:pt x="8" y="56"/>
                  </a:cubicBezTo>
                  <a:cubicBezTo>
                    <a:pt x="8" y="55"/>
                    <a:pt x="7" y="54"/>
                    <a:pt x="7" y="54"/>
                  </a:cubicBezTo>
                  <a:cubicBezTo>
                    <a:pt x="7" y="53"/>
                    <a:pt x="8" y="52"/>
                    <a:pt x="8" y="51"/>
                  </a:cubicBezTo>
                  <a:cubicBezTo>
                    <a:pt x="8" y="51"/>
                    <a:pt x="8" y="51"/>
                    <a:pt x="9" y="51"/>
                  </a:cubicBezTo>
                  <a:cubicBezTo>
                    <a:pt x="9" y="50"/>
                    <a:pt x="9" y="50"/>
                    <a:pt x="9" y="49"/>
                  </a:cubicBezTo>
                  <a:cubicBezTo>
                    <a:pt x="9" y="48"/>
                    <a:pt x="9" y="48"/>
                    <a:pt x="9" y="47"/>
                  </a:cubicBezTo>
                  <a:cubicBezTo>
                    <a:pt x="10" y="47"/>
                    <a:pt x="9" y="46"/>
                    <a:pt x="10" y="46"/>
                  </a:cubicBezTo>
                  <a:cubicBezTo>
                    <a:pt x="10" y="45"/>
                    <a:pt x="10" y="45"/>
                    <a:pt x="10" y="45"/>
                  </a:cubicBezTo>
                  <a:cubicBezTo>
                    <a:pt x="10" y="44"/>
                    <a:pt x="10" y="44"/>
                    <a:pt x="11" y="44"/>
                  </a:cubicBezTo>
                  <a:cubicBezTo>
                    <a:pt x="11" y="43"/>
                    <a:pt x="11" y="43"/>
                    <a:pt x="11" y="43"/>
                  </a:cubicBezTo>
                  <a:cubicBezTo>
                    <a:pt x="11" y="42"/>
                    <a:pt x="12" y="42"/>
                    <a:pt x="12" y="41"/>
                  </a:cubicBezTo>
                  <a:cubicBezTo>
                    <a:pt x="12" y="41"/>
                    <a:pt x="12" y="40"/>
                    <a:pt x="12" y="39"/>
                  </a:cubicBezTo>
                  <a:cubicBezTo>
                    <a:pt x="12" y="39"/>
                    <a:pt x="12" y="39"/>
                    <a:pt x="12" y="39"/>
                  </a:cubicBezTo>
                  <a:cubicBezTo>
                    <a:pt x="12" y="38"/>
                    <a:pt x="11" y="38"/>
                    <a:pt x="10" y="38"/>
                  </a:cubicBezTo>
                  <a:cubicBezTo>
                    <a:pt x="9" y="38"/>
                    <a:pt x="9" y="38"/>
                    <a:pt x="8" y="37"/>
                  </a:cubicBezTo>
                  <a:cubicBezTo>
                    <a:pt x="8" y="37"/>
                    <a:pt x="8" y="37"/>
                    <a:pt x="8" y="37"/>
                  </a:cubicBezTo>
                  <a:cubicBezTo>
                    <a:pt x="8" y="37"/>
                    <a:pt x="8" y="37"/>
                    <a:pt x="8" y="37"/>
                  </a:cubicBezTo>
                  <a:cubicBezTo>
                    <a:pt x="6" y="37"/>
                    <a:pt x="6" y="36"/>
                    <a:pt x="5" y="35"/>
                  </a:cubicBezTo>
                  <a:cubicBezTo>
                    <a:pt x="5" y="35"/>
                    <a:pt x="5" y="35"/>
                    <a:pt x="5" y="35"/>
                  </a:cubicBezTo>
                  <a:cubicBezTo>
                    <a:pt x="5" y="35"/>
                    <a:pt x="5" y="35"/>
                    <a:pt x="5" y="35"/>
                  </a:cubicBezTo>
                  <a:cubicBezTo>
                    <a:pt x="5" y="35"/>
                    <a:pt x="5" y="34"/>
                    <a:pt x="4" y="34"/>
                  </a:cubicBezTo>
                  <a:cubicBezTo>
                    <a:pt x="3" y="33"/>
                    <a:pt x="3" y="32"/>
                    <a:pt x="2" y="31"/>
                  </a:cubicBezTo>
                  <a:cubicBezTo>
                    <a:pt x="2" y="31"/>
                    <a:pt x="2" y="30"/>
                    <a:pt x="2" y="30"/>
                  </a:cubicBezTo>
                  <a:cubicBezTo>
                    <a:pt x="1" y="29"/>
                    <a:pt x="1" y="29"/>
                    <a:pt x="1" y="28"/>
                  </a:cubicBezTo>
                  <a:cubicBezTo>
                    <a:pt x="0" y="28"/>
                    <a:pt x="0" y="27"/>
                    <a:pt x="0" y="27"/>
                  </a:cubicBezTo>
                  <a:cubicBezTo>
                    <a:pt x="0" y="27"/>
                    <a:pt x="0" y="26"/>
                    <a:pt x="0" y="26"/>
                  </a:cubicBezTo>
                  <a:cubicBezTo>
                    <a:pt x="1" y="26"/>
                    <a:pt x="1" y="25"/>
                    <a:pt x="2" y="26"/>
                  </a:cubicBezTo>
                  <a:cubicBezTo>
                    <a:pt x="2" y="26"/>
                    <a:pt x="2" y="26"/>
                    <a:pt x="2" y="25"/>
                  </a:cubicBezTo>
                  <a:cubicBezTo>
                    <a:pt x="3" y="26"/>
                    <a:pt x="4" y="26"/>
                    <a:pt x="5" y="27"/>
                  </a:cubicBezTo>
                  <a:cubicBezTo>
                    <a:pt x="7" y="27"/>
                    <a:pt x="8" y="28"/>
                    <a:pt x="9" y="29"/>
                  </a:cubicBezTo>
                  <a:cubicBezTo>
                    <a:pt x="10" y="28"/>
                    <a:pt x="12" y="29"/>
                    <a:pt x="12" y="29"/>
                  </a:cubicBezTo>
                  <a:cubicBezTo>
                    <a:pt x="13" y="28"/>
                    <a:pt x="14" y="28"/>
                    <a:pt x="15" y="28"/>
                  </a:cubicBezTo>
                  <a:cubicBezTo>
                    <a:pt x="15" y="28"/>
                    <a:pt x="15" y="29"/>
                    <a:pt x="16" y="29"/>
                  </a:cubicBezTo>
                  <a:cubicBezTo>
                    <a:pt x="16" y="29"/>
                    <a:pt x="16" y="29"/>
                    <a:pt x="16" y="29"/>
                  </a:cubicBezTo>
                  <a:cubicBezTo>
                    <a:pt x="16" y="29"/>
                    <a:pt x="17" y="28"/>
                    <a:pt x="17" y="28"/>
                  </a:cubicBezTo>
                  <a:cubicBezTo>
                    <a:pt x="18" y="28"/>
                    <a:pt x="18" y="29"/>
                    <a:pt x="19" y="29"/>
                  </a:cubicBezTo>
                  <a:cubicBezTo>
                    <a:pt x="19" y="29"/>
                    <a:pt x="19" y="29"/>
                    <a:pt x="19" y="29"/>
                  </a:cubicBezTo>
                  <a:cubicBezTo>
                    <a:pt x="19" y="29"/>
                    <a:pt x="19" y="29"/>
                    <a:pt x="19" y="29"/>
                  </a:cubicBezTo>
                  <a:cubicBezTo>
                    <a:pt x="19" y="29"/>
                    <a:pt x="19" y="29"/>
                    <a:pt x="19" y="29"/>
                  </a:cubicBezTo>
                  <a:cubicBezTo>
                    <a:pt x="20" y="29"/>
                    <a:pt x="25" y="29"/>
                    <a:pt x="26" y="29"/>
                  </a:cubicBezTo>
                  <a:cubicBezTo>
                    <a:pt x="26" y="29"/>
                    <a:pt x="26" y="29"/>
                    <a:pt x="26" y="29"/>
                  </a:cubicBezTo>
                  <a:cubicBezTo>
                    <a:pt x="26" y="29"/>
                    <a:pt x="26" y="29"/>
                    <a:pt x="26" y="29"/>
                  </a:cubicBezTo>
                  <a:cubicBezTo>
                    <a:pt x="26" y="29"/>
                    <a:pt x="27" y="29"/>
                    <a:pt x="27" y="29"/>
                  </a:cubicBezTo>
                  <a:cubicBezTo>
                    <a:pt x="28" y="29"/>
                    <a:pt x="28" y="29"/>
                    <a:pt x="28" y="29"/>
                  </a:cubicBezTo>
                  <a:cubicBezTo>
                    <a:pt x="28" y="29"/>
                    <a:pt x="29" y="29"/>
                    <a:pt x="29" y="29"/>
                  </a:cubicBezTo>
                  <a:cubicBezTo>
                    <a:pt x="29" y="29"/>
                    <a:pt x="32" y="29"/>
                    <a:pt x="32" y="29"/>
                  </a:cubicBezTo>
                  <a:cubicBezTo>
                    <a:pt x="33" y="29"/>
                    <a:pt x="33" y="28"/>
                    <a:pt x="34" y="28"/>
                  </a:cubicBezTo>
                  <a:cubicBezTo>
                    <a:pt x="34" y="28"/>
                    <a:pt x="36" y="27"/>
                    <a:pt x="36" y="27"/>
                  </a:cubicBezTo>
                  <a:cubicBezTo>
                    <a:pt x="36" y="27"/>
                    <a:pt x="36" y="27"/>
                    <a:pt x="36" y="27"/>
                  </a:cubicBezTo>
                  <a:cubicBezTo>
                    <a:pt x="36" y="26"/>
                    <a:pt x="37" y="26"/>
                    <a:pt x="37" y="26"/>
                  </a:cubicBezTo>
                  <a:cubicBezTo>
                    <a:pt x="37" y="25"/>
                    <a:pt x="38" y="25"/>
                    <a:pt x="38" y="25"/>
                  </a:cubicBezTo>
                  <a:cubicBezTo>
                    <a:pt x="38" y="25"/>
                    <a:pt x="38" y="25"/>
                    <a:pt x="38" y="25"/>
                  </a:cubicBezTo>
                  <a:cubicBezTo>
                    <a:pt x="38" y="24"/>
                    <a:pt x="39" y="23"/>
                    <a:pt x="39" y="22"/>
                  </a:cubicBezTo>
                  <a:cubicBezTo>
                    <a:pt x="39" y="22"/>
                    <a:pt x="38" y="21"/>
                    <a:pt x="37" y="21"/>
                  </a:cubicBezTo>
                  <a:cubicBezTo>
                    <a:pt x="37" y="21"/>
                    <a:pt x="36" y="21"/>
                    <a:pt x="36" y="21"/>
                  </a:cubicBezTo>
                  <a:cubicBezTo>
                    <a:pt x="36" y="21"/>
                    <a:pt x="35" y="20"/>
                    <a:pt x="35" y="20"/>
                  </a:cubicBezTo>
                  <a:cubicBezTo>
                    <a:pt x="34" y="20"/>
                    <a:pt x="33" y="20"/>
                    <a:pt x="33" y="20"/>
                  </a:cubicBezTo>
                  <a:cubicBezTo>
                    <a:pt x="32" y="20"/>
                    <a:pt x="32" y="20"/>
                    <a:pt x="31" y="20"/>
                  </a:cubicBezTo>
                  <a:cubicBezTo>
                    <a:pt x="31" y="19"/>
                    <a:pt x="31" y="19"/>
                    <a:pt x="31" y="19"/>
                  </a:cubicBezTo>
                  <a:cubicBezTo>
                    <a:pt x="31" y="19"/>
                    <a:pt x="30" y="19"/>
                    <a:pt x="30" y="18"/>
                  </a:cubicBezTo>
                  <a:cubicBezTo>
                    <a:pt x="30" y="18"/>
                    <a:pt x="31" y="17"/>
                    <a:pt x="30" y="16"/>
                  </a:cubicBezTo>
                  <a:cubicBezTo>
                    <a:pt x="30" y="16"/>
                    <a:pt x="30" y="15"/>
                    <a:pt x="30" y="15"/>
                  </a:cubicBezTo>
                  <a:cubicBezTo>
                    <a:pt x="30" y="15"/>
                    <a:pt x="30" y="12"/>
                    <a:pt x="30" y="12"/>
                  </a:cubicBezTo>
                  <a:cubicBezTo>
                    <a:pt x="30" y="12"/>
                    <a:pt x="30" y="12"/>
                    <a:pt x="30" y="12"/>
                  </a:cubicBezTo>
                  <a:cubicBezTo>
                    <a:pt x="31" y="11"/>
                    <a:pt x="31" y="11"/>
                    <a:pt x="32" y="12"/>
                  </a:cubicBezTo>
                  <a:cubicBezTo>
                    <a:pt x="33" y="12"/>
                    <a:pt x="33" y="11"/>
                    <a:pt x="34" y="12"/>
                  </a:cubicBezTo>
                  <a:cubicBezTo>
                    <a:pt x="34" y="12"/>
                    <a:pt x="35" y="12"/>
                    <a:pt x="35" y="12"/>
                  </a:cubicBezTo>
                  <a:cubicBezTo>
                    <a:pt x="36" y="12"/>
                    <a:pt x="36" y="12"/>
                    <a:pt x="37" y="12"/>
                  </a:cubicBezTo>
                  <a:cubicBezTo>
                    <a:pt x="37" y="12"/>
                    <a:pt x="38" y="12"/>
                    <a:pt x="39" y="13"/>
                  </a:cubicBezTo>
                  <a:cubicBezTo>
                    <a:pt x="39" y="13"/>
                    <a:pt x="40" y="13"/>
                    <a:pt x="40" y="13"/>
                  </a:cubicBezTo>
                  <a:cubicBezTo>
                    <a:pt x="40" y="13"/>
                    <a:pt x="41" y="13"/>
                    <a:pt x="41" y="13"/>
                  </a:cubicBezTo>
                  <a:cubicBezTo>
                    <a:pt x="42" y="13"/>
                    <a:pt x="42" y="13"/>
                    <a:pt x="42" y="13"/>
                  </a:cubicBezTo>
                  <a:cubicBezTo>
                    <a:pt x="43" y="13"/>
                    <a:pt x="43" y="13"/>
                    <a:pt x="44" y="13"/>
                  </a:cubicBezTo>
                  <a:cubicBezTo>
                    <a:pt x="45" y="13"/>
                    <a:pt x="45" y="14"/>
                    <a:pt x="46" y="14"/>
                  </a:cubicBezTo>
                  <a:cubicBezTo>
                    <a:pt x="47" y="14"/>
                    <a:pt x="48" y="13"/>
                    <a:pt x="48" y="14"/>
                  </a:cubicBezTo>
                  <a:cubicBezTo>
                    <a:pt x="48" y="14"/>
                    <a:pt x="48" y="14"/>
                    <a:pt x="48" y="14"/>
                  </a:cubicBezTo>
                  <a:cubicBezTo>
                    <a:pt x="48" y="14"/>
                    <a:pt x="48" y="14"/>
                    <a:pt x="48" y="14"/>
                  </a:cubicBezTo>
                  <a:cubicBezTo>
                    <a:pt x="49" y="14"/>
                    <a:pt x="50" y="14"/>
                    <a:pt x="51" y="14"/>
                  </a:cubicBezTo>
                  <a:cubicBezTo>
                    <a:pt x="51" y="14"/>
                    <a:pt x="51" y="13"/>
                    <a:pt x="51" y="13"/>
                  </a:cubicBezTo>
                  <a:cubicBezTo>
                    <a:pt x="52" y="13"/>
                    <a:pt x="52" y="12"/>
                    <a:pt x="53" y="12"/>
                  </a:cubicBezTo>
                  <a:cubicBezTo>
                    <a:pt x="53" y="11"/>
                    <a:pt x="54" y="11"/>
                    <a:pt x="55" y="11"/>
                  </a:cubicBezTo>
                  <a:cubicBezTo>
                    <a:pt x="56" y="10"/>
                    <a:pt x="56" y="9"/>
                    <a:pt x="57" y="8"/>
                  </a:cubicBezTo>
                  <a:cubicBezTo>
                    <a:pt x="58" y="7"/>
                    <a:pt x="59" y="7"/>
                    <a:pt x="60" y="7"/>
                  </a:cubicBezTo>
                  <a:cubicBezTo>
                    <a:pt x="62" y="5"/>
                    <a:pt x="61" y="4"/>
                    <a:pt x="63" y="4"/>
                  </a:cubicBezTo>
                  <a:cubicBezTo>
                    <a:pt x="64" y="4"/>
                    <a:pt x="64" y="4"/>
                    <a:pt x="64" y="4"/>
                  </a:cubicBezTo>
                  <a:cubicBezTo>
                    <a:pt x="64" y="4"/>
                    <a:pt x="64" y="3"/>
                    <a:pt x="65" y="3"/>
                  </a:cubicBezTo>
                  <a:cubicBezTo>
                    <a:pt x="65" y="3"/>
                    <a:pt x="66" y="2"/>
                    <a:pt x="67" y="2"/>
                  </a:cubicBezTo>
                  <a:cubicBezTo>
                    <a:pt x="67" y="1"/>
                    <a:pt x="67" y="1"/>
                    <a:pt x="68" y="1"/>
                  </a:cubicBezTo>
                  <a:cubicBezTo>
                    <a:pt x="69" y="1"/>
                    <a:pt x="70" y="1"/>
                    <a:pt x="70" y="0"/>
                  </a:cubicBezTo>
                  <a:cubicBezTo>
                    <a:pt x="70" y="0"/>
                    <a:pt x="70" y="0"/>
                    <a:pt x="70" y="0"/>
                  </a:cubicBezTo>
                  <a:cubicBezTo>
                    <a:pt x="70" y="0"/>
                    <a:pt x="71" y="0"/>
                    <a:pt x="71" y="0"/>
                  </a:cubicBezTo>
                  <a:cubicBezTo>
                    <a:pt x="72" y="1"/>
                    <a:pt x="72" y="2"/>
                    <a:pt x="72" y="2"/>
                  </a:cubicBezTo>
                  <a:cubicBezTo>
                    <a:pt x="71" y="3"/>
                    <a:pt x="71" y="7"/>
                    <a:pt x="72" y="8"/>
                  </a:cubicBezTo>
                  <a:cubicBezTo>
                    <a:pt x="72" y="8"/>
                    <a:pt x="72" y="8"/>
                    <a:pt x="72" y="8"/>
                  </a:cubicBezTo>
                  <a:cubicBezTo>
                    <a:pt x="72" y="8"/>
                    <a:pt x="71" y="9"/>
                    <a:pt x="71" y="9"/>
                  </a:cubicBezTo>
                  <a:cubicBezTo>
                    <a:pt x="71" y="9"/>
                    <a:pt x="71" y="10"/>
                    <a:pt x="72" y="10"/>
                  </a:cubicBezTo>
                  <a:cubicBezTo>
                    <a:pt x="72" y="10"/>
                    <a:pt x="72" y="10"/>
                    <a:pt x="72" y="10"/>
                  </a:cubicBezTo>
                  <a:cubicBezTo>
                    <a:pt x="72" y="10"/>
                    <a:pt x="71" y="12"/>
                    <a:pt x="72" y="12"/>
                  </a:cubicBezTo>
                  <a:cubicBezTo>
                    <a:pt x="72" y="12"/>
                    <a:pt x="72" y="12"/>
                    <a:pt x="72" y="12"/>
                  </a:cubicBezTo>
                  <a:cubicBezTo>
                    <a:pt x="72" y="12"/>
                    <a:pt x="72" y="12"/>
                    <a:pt x="72" y="12"/>
                  </a:cubicBezTo>
                  <a:cubicBezTo>
                    <a:pt x="72" y="12"/>
                    <a:pt x="72" y="12"/>
                    <a:pt x="72" y="12"/>
                  </a:cubicBezTo>
                  <a:cubicBezTo>
                    <a:pt x="72" y="12"/>
                    <a:pt x="72" y="12"/>
                    <a:pt x="72" y="12"/>
                  </a:cubicBezTo>
                  <a:cubicBezTo>
                    <a:pt x="72" y="13"/>
                    <a:pt x="72" y="13"/>
                    <a:pt x="72" y="14"/>
                  </a:cubicBezTo>
                  <a:cubicBezTo>
                    <a:pt x="72" y="14"/>
                    <a:pt x="72" y="14"/>
                    <a:pt x="72" y="14"/>
                  </a:cubicBezTo>
                  <a:cubicBezTo>
                    <a:pt x="72" y="14"/>
                    <a:pt x="72" y="14"/>
                    <a:pt x="72" y="14"/>
                  </a:cubicBezTo>
                  <a:cubicBezTo>
                    <a:pt x="72" y="15"/>
                    <a:pt x="72" y="15"/>
                    <a:pt x="72" y="15"/>
                  </a:cubicBezTo>
                  <a:cubicBezTo>
                    <a:pt x="72" y="15"/>
                    <a:pt x="72" y="16"/>
                    <a:pt x="72" y="16"/>
                  </a:cubicBezTo>
                  <a:cubicBezTo>
                    <a:pt x="72" y="16"/>
                    <a:pt x="72" y="16"/>
                    <a:pt x="73" y="17"/>
                  </a:cubicBezTo>
                  <a:cubicBezTo>
                    <a:pt x="72" y="18"/>
                    <a:pt x="72" y="20"/>
                    <a:pt x="70" y="21"/>
                  </a:cubicBezTo>
                  <a:cubicBezTo>
                    <a:pt x="69" y="21"/>
                    <a:pt x="69" y="21"/>
                    <a:pt x="68" y="21"/>
                  </a:cubicBezTo>
                  <a:cubicBezTo>
                    <a:pt x="68" y="21"/>
                    <a:pt x="68" y="21"/>
                    <a:pt x="68" y="20"/>
                  </a:cubicBezTo>
                  <a:cubicBezTo>
                    <a:pt x="68" y="21"/>
                    <a:pt x="68" y="21"/>
                    <a:pt x="68" y="21"/>
                  </a:cubicBezTo>
                  <a:cubicBezTo>
                    <a:pt x="67" y="21"/>
                    <a:pt x="66" y="21"/>
                    <a:pt x="66" y="21"/>
                  </a:cubicBezTo>
                  <a:cubicBezTo>
                    <a:pt x="66" y="21"/>
                    <a:pt x="65" y="22"/>
                    <a:pt x="65" y="22"/>
                  </a:cubicBezTo>
                  <a:cubicBezTo>
                    <a:pt x="64" y="22"/>
                    <a:pt x="61" y="23"/>
                    <a:pt x="61" y="22"/>
                  </a:cubicBezTo>
                  <a:cubicBezTo>
                    <a:pt x="60" y="23"/>
                    <a:pt x="58" y="23"/>
                    <a:pt x="57" y="23"/>
                  </a:cubicBezTo>
                  <a:cubicBezTo>
                    <a:pt x="57" y="23"/>
                    <a:pt x="56" y="23"/>
                    <a:pt x="56" y="23"/>
                  </a:cubicBezTo>
                  <a:cubicBezTo>
                    <a:pt x="56" y="23"/>
                    <a:pt x="56" y="23"/>
                    <a:pt x="56" y="23"/>
                  </a:cubicBezTo>
                  <a:cubicBezTo>
                    <a:pt x="55" y="24"/>
                    <a:pt x="53" y="24"/>
                    <a:pt x="52" y="25"/>
                  </a:cubicBezTo>
                  <a:cubicBezTo>
                    <a:pt x="50" y="25"/>
                    <a:pt x="48" y="25"/>
                    <a:pt x="47" y="26"/>
                  </a:cubicBezTo>
                  <a:cubicBezTo>
                    <a:pt x="47" y="26"/>
                    <a:pt x="46" y="26"/>
                    <a:pt x="46" y="26"/>
                  </a:cubicBezTo>
                  <a:cubicBezTo>
                    <a:pt x="45" y="26"/>
                    <a:pt x="43" y="29"/>
                    <a:pt x="43" y="29"/>
                  </a:cubicBezTo>
                  <a:cubicBezTo>
                    <a:pt x="43" y="29"/>
                    <a:pt x="43" y="30"/>
                    <a:pt x="43" y="30"/>
                  </a:cubicBezTo>
                  <a:cubicBezTo>
                    <a:pt x="43" y="31"/>
                    <a:pt x="45" y="30"/>
                    <a:pt x="46" y="30"/>
                  </a:cubicBezTo>
                  <a:cubicBezTo>
                    <a:pt x="46" y="30"/>
                    <a:pt x="46" y="31"/>
                    <a:pt x="46" y="31"/>
                  </a:cubicBezTo>
                  <a:cubicBezTo>
                    <a:pt x="47" y="31"/>
                    <a:pt x="49" y="30"/>
                    <a:pt x="49" y="31"/>
                  </a:cubicBezTo>
                  <a:cubicBezTo>
                    <a:pt x="49" y="31"/>
                    <a:pt x="49" y="31"/>
                    <a:pt x="50" y="31"/>
                  </a:cubicBezTo>
                  <a:cubicBezTo>
                    <a:pt x="50" y="31"/>
                    <a:pt x="50" y="31"/>
                    <a:pt x="50" y="31"/>
                  </a:cubicBezTo>
                  <a:cubicBezTo>
                    <a:pt x="50" y="31"/>
                    <a:pt x="50" y="31"/>
                    <a:pt x="50" y="31"/>
                  </a:cubicBezTo>
                  <a:cubicBezTo>
                    <a:pt x="51" y="31"/>
                    <a:pt x="53" y="31"/>
                    <a:pt x="54" y="31"/>
                  </a:cubicBezTo>
                  <a:cubicBezTo>
                    <a:pt x="54" y="32"/>
                    <a:pt x="54" y="32"/>
                    <a:pt x="54" y="32"/>
                  </a:cubicBezTo>
                  <a:cubicBezTo>
                    <a:pt x="54" y="31"/>
                    <a:pt x="58" y="32"/>
                    <a:pt x="58" y="31"/>
                  </a:cubicBezTo>
                  <a:cubicBezTo>
                    <a:pt x="58" y="31"/>
                    <a:pt x="58" y="32"/>
                    <a:pt x="58" y="32"/>
                  </a:cubicBezTo>
                  <a:cubicBezTo>
                    <a:pt x="58" y="32"/>
                    <a:pt x="58" y="32"/>
                    <a:pt x="58" y="32"/>
                  </a:cubicBezTo>
                  <a:cubicBezTo>
                    <a:pt x="60" y="31"/>
                    <a:pt x="60" y="32"/>
                    <a:pt x="61" y="32"/>
                  </a:cubicBezTo>
                  <a:cubicBezTo>
                    <a:pt x="62" y="32"/>
                    <a:pt x="62" y="32"/>
                    <a:pt x="62" y="32"/>
                  </a:cubicBezTo>
                  <a:cubicBezTo>
                    <a:pt x="63" y="32"/>
                    <a:pt x="64" y="32"/>
                    <a:pt x="64" y="32"/>
                  </a:cubicBezTo>
                  <a:cubicBezTo>
                    <a:pt x="65" y="32"/>
                    <a:pt x="65" y="32"/>
                    <a:pt x="66" y="32"/>
                  </a:cubicBezTo>
                  <a:cubicBezTo>
                    <a:pt x="66" y="32"/>
                    <a:pt x="68" y="32"/>
                    <a:pt x="69" y="32"/>
                  </a:cubicBezTo>
                  <a:cubicBezTo>
                    <a:pt x="70" y="33"/>
                    <a:pt x="72" y="32"/>
                    <a:pt x="72" y="32"/>
                  </a:cubicBezTo>
                  <a:cubicBezTo>
                    <a:pt x="73" y="33"/>
                    <a:pt x="73" y="33"/>
                    <a:pt x="73" y="33"/>
                  </a:cubicBezTo>
                  <a:cubicBezTo>
                    <a:pt x="74" y="32"/>
                    <a:pt x="76" y="33"/>
                    <a:pt x="77" y="32"/>
                  </a:cubicBezTo>
                  <a:cubicBezTo>
                    <a:pt x="77" y="32"/>
                    <a:pt x="78" y="31"/>
                    <a:pt x="78" y="31"/>
                  </a:cubicBezTo>
                  <a:cubicBezTo>
                    <a:pt x="79" y="31"/>
                    <a:pt x="79" y="30"/>
                    <a:pt x="79" y="30"/>
                  </a:cubicBezTo>
                  <a:cubicBezTo>
                    <a:pt x="80" y="30"/>
                    <a:pt x="82" y="29"/>
                    <a:pt x="82" y="28"/>
                  </a:cubicBezTo>
                  <a:cubicBezTo>
                    <a:pt x="83" y="28"/>
                    <a:pt x="83" y="28"/>
                    <a:pt x="83" y="27"/>
                  </a:cubicBezTo>
                  <a:cubicBezTo>
                    <a:pt x="83" y="27"/>
                    <a:pt x="83" y="27"/>
                    <a:pt x="83" y="28"/>
                  </a:cubicBezTo>
                  <a:cubicBezTo>
                    <a:pt x="84" y="26"/>
                    <a:pt x="85" y="25"/>
                    <a:pt x="86" y="23"/>
                  </a:cubicBezTo>
                  <a:cubicBezTo>
                    <a:pt x="87" y="23"/>
                    <a:pt x="87" y="23"/>
                    <a:pt x="87" y="23"/>
                  </a:cubicBezTo>
                  <a:cubicBezTo>
                    <a:pt x="87" y="22"/>
                    <a:pt x="88" y="21"/>
                    <a:pt x="88" y="21"/>
                  </a:cubicBezTo>
                  <a:cubicBezTo>
                    <a:pt x="88" y="21"/>
                    <a:pt x="89" y="20"/>
                    <a:pt x="89" y="20"/>
                  </a:cubicBezTo>
                  <a:cubicBezTo>
                    <a:pt x="89" y="20"/>
                    <a:pt x="91" y="18"/>
                    <a:pt x="91" y="18"/>
                  </a:cubicBezTo>
                  <a:cubicBezTo>
                    <a:pt x="91" y="17"/>
                    <a:pt x="92" y="17"/>
                    <a:pt x="93" y="17"/>
                  </a:cubicBezTo>
                  <a:cubicBezTo>
                    <a:pt x="93" y="17"/>
                    <a:pt x="94" y="17"/>
                    <a:pt x="94" y="17"/>
                  </a:cubicBezTo>
                  <a:cubicBezTo>
                    <a:pt x="94" y="17"/>
                    <a:pt x="94" y="17"/>
                    <a:pt x="95" y="17"/>
                  </a:cubicBezTo>
                  <a:cubicBezTo>
                    <a:pt x="95" y="17"/>
                    <a:pt x="95" y="17"/>
                    <a:pt x="95" y="17"/>
                  </a:cubicBezTo>
                  <a:cubicBezTo>
                    <a:pt x="95" y="17"/>
                    <a:pt x="95" y="17"/>
                    <a:pt x="95" y="17"/>
                  </a:cubicBezTo>
                  <a:cubicBezTo>
                    <a:pt x="95" y="17"/>
                    <a:pt x="95" y="17"/>
                    <a:pt x="9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2" name="Freeform 11"/>
            <p:cNvSpPr>
              <a:spLocks noEditPoints="1"/>
            </p:cNvSpPr>
            <p:nvPr/>
          </p:nvSpPr>
          <p:spPr bwMode="auto">
            <a:xfrm>
              <a:off x="6896100" y="2768600"/>
              <a:ext cx="239713" cy="188913"/>
            </a:xfrm>
            <a:custGeom>
              <a:avLst/>
              <a:gdLst>
                <a:gd name="T0" fmla="*/ 30 w 88"/>
                <a:gd name="T1" fmla="*/ 47 h 69"/>
                <a:gd name="T2" fmla="*/ 35 w 88"/>
                <a:gd name="T3" fmla="*/ 52 h 69"/>
                <a:gd name="T4" fmla="*/ 38 w 88"/>
                <a:gd name="T5" fmla="*/ 57 h 69"/>
                <a:gd name="T6" fmla="*/ 41 w 88"/>
                <a:gd name="T7" fmla="*/ 64 h 69"/>
                <a:gd name="T8" fmla="*/ 40 w 88"/>
                <a:gd name="T9" fmla="*/ 68 h 69"/>
                <a:gd name="T10" fmla="*/ 35 w 88"/>
                <a:gd name="T11" fmla="*/ 66 h 69"/>
                <a:gd name="T12" fmla="*/ 28 w 88"/>
                <a:gd name="T13" fmla="*/ 65 h 69"/>
                <a:gd name="T14" fmla="*/ 28 w 88"/>
                <a:gd name="T15" fmla="*/ 60 h 69"/>
                <a:gd name="T16" fmla="*/ 27 w 88"/>
                <a:gd name="T17" fmla="*/ 51 h 69"/>
                <a:gd name="T18" fmla="*/ 25 w 88"/>
                <a:gd name="T19" fmla="*/ 47 h 69"/>
                <a:gd name="T20" fmla="*/ 25 w 88"/>
                <a:gd name="T21" fmla="*/ 45 h 69"/>
                <a:gd name="T22" fmla="*/ 64 w 88"/>
                <a:gd name="T23" fmla="*/ 33 h 69"/>
                <a:gd name="T24" fmla="*/ 87 w 88"/>
                <a:gd name="T25" fmla="*/ 0 h 69"/>
                <a:gd name="T26" fmla="*/ 87 w 88"/>
                <a:gd name="T27" fmla="*/ 10 h 69"/>
                <a:gd name="T28" fmla="*/ 77 w 88"/>
                <a:gd name="T29" fmla="*/ 16 h 69"/>
                <a:gd name="T30" fmla="*/ 70 w 88"/>
                <a:gd name="T31" fmla="*/ 20 h 69"/>
                <a:gd name="T32" fmla="*/ 66 w 88"/>
                <a:gd name="T33" fmla="*/ 22 h 69"/>
                <a:gd name="T34" fmla="*/ 68 w 88"/>
                <a:gd name="T35" fmla="*/ 27 h 69"/>
                <a:gd name="T36" fmla="*/ 72 w 88"/>
                <a:gd name="T37" fmla="*/ 28 h 69"/>
                <a:gd name="T38" fmla="*/ 81 w 88"/>
                <a:gd name="T39" fmla="*/ 28 h 69"/>
                <a:gd name="T40" fmla="*/ 87 w 88"/>
                <a:gd name="T41" fmla="*/ 27 h 69"/>
                <a:gd name="T42" fmla="*/ 77 w 88"/>
                <a:gd name="T43" fmla="*/ 35 h 69"/>
                <a:gd name="T44" fmla="*/ 61 w 88"/>
                <a:gd name="T45" fmla="*/ 36 h 69"/>
                <a:gd name="T46" fmla="*/ 54 w 88"/>
                <a:gd name="T47" fmla="*/ 36 h 69"/>
                <a:gd name="T48" fmla="*/ 45 w 88"/>
                <a:gd name="T49" fmla="*/ 35 h 69"/>
                <a:gd name="T50" fmla="*/ 43 w 88"/>
                <a:gd name="T51" fmla="*/ 34 h 69"/>
                <a:gd name="T52" fmla="*/ 38 w 88"/>
                <a:gd name="T53" fmla="*/ 34 h 69"/>
                <a:gd name="T54" fmla="*/ 30 w 88"/>
                <a:gd name="T55" fmla="*/ 36 h 69"/>
                <a:gd name="T56" fmla="*/ 22 w 88"/>
                <a:gd name="T57" fmla="*/ 38 h 69"/>
                <a:gd name="T58" fmla="*/ 16 w 88"/>
                <a:gd name="T59" fmla="*/ 38 h 69"/>
                <a:gd name="T60" fmla="*/ 6 w 88"/>
                <a:gd name="T61" fmla="*/ 36 h 69"/>
                <a:gd name="T62" fmla="*/ 5 w 88"/>
                <a:gd name="T63" fmla="*/ 36 h 69"/>
                <a:gd name="T64" fmla="*/ 1 w 88"/>
                <a:gd name="T65" fmla="*/ 30 h 69"/>
                <a:gd name="T66" fmla="*/ 13 w 88"/>
                <a:gd name="T67" fmla="*/ 28 h 69"/>
                <a:gd name="T68" fmla="*/ 21 w 88"/>
                <a:gd name="T69" fmla="*/ 27 h 69"/>
                <a:gd name="T70" fmla="*/ 28 w 88"/>
                <a:gd name="T71" fmla="*/ 24 h 69"/>
                <a:gd name="T72" fmla="*/ 24 w 88"/>
                <a:gd name="T73" fmla="*/ 18 h 69"/>
                <a:gd name="T74" fmla="*/ 20 w 88"/>
                <a:gd name="T75" fmla="*/ 14 h 69"/>
                <a:gd name="T76" fmla="*/ 13 w 88"/>
                <a:gd name="T77" fmla="*/ 6 h 69"/>
                <a:gd name="T78" fmla="*/ 14 w 88"/>
                <a:gd name="T79" fmla="*/ 1 h 69"/>
                <a:gd name="T80" fmla="*/ 20 w 88"/>
                <a:gd name="T81" fmla="*/ 4 h 69"/>
                <a:gd name="T82" fmla="*/ 25 w 88"/>
                <a:gd name="T83" fmla="*/ 8 h 69"/>
                <a:gd name="T84" fmla="*/ 29 w 88"/>
                <a:gd name="T85" fmla="*/ 10 h 69"/>
                <a:gd name="T86" fmla="*/ 32 w 88"/>
                <a:gd name="T87" fmla="*/ 12 h 69"/>
                <a:gd name="T88" fmla="*/ 39 w 88"/>
                <a:gd name="T89" fmla="*/ 16 h 69"/>
                <a:gd name="T90" fmla="*/ 52 w 88"/>
                <a:gd name="T91" fmla="*/ 14 h 69"/>
                <a:gd name="T92" fmla="*/ 57 w 88"/>
                <a:gd name="T93" fmla="*/ 13 h 69"/>
                <a:gd name="T94" fmla="*/ 65 w 88"/>
                <a:gd name="T95" fmla="*/ 10 h 69"/>
                <a:gd name="T96" fmla="*/ 69 w 88"/>
                <a:gd name="T97" fmla="*/ 8 h 69"/>
                <a:gd name="T98" fmla="*/ 81 w 88"/>
                <a:gd name="T99" fmla="*/ 2 h 69"/>
                <a:gd name="T100" fmla="*/ 85 w 88"/>
                <a:gd name="T101"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8" h="69">
                  <a:moveTo>
                    <a:pt x="27" y="44"/>
                  </a:moveTo>
                  <a:cubicBezTo>
                    <a:pt x="27" y="44"/>
                    <a:pt x="28" y="45"/>
                    <a:pt x="28" y="45"/>
                  </a:cubicBezTo>
                  <a:cubicBezTo>
                    <a:pt x="28" y="45"/>
                    <a:pt x="29" y="45"/>
                    <a:pt x="29" y="46"/>
                  </a:cubicBezTo>
                  <a:cubicBezTo>
                    <a:pt x="29" y="46"/>
                    <a:pt x="29" y="46"/>
                    <a:pt x="29" y="46"/>
                  </a:cubicBezTo>
                  <a:cubicBezTo>
                    <a:pt x="29" y="46"/>
                    <a:pt x="29" y="47"/>
                    <a:pt x="30" y="47"/>
                  </a:cubicBezTo>
                  <a:cubicBezTo>
                    <a:pt x="30" y="47"/>
                    <a:pt x="30" y="47"/>
                    <a:pt x="30" y="47"/>
                  </a:cubicBezTo>
                  <a:cubicBezTo>
                    <a:pt x="31" y="48"/>
                    <a:pt x="31" y="48"/>
                    <a:pt x="32" y="49"/>
                  </a:cubicBezTo>
                  <a:cubicBezTo>
                    <a:pt x="32" y="50"/>
                    <a:pt x="33" y="50"/>
                    <a:pt x="34" y="51"/>
                  </a:cubicBezTo>
                  <a:cubicBezTo>
                    <a:pt x="34" y="51"/>
                    <a:pt x="34" y="52"/>
                    <a:pt x="34" y="52"/>
                  </a:cubicBezTo>
                  <a:cubicBezTo>
                    <a:pt x="34" y="52"/>
                    <a:pt x="34" y="52"/>
                    <a:pt x="35" y="52"/>
                  </a:cubicBezTo>
                  <a:cubicBezTo>
                    <a:pt x="35" y="52"/>
                    <a:pt x="35" y="52"/>
                    <a:pt x="35" y="52"/>
                  </a:cubicBezTo>
                  <a:cubicBezTo>
                    <a:pt x="35" y="53"/>
                    <a:pt x="35" y="53"/>
                    <a:pt x="36" y="54"/>
                  </a:cubicBezTo>
                  <a:cubicBezTo>
                    <a:pt x="36" y="54"/>
                    <a:pt x="37" y="55"/>
                    <a:pt x="37" y="56"/>
                  </a:cubicBezTo>
                  <a:cubicBezTo>
                    <a:pt x="37" y="56"/>
                    <a:pt x="37" y="56"/>
                    <a:pt x="37" y="56"/>
                  </a:cubicBezTo>
                  <a:cubicBezTo>
                    <a:pt x="37" y="56"/>
                    <a:pt x="38" y="57"/>
                    <a:pt x="38" y="57"/>
                  </a:cubicBezTo>
                  <a:cubicBezTo>
                    <a:pt x="38" y="58"/>
                    <a:pt x="39" y="58"/>
                    <a:pt x="39" y="58"/>
                  </a:cubicBezTo>
                  <a:cubicBezTo>
                    <a:pt x="40" y="59"/>
                    <a:pt x="39" y="59"/>
                    <a:pt x="40" y="60"/>
                  </a:cubicBezTo>
                  <a:cubicBezTo>
                    <a:pt x="40" y="60"/>
                    <a:pt x="40" y="61"/>
                    <a:pt x="40" y="61"/>
                  </a:cubicBezTo>
                  <a:cubicBezTo>
                    <a:pt x="40" y="61"/>
                    <a:pt x="40" y="63"/>
                    <a:pt x="40" y="63"/>
                  </a:cubicBezTo>
                  <a:cubicBezTo>
                    <a:pt x="40" y="64"/>
                    <a:pt x="41" y="64"/>
                    <a:pt x="41" y="64"/>
                  </a:cubicBezTo>
                  <a:cubicBezTo>
                    <a:pt x="41" y="64"/>
                    <a:pt x="40" y="65"/>
                    <a:pt x="40" y="65"/>
                  </a:cubicBezTo>
                  <a:cubicBezTo>
                    <a:pt x="41" y="65"/>
                    <a:pt x="41" y="65"/>
                    <a:pt x="41" y="65"/>
                  </a:cubicBezTo>
                  <a:cubicBezTo>
                    <a:pt x="41" y="65"/>
                    <a:pt x="41" y="66"/>
                    <a:pt x="41" y="66"/>
                  </a:cubicBezTo>
                  <a:cubicBezTo>
                    <a:pt x="40" y="66"/>
                    <a:pt x="40" y="66"/>
                    <a:pt x="40" y="67"/>
                  </a:cubicBezTo>
                  <a:cubicBezTo>
                    <a:pt x="40" y="67"/>
                    <a:pt x="40" y="68"/>
                    <a:pt x="40" y="68"/>
                  </a:cubicBezTo>
                  <a:cubicBezTo>
                    <a:pt x="39" y="68"/>
                    <a:pt x="39" y="68"/>
                    <a:pt x="39" y="68"/>
                  </a:cubicBezTo>
                  <a:cubicBezTo>
                    <a:pt x="39" y="68"/>
                    <a:pt x="38" y="68"/>
                    <a:pt x="38" y="69"/>
                  </a:cubicBezTo>
                  <a:cubicBezTo>
                    <a:pt x="38" y="68"/>
                    <a:pt x="37" y="68"/>
                    <a:pt x="36" y="68"/>
                  </a:cubicBezTo>
                  <a:cubicBezTo>
                    <a:pt x="36" y="67"/>
                    <a:pt x="35" y="67"/>
                    <a:pt x="35" y="66"/>
                  </a:cubicBezTo>
                  <a:cubicBezTo>
                    <a:pt x="35" y="66"/>
                    <a:pt x="35" y="66"/>
                    <a:pt x="35" y="66"/>
                  </a:cubicBezTo>
                  <a:cubicBezTo>
                    <a:pt x="35" y="66"/>
                    <a:pt x="35" y="66"/>
                    <a:pt x="35" y="66"/>
                  </a:cubicBezTo>
                  <a:cubicBezTo>
                    <a:pt x="35" y="66"/>
                    <a:pt x="35" y="67"/>
                    <a:pt x="35" y="67"/>
                  </a:cubicBezTo>
                  <a:cubicBezTo>
                    <a:pt x="34" y="66"/>
                    <a:pt x="34" y="66"/>
                    <a:pt x="34" y="66"/>
                  </a:cubicBezTo>
                  <a:cubicBezTo>
                    <a:pt x="32" y="66"/>
                    <a:pt x="30" y="65"/>
                    <a:pt x="28" y="65"/>
                  </a:cubicBezTo>
                  <a:cubicBezTo>
                    <a:pt x="28" y="65"/>
                    <a:pt x="28" y="65"/>
                    <a:pt x="28" y="65"/>
                  </a:cubicBezTo>
                  <a:cubicBezTo>
                    <a:pt x="28" y="64"/>
                    <a:pt x="27" y="64"/>
                    <a:pt x="26" y="64"/>
                  </a:cubicBezTo>
                  <a:cubicBezTo>
                    <a:pt x="26" y="64"/>
                    <a:pt x="25" y="63"/>
                    <a:pt x="25" y="63"/>
                  </a:cubicBezTo>
                  <a:cubicBezTo>
                    <a:pt x="25" y="63"/>
                    <a:pt x="25" y="62"/>
                    <a:pt x="25" y="62"/>
                  </a:cubicBezTo>
                  <a:cubicBezTo>
                    <a:pt x="25" y="62"/>
                    <a:pt x="26" y="62"/>
                    <a:pt x="26" y="62"/>
                  </a:cubicBezTo>
                  <a:cubicBezTo>
                    <a:pt x="27" y="61"/>
                    <a:pt x="28" y="61"/>
                    <a:pt x="28" y="60"/>
                  </a:cubicBezTo>
                  <a:cubicBezTo>
                    <a:pt x="29" y="59"/>
                    <a:pt x="28" y="58"/>
                    <a:pt x="28" y="58"/>
                  </a:cubicBezTo>
                  <a:cubicBezTo>
                    <a:pt x="28" y="57"/>
                    <a:pt x="28" y="56"/>
                    <a:pt x="28" y="56"/>
                  </a:cubicBezTo>
                  <a:cubicBezTo>
                    <a:pt x="28" y="55"/>
                    <a:pt x="28" y="54"/>
                    <a:pt x="27" y="53"/>
                  </a:cubicBezTo>
                  <a:cubicBezTo>
                    <a:pt x="27" y="53"/>
                    <a:pt x="27" y="52"/>
                    <a:pt x="27" y="52"/>
                  </a:cubicBezTo>
                  <a:cubicBezTo>
                    <a:pt x="27" y="52"/>
                    <a:pt x="27" y="51"/>
                    <a:pt x="27" y="51"/>
                  </a:cubicBezTo>
                  <a:cubicBezTo>
                    <a:pt x="27" y="50"/>
                    <a:pt x="27" y="49"/>
                    <a:pt x="26" y="49"/>
                  </a:cubicBezTo>
                  <a:cubicBezTo>
                    <a:pt x="26" y="48"/>
                    <a:pt x="25" y="47"/>
                    <a:pt x="25" y="47"/>
                  </a:cubicBezTo>
                  <a:cubicBezTo>
                    <a:pt x="25" y="47"/>
                    <a:pt x="25" y="47"/>
                    <a:pt x="25" y="47"/>
                  </a:cubicBezTo>
                  <a:cubicBezTo>
                    <a:pt x="25" y="47"/>
                    <a:pt x="25" y="47"/>
                    <a:pt x="25" y="47"/>
                  </a:cubicBezTo>
                  <a:cubicBezTo>
                    <a:pt x="25" y="47"/>
                    <a:pt x="25" y="47"/>
                    <a:pt x="25" y="47"/>
                  </a:cubicBezTo>
                  <a:cubicBezTo>
                    <a:pt x="25" y="47"/>
                    <a:pt x="25" y="47"/>
                    <a:pt x="25" y="47"/>
                  </a:cubicBezTo>
                  <a:cubicBezTo>
                    <a:pt x="25" y="47"/>
                    <a:pt x="25" y="46"/>
                    <a:pt x="25" y="46"/>
                  </a:cubicBezTo>
                  <a:cubicBezTo>
                    <a:pt x="25" y="46"/>
                    <a:pt x="25" y="46"/>
                    <a:pt x="25" y="46"/>
                  </a:cubicBezTo>
                  <a:cubicBezTo>
                    <a:pt x="25" y="46"/>
                    <a:pt x="25" y="46"/>
                    <a:pt x="25" y="46"/>
                  </a:cubicBezTo>
                  <a:cubicBezTo>
                    <a:pt x="25" y="45"/>
                    <a:pt x="25" y="45"/>
                    <a:pt x="25" y="45"/>
                  </a:cubicBezTo>
                  <a:cubicBezTo>
                    <a:pt x="25" y="45"/>
                    <a:pt x="24" y="45"/>
                    <a:pt x="24" y="45"/>
                  </a:cubicBezTo>
                  <a:cubicBezTo>
                    <a:pt x="24" y="45"/>
                    <a:pt x="24" y="45"/>
                    <a:pt x="24" y="45"/>
                  </a:cubicBezTo>
                  <a:cubicBezTo>
                    <a:pt x="24" y="44"/>
                    <a:pt x="24" y="44"/>
                    <a:pt x="24" y="44"/>
                  </a:cubicBezTo>
                  <a:cubicBezTo>
                    <a:pt x="25" y="42"/>
                    <a:pt x="27" y="44"/>
                    <a:pt x="27" y="44"/>
                  </a:cubicBezTo>
                  <a:close/>
                  <a:moveTo>
                    <a:pt x="64" y="33"/>
                  </a:moveTo>
                  <a:cubicBezTo>
                    <a:pt x="63" y="33"/>
                    <a:pt x="63" y="33"/>
                    <a:pt x="63" y="34"/>
                  </a:cubicBezTo>
                  <a:cubicBezTo>
                    <a:pt x="63" y="34"/>
                    <a:pt x="63" y="34"/>
                    <a:pt x="63" y="34"/>
                  </a:cubicBezTo>
                  <a:cubicBezTo>
                    <a:pt x="63" y="34"/>
                    <a:pt x="63" y="34"/>
                    <a:pt x="63" y="34"/>
                  </a:cubicBezTo>
                  <a:cubicBezTo>
                    <a:pt x="63" y="34"/>
                    <a:pt x="63" y="34"/>
                    <a:pt x="64" y="33"/>
                  </a:cubicBezTo>
                  <a:close/>
                  <a:moveTo>
                    <a:pt x="87" y="0"/>
                  </a:moveTo>
                  <a:cubicBezTo>
                    <a:pt x="87" y="0"/>
                    <a:pt x="87" y="0"/>
                    <a:pt x="87" y="1"/>
                  </a:cubicBezTo>
                  <a:cubicBezTo>
                    <a:pt x="87" y="1"/>
                    <a:pt x="87" y="1"/>
                    <a:pt x="87" y="1"/>
                  </a:cubicBezTo>
                  <a:cubicBezTo>
                    <a:pt x="88" y="1"/>
                    <a:pt x="88" y="2"/>
                    <a:pt x="88" y="2"/>
                  </a:cubicBezTo>
                  <a:cubicBezTo>
                    <a:pt x="88" y="3"/>
                    <a:pt x="88" y="6"/>
                    <a:pt x="88" y="7"/>
                  </a:cubicBezTo>
                  <a:cubicBezTo>
                    <a:pt x="88" y="8"/>
                    <a:pt x="87" y="9"/>
                    <a:pt x="87" y="10"/>
                  </a:cubicBezTo>
                  <a:cubicBezTo>
                    <a:pt x="86" y="11"/>
                    <a:pt x="84" y="12"/>
                    <a:pt x="83" y="13"/>
                  </a:cubicBezTo>
                  <a:cubicBezTo>
                    <a:pt x="82" y="13"/>
                    <a:pt x="82" y="13"/>
                    <a:pt x="81" y="14"/>
                  </a:cubicBezTo>
                  <a:cubicBezTo>
                    <a:pt x="81" y="14"/>
                    <a:pt x="80" y="14"/>
                    <a:pt x="79" y="14"/>
                  </a:cubicBezTo>
                  <a:cubicBezTo>
                    <a:pt x="79" y="15"/>
                    <a:pt x="79" y="15"/>
                    <a:pt x="78" y="15"/>
                  </a:cubicBezTo>
                  <a:cubicBezTo>
                    <a:pt x="78" y="15"/>
                    <a:pt x="77" y="15"/>
                    <a:pt x="77" y="16"/>
                  </a:cubicBezTo>
                  <a:cubicBezTo>
                    <a:pt x="76" y="16"/>
                    <a:pt x="76" y="16"/>
                    <a:pt x="76" y="17"/>
                  </a:cubicBezTo>
                  <a:cubicBezTo>
                    <a:pt x="76" y="17"/>
                    <a:pt x="74" y="17"/>
                    <a:pt x="74" y="17"/>
                  </a:cubicBezTo>
                  <a:cubicBezTo>
                    <a:pt x="74" y="17"/>
                    <a:pt x="74" y="17"/>
                    <a:pt x="74" y="17"/>
                  </a:cubicBezTo>
                  <a:cubicBezTo>
                    <a:pt x="74" y="17"/>
                    <a:pt x="74" y="18"/>
                    <a:pt x="74" y="18"/>
                  </a:cubicBezTo>
                  <a:cubicBezTo>
                    <a:pt x="72" y="18"/>
                    <a:pt x="71" y="19"/>
                    <a:pt x="70" y="20"/>
                  </a:cubicBezTo>
                  <a:cubicBezTo>
                    <a:pt x="70" y="20"/>
                    <a:pt x="70" y="20"/>
                    <a:pt x="70" y="20"/>
                  </a:cubicBezTo>
                  <a:cubicBezTo>
                    <a:pt x="70" y="20"/>
                    <a:pt x="69" y="20"/>
                    <a:pt x="69" y="20"/>
                  </a:cubicBezTo>
                  <a:cubicBezTo>
                    <a:pt x="69" y="20"/>
                    <a:pt x="68" y="21"/>
                    <a:pt x="68" y="21"/>
                  </a:cubicBezTo>
                  <a:cubicBezTo>
                    <a:pt x="68" y="21"/>
                    <a:pt x="67" y="21"/>
                    <a:pt x="67" y="22"/>
                  </a:cubicBezTo>
                  <a:cubicBezTo>
                    <a:pt x="67" y="22"/>
                    <a:pt x="66" y="22"/>
                    <a:pt x="66" y="22"/>
                  </a:cubicBezTo>
                  <a:cubicBezTo>
                    <a:pt x="66" y="22"/>
                    <a:pt x="66" y="22"/>
                    <a:pt x="66" y="23"/>
                  </a:cubicBezTo>
                  <a:cubicBezTo>
                    <a:pt x="65" y="22"/>
                    <a:pt x="65" y="23"/>
                    <a:pt x="64" y="23"/>
                  </a:cubicBezTo>
                  <a:cubicBezTo>
                    <a:pt x="63" y="24"/>
                    <a:pt x="64" y="25"/>
                    <a:pt x="65" y="26"/>
                  </a:cubicBezTo>
                  <a:cubicBezTo>
                    <a:pt x="66" y="26"/>
                    <a:pt x="66" y="26"/>
                    <a:pt x="67" y="27"/>
                  </a:cubicBezTo>
                  <a:cubicBezTo>
                    <a:pt x="67" y="27"/>
                    <a:pt x="67" y="27"/>
                    <a:pt x="68" y="27"/>
                  </a:cubicBezTo>
                  <a:cubicBezTo>
                    <a:pt x="68" y="27"/>
                    <a:pt x="69" y="27"/>
                    <a:pt x="69" y="27"/>
                  </a:cubicBezTo>
                  <a:cubicBezTo>
                    <a:pt x="70" y="27"/>
                    <a:pt x="70" y="27"/>
                    <a:pt x="71" y="27"/>
                  </a:cubicBezTo>
                  <a:cubicBezTo>
                    <a:pt x="71" y="27"/>
                    <a:pt x="71" y="28"/>
                    <a:pt x="72" y="27"/>
                  </a:cubicBezTo>
                  <a:cubicBezTo>
                    <a:pt x="72" y="27"/>
                    <a:pt x="72" y="27"/>
                    <a:pt x="72" y="27"/>
                  </a:cubicBezTo>
                  <a:cubicBezTo>
                    <a:pt x="72" y="28"/>
                    <a:pt x="72" y="28"/>
                    <a:pt x="72" y="28"/>
                  </a:cubicBezTo>
                  <a:cubicBezTo>
                    <a:pt x="73" y="28"/>
                    <a:pt x="74" y="28"/>
                    <a:pt x="75" y="28"/>
                  </a:cubicBezTo>
                  <a:cubicBezTo>
                    <a:pt x="75" y="28"/>
                    <a:pt x="75" y="28"/>
                    <a:pt x="75" y="28"/>
                  </a:cubicBezTo>
                  <a:cubicBezTo>
                    <a:pt x="75" y="28"/>
                    <a:pt x="75" y="28"/>
                    <a:pt x="75" y="28"/>
                  </a:cubicBezTo>
                  <a:cubicBezTo>
                    <a:pt x="75" y="28"/>
                    <a:pt x="76" y="29"/>
                    <a:pt x="76" y="29"/>
                  </a:cubicBezTo>
                  <a:cubicBezTo>
                    <a:pt x="78" y="29"/>
                    <a:pt x="79" y="28"/>
                    <a:pt x="81" y="28"/>
                  </a:cubicBezTo>
                  <a:cubicBezTo>
                    <a:pt x="81" y="28"/>
                    <a:pt x="82" y="27"/>
                    <a:pt x="82" y="28"/>
                  </a:cubicBezTo>
                  <a:cubicBezTo>
                    <a:pt x="82" y="27"/>
                    <a:pt x="84" y="27"/>
                    <a:pt x="84" y="27"/>
                  </a:cubicBezTo>
                  <a:cubicBezTo>
                    <a:pt x="84" y="26"/>
                    <a:pt x="86" y="27"/>
                    <a:pt x="87" y="27"/>
                  </a:cubicBezTo>
                  <a:cubicBezTo>
                    <a:pt x="87" y="27"/>
                    <a:pt x="87" y="27"/>
                    <a:pt x="87" y="27"/>
                  </a:cubicBezTo>
                  <a:cubicBezTo>
                    <a:pt x="88" y="27"/>
                    <a:pt x="88" y="27"/>
                    <a:pt x="87" y="27"/>
                  </a:cubicBezTo>
                  <a:cubicBezTo>
                    <a:pt x="88" y="28"/>
                    <a:pt x="88" y="28"/>
                    <a:pt x="87" y="29"/>
                  </a:cubicBezTo>
                  <a:cubicBezTo>
                    <a:pt x="87" y="29"/>
                    <a:pt x="86" y="30"/>
                    <a:pt x="85" y="30"/>
                  </a:cubicBezTo>
                  <a:cubicBezTo>
                    <a:pt x="85" y="30"/>
                    <a:pt x="84" y="31"/>
                    <a:pt x="83" y="31"/>
                  </a:cubicBezTo>
                  <a:cubicBezTo>
                    <a:pt x="82" y="32"/>
                    <a:pt x="81" y="33"/>
                    <a:pt x="79" y="33"/>
                  </a:cubicBezTo>
                  <a:cubicBezTo>
                    <a:pt x="78" y="34"/>
                    <a:pt x="78" y="34"/>
                    <a:pt x="77" y="35"/>
                  </a:cubicBezTo>
                  <a:cubicBezTo>
                    <a:pt x="76" y="35"/>
                    <a:pt x="75" y="35"/>
                    <a:pt x="74" y="35"/>
                  </a:cubicBezTo>
                  <a:cubicBezTo>
                    <a:pt x="73" y="35"/>
                    <a:pt x="72" y="36"/>
                    <a:pt x="72" y="36"/>
                  </a:cubicBezTo>
                  <a:cubicBezTo>
                    <a:pt x="71" y="37"/>
                    <a:pt x="70" y="36"/>
                    <a:pt x="69" y="36"/>
                  </a:cubicBezTo>
                  <a:cubicBezTo>
                    <a:pt x="67" y="37"/>
                    <a:pt x="66" y="37"/>
                    <a:pt x="64" y="37"/>
                  </a:cubicBezTo>
                  <a:cubicBezTo>
                    <a:pt x="63" y="37"/>
                    <a:pt x="62" y="36"/>
                    <a:pt x="61" y="36"/>
                  </a:cubicBezTo>
                  <a:cubicBezTo>
                    <a:pt x="61" y="36"/>
                    <a:pt x="60" y="36"/>
                    <a:pt x="60" y="37"/>
                  </a:cubicBezTo>
                  <a:cubicBezTo>
                    <a:pt x="59" y="37"/>
                    <a:pt x="57" y="36"/>
                    <a:pt x="56" y="36"/>
                  </a:cubicBezTo>
                  <a:cubicBezTo>
                    <a:pt x="56" y="36"/>
                    <a:pt x="56" y="35"/>
                    <a:pt x="55" y="36"/>
                  </a:cubicBezTo>
                  <a:cubicBezTo>
                    <a:pt x="55" y="36"/>
                    <a:pt x="54" y="36"/>
                    <a:pt x="54" y="36"/>
                  </a:cubicBezTo>
                  <a:cubicBezTo>
                    <a:pt x="54" y="36"/>
                    <a:pt x="54" y="36"/>
                    <a:pt x="54" y="36"/>
                  </a:cubicBezTo>
                  <a:cubicBezTo>
                    <a:pt x="54" y="36"/>
                    <a:pt x="54" y="36"/>
                    <a:pt x="54" y="35"/>
                  </a:cubicBezTo>
                  <a:cubicBezTo>
                    <a:pt x="54" y="35"/>
                    <a:pt x="54" y="35"/>
                    <a:pt x="54" y="35"/>
                  </a:cubicBezTo>
                  <a:cubicBezTo>
                    <a:pt x="53" y="35"/>
                    <a:pt x="53" y="36"/>
                    <a:pt x="53" y="36"/>
                  </a:cubicBezTo>
                  <a:cubicBezTo>
                    <a:pt x="52" y="36"/>
                    <a:pt x="52" y="36"/>
                    <a:pt x="51" y="36"/>
                  </a:cubicBezTo>
                  <a:cubicBezTo>
                    <a:pt x="51" y="36"/>
                    <a:pt x="46" y="35"/>
                    <a:pt x="45" y="35"/>
                  </a:cubicBezTo>
                  <a:cubicBezTo>
                    <a:pt x="45" y="35"/>
                    <a:pt x="44" y="35"/>
                    <a:pt x="44" y="35"/>
                  </a:cubicBezTo>
                  <a:cubicBezTo>
                    <a:pt x="44" y="35"/>
                    <a:pt x="44" y="35"/>
                    <a:pt x="44" y="35"/>
                  </a:cubicBezTo>
                  <a:cubicBezTo>
                    <a:pt x="44" y="35"/>
                    <a:pt x="44" y="34"/>
                    <a:pt x="44" y="34"/>
                  </a:cubicBezTo>
                  <a:cubicBezTo>
                    <a:pt x="44" y="34"/>
                    <a:pt x="44" y="34"/>
                    <a:pt x="44" y="34"/>
                  </a:cubicBezTo>
                  <a:cubicBezTo>
                    <a:pt x="43" y="34"/>
                    <a:pt x="43" y="34"/>
                    <a:pt x="43" y="34"/>
                  </a:cubicBezTo>
                  <a:cubicBezTo>
                    <a:pt x="43" y="34"/>
                    <a:pt x="43" y="34"/>
                    <a:pt x="43" y="34"/>
                  </a:cubicBezTo>
                  <a:cubicBezTo>
                    <a:pt x="43" y="34"/>
                    <a:pt x="43" y="34"/>
                    <a:pt x="42" y="34"/>
                  </a:cubicBezTo>
                  <a:cubicBezTo>
                    <a:pt x="42" y="34"/>
                    <a:pt x="40" y="34"/>
                    <a:pt x="40" y="34"/>
                  </a:cubicBezTo>
                  <a:cubicBezTo>
                    <a:pt x="40" y="33"/>
                    <a:pt x="38" y="34"/>
                    <a:pt x="38" y="34"/>
                  </a:cubicBezTo>
                  <a:cubicBezTo>
                    <a:pt x="38" y="34"/>
                    <a:pt x="38" y="34"/>
                    <a:pt x="38" y="34"/>
                  </a:cubicBezTo>
                  <a:cubicBezTo>
                    <a:pt x="37" y="34"/>
                    <a:pt x="36" y="34"/>
                    <a:pt x="36" y="34"/>
                  </a:cubicBezTo>
                  <a:cubicBezTo>
                    <a:pt x="36" y="35"/>
                    <a:pt x="36" y="35"/>
                    <a:pt x="36" y="35"/>
                  </a:cubicBezTo>
                  <a:cubicBezTo>
                    <a:pt x="35" y="35"/>
                    <a:pt x="35" y="36"/>
                    <a:pt x="34" y="37"/>
                  </a:cubicBezTo>
                  <a:cubicBezTo>
                    <a:pt x="34" y="36"/>
                    <a:pt x="33" y="37"/>
                    <a:pt x="32" y="37"/>
                  </a:cubicBezTo>
                  <a:cubicBezTo>
                    <a:pt x="31" y="37"/>
                    <a:pt x="30" y="36"/>
                    <a:pt x="30" y="36"/>
                  </a:cubicBezTo>
                  <a:cubicBezTo>
                    <a:pt x="29" y="36"/>
                    <a:pt x="28" y="36"/>
                    <a:pt x="27" y="37"/>
                  </a:cubicBezTo>
                  <a:cubicBezTo>
                    <a:pt x="26" y="37"/>
                    <a:pt x="26" y="37"/>
                    <a:pt x="26" y="37"/>
                  </a:cubicBezTo>
                  <a:cubicBezTo>
                    <a:pt x="25" y="37"/>
                    <a:pt x="24" y="37"/>
                    <a:pt x="24" y="37"/>
                  </a:cubicBezTo>
                  <a:cubicBezTo>
                    <a:pt x="23" y="37"/>
                    <a:pt x="23" y="38"/>
                    <a:pt x="23" y="38"/>
                  </a:cubicBezTo>
                  <a:cubicBezTo>
                    <a:pt x="22" y="38"/>
                    <a:pt x="22" y="38"/>
                    <a:pt x="22" y="38"/>
                  </a:cubicBezTo>
                  <a:cubicBezTo>
                    <a:pt x="22" y="38"/>
                    <a:pt x="22" y="38"/>
                    <a:pt x="22" y="38"/>
                  </a:cubicBezTo>
                  <a:cubicBezTo>
                    <a:pt x="21" y="38"/>
                    <a:pt x="21" y="38"/>
                    <a:pt x="20" y="38"/>
                  </a:cubicBezTo>
                  <a:cubicBezTo>
                    <a:pt x="20" y="38"/>
                    <a:pt x="19" y="38"/>
                    <a:pt x="19" y="38"/>
                  </a:cubicBezTo>
                  <a:cubicBezTo>
                    <a:pt x="19" y="38"/>
                    <a:pt x="18" y="38"/>
                    <a:pt x="18" y="39"/>
                  </a:cubicBezTo>
                  <a:cubicBezTo>
                    <a:pt x="17" y="39"/>
                    <a:pt x="17" y="38"/>
                    <a:pt x="16" y="38"/>
                  </a:cubicBezTo>
                  <a:cubicBezTo>
                    <a:pt x="16" y="38"/>
                    <a:pt x="15" y="38"/>
                    <a:pt x="15" y="38"/>
                  </a:cubicBezTo>
                  <a:cubicBezTo>
                    <a:pt x="14" y="38"/>
                    <a:pt x="13" y="38"/>
                    <a:pt x="11" y="38"/>
                  </a:cubicBezTo>
                  <a:cubicBezTo>
                    <a:pt x="11" y="38"/>
                    <a:pt x="10" y="38"/>
                    <a:pt x="10" y="37"/>
                  </a:cubicBezTo>
                  <a:cubicBezTo>
                    <a:pt x="9" y="37"/>
                    <a:pt x="9" y="37"/>
                    <a:pt x="8" y="37"/>
                  </a:cubicBezTo>
                  <a:cubicBezTo>
                    <a:pt x="8" y="37"/>
                    <a:pt x="6" y="36"/>
                    <a:pt x="6" y="36"/>
                  </a:cubicBezTo>
                  <a:cubicBezTo>
                    <a:pt x="6" y="36"/>
                    <a:pt x="6" y="36"/>
                    <a:pt x="6" y="36"/>
                  </a:cubicBezTo>
                  <a:cubicBezTo>
                    <a:pt x="6" y="36"/>
                    <a:pt x="5" y="37"/>
                    <a:pt x="5" y="37"/>
                  </a:cubicBezTo>
                  <a:cubicBezTo>
                    <a:pt x="5" y="37"/>
                    <a:pt x="5" y="37"/>
                    <a:pt x="5" y="37"/>
                  </a:cubicBezTo>
                  <a:cubicBezTo>
                    <a:pt x="5" y="37"/>
                    <a:pt x="5" y="37"/>
                    <a:pt x="5" y="37"/>
                  </a:cubicBezTo>
                  <a:cubicBezTo>
                    <a:pt x="5" y="37"/>
                    <a:pt x="5" y="37"/>
                    <a:pt x="5" y="36"/>
                  </a:cubicBezTo>
                  <a:cubicBezTo>
                    <a:pt x="4" y="37"/>
                    <a:pt x="4" y="37"/>
                    <a:pt x="4" y="37"/>
                  </a:cubicBezTo>
                  <a:cubicBezTo>
                    <a:pt x="3" y="36"/>
                    <a:pt x="3" y="36"/>
                    <a:pt x="3" y="36"/>
                  </a:cubicBezTo>
                  <a:cubicBezTo>
                    <a:pt x="2" y="36"/>
                    <a:pt x="2" y="36"/>
                    <a:pt x="1" y="35"/>
                  </a:cubicBezTo>
                  <a:cubicBezTo>
                    <a:pt x="1" y="35"/>
                    <a:pt x="1" y="34"/>
                    <a:pt x="0" y="33"/>
                  </a:cubicBezTo>
                  <a:cubicBezTo>
                    <a:pt x="1" y="32"/>
                    <a:pt x="1" y="31"/>
                    <a:pt x="1" y="30"/>
                  </a:cubicBezTo>
                  <a:cubicBezTo>
                    <a:pt x="2" y="30"/>
                    <a:pt x="3" y="30"/>
                    <a:pt x="4" y="30"/>
                  </a:cubicBezTo>
                  <a:cubicBezTo>
                    <a:pt x="6" y="30"/>
                    <a:pt x="7" y="30"/>
                    <a:pt x="8" y="30"/>
                  </a:cubicBezTo>
                  <a:cubicBezTo>
                    <a:pt x="9" y="30"/>
                    <a:pt x="9" y="30"/>
                    <a:pt x="10" y="29"/>
                  </a:cubicBezTo>
                  <a:cubicBezTo>
                    <a:pt x="10" y="29"/>
                    <a:pt x="11" y="30"/>
                    <a:pt x="11" y="30"/>
                  </a:cubicBezTo>
                  <a:cubicBezTo>
                    <a:pt x="12" y="29"/>
                    <a:pt x="13" y="28"/>
                    <a:pt x="13" y="28"/>
                  </a:cubicBezTo>
                  <a:cubicBezTo>
                    <a:pt x="14" y="28"/>
                    <a:pt x="15" y="29"/>
                    <a:pt x="15" y="28"/>
                  </a:cubicBezTo>
                  <a:cubicBezTo>
                    <a:pt x="15" y="28"/>
                    <a:pt x="15" y="28"/>
                    <a:pt x="15" y="28"/>
                  </a:cubicBezTo>
                  <a:cubicBezTo>
                    <a:pt x="16" y="28"/>
                    <a:pt x="16" y="28"/>
                    <a:pt x="16" y="28"/>
                  </a:cubicBezTo>
                  <a:cubicBezTo>
                    <a:pt x="17" y="28"/>
                    <a:pt x="17" y="28"/>
                    <a:pt x="17" y="28"/>
                  </a:cubicBezTo>
                  <a:cubicBezTo>
                    <a:pt x="18" y="28"/>
                    <a:pt x="20" y="27"/>
                    <a:pt x="21" y="27"/>
                  </a:cubicBezTo>
                  <a:cubicBezTo>
                    <a:pt x="22" y="27"/>
                    <a:pt x="22" y="26"/>
                    <a:pt x="23" y="26"/>
                  </a:cubicBezTo>
                  <a:cubicBezTo>
                    <a:pt x="24" y="26"/>
                    <a:pt x="25" y="26"/>
                    <a:pt x="26" y="26"/>
                  </a:cubicBezTo>
                  <a:cubicBezTo>
                    <a:pt x="26" y="26"/>
                    <a:pt x="27" y="25"/>
                    <a:pt x="27" y="25"/>
                  </a:cubicBezTo>
                  <a:cubicBezTo>
                    <a:pt x="27" y="25"/>
                    <a:pt x="27" y="24"/>
                    <a:pt x="27" y="24"/>
                  </a:cubicBezTo>
                  <a:cubicBezTo>
                    <a:pt x="27" y="24"/>
                    <a:pt x="28" y="24"/>
                    <a:pt x="28" y="24"/>
                  </a:cubicBezTo>
                  <a:cubicBezTo>
                    <a:pt x="28" y="23"/>
                    <a:pt x="28" y="23"/>
                    <a:pt x="28" y="23"/>
                  </a:cubicBezTo>
                  <a:cubicBezTo>
                    <a:pt x="27" y="23"/>
                    <a:pt x="27" y="22"/>
                    <a:pt x="26" y="22"/>
                  </a:cubicBezTo>
                  <a:cubicBezTo>
                    <a:pt x="26" y="22"/>
                    <a:pt x="26" y="21"/>
                    <a:pt x="26" y="21"/>
                  </a:cubicBezTo>
                  <a:cubicBezTo>
                    <a:pt x="25" y="20"/>
                    <a:pt x="24" y="20"/>
                    <a:pt x="24" y="18"/>
                  </a:cubicBezTo>
                  <a:cubicBezTo>
                    <a:pt x="24" y="18"/>
                    <a:pt x="23" y="18"/>
                    <a:pt x="24" y="18"/>
                  </a:cubicBezTo>
                  <a:cubicBezTo>
                    <a:pt x="23" y="17"/>
                    <a:pt x="23" y="17"/>
                    <a:pt x="22" y="17"/>
                  </a:cubicBezTo>
                  <a:cubicBezTo>
                    <a:pt x="22" y="16"/>
                    <a:pt x="22" y="16"/>
                    <a:pt x="22" y="16"/>
                  </a:cubicBezTo>
                  <a:cubicBezTo>
                    <a:pt x="22" y="16"/>
                    <a:pt x="22" y="16"/>
                    <a:pt x="22" y="16"/>
                  </a:cubicBezTo>
                  <a:cubicBezTo>
                    <a:pt x="22" y="16"/>
                    <a:pt x="21" y="16"/>
                    <a:pt x="21" y="16"/>
                  </a:cubicBezTo>
                  <a:cubicBezTo>
                    <a:pt x="21" y="15"/>
                    <a:pt x="20" y="15"/>
                    <a:pt x="20" y="14"/>
                  </a:cubicBezTo>
                  <a:cubicBezTo>
                    <a:pt x="19" y="14"/>
                    <a:pt x="19" y="14"/>
                    <a:pt x="19" y="13"/>
                  </a:cubicBezTo>
                  <a:cubicBezTo>
                    <a:pt x="18" y="13"/>
                    <a:pt x="18" y="13"/>
                    <a:pt x="17" y="13"/>
                  </a:cubicBezTo>
                  <a:cubicBezTo>
                    <a:pt x="16" y="12"/>
                    <a:pt x="16" y="11"/>
                    <a:pt x="15" y="10"/>
                  </a:cubicBezTo>
                  <a:cubicBezTo>
                    <a:pt x="14" y="9"/>
                    <a:pt x="14" y="9"/>
                    <a:pt x="14" y="9"/>
                  </a:cubicBezTo>
                  <a:cubicBezTo>
                    <a:pt x="14" y="8"/>
                    <a:pt x="14" y="7"/>
                    <a:pt x="13" y="6"/>
                  </a:cubicBezTo>
                  <a:cubicBezTo>
                    <a:pt x="13" y="6"/>
                    <a:pt x="13" y="5"/>
                    <a:pt x="13" y="5"/>
                  </a:cubicBezTo>
                  <a:cubicBezTo>
                    <a:pt x="13" y="4"/>
                    <a:pt x="13" y="4"/>
                    <a:pt x="13" y="4"/>
                  </a:cubicBezTo>
                  <a:cubicBezTo>
                    <a:pt x="13" y="3"/>
                    <a:pt x="13" y="2"/>
                    <a:pt x="13" y="1"/>
                  </a:cubicBezTo>
                  <a:cubicBezTo>
                    <a:pt x="13" y="1"/>
                    <a:pt x="14" y="1"/>
                    <a:pt x="13" y="1"/>
                  </a:cubicBezTo>
                  <a:cubicBezTo>
                    <a:pt x="14" y="1"/>
                    <a:pt x="13" y="1"/>
                    <a:pt x="14" y="1"/>
                  </a:cubicBezTo>
                  <a:cubicBezTo>
                    <a:pt x="15" y="1"/>
                    <a:pt x="16" y="1"/>
                    <a:pt x="17" y="2"/>
                  </a:cubicBezTo>
                  <a:cubicBezTo>
                    <a:pt x="17" y="2"/>
                    <a:pt x="18" y="2"/>
                    <a:pt x="18" y="2"/>
                  </a:cubicBezTo>
                  <a:cubicBezTo>
                    <a:pt x="18" y="3"/>
                    <a:pt x="19" y="3"/>
                    <a:pt x="19" y="3"/>
                  </a:cubicBezTo>
                  <a:cubicBezTo>
                    <a:pt x="20" y="3"/>
                    <a:pt x="20" y="4"/>
                    <a:pt x="20" y="4"/>
                  </a:cubicBezTo>
                  <a:cubicBezTo>
                    <a:pt x="20" y="4"/>
                    <a:pt x="20" y="4"/>
                    <a:pt x="20" y="4"/>
                  </a:cubicBezTo>
                  <a:cubicBezTo>
                    <a:pt x="20" y="4"/>
                    <a:pt x="20" y="4"/>
                    <a:pt x="20" y="4"/>
                  </a:cubicBezTo>
                  <a:cubicBezTo>
                    <a:pt x="20" y="4"/>
                    <a:pt x="21" y="5"/>
                    <a:pt x="21" y="5"/>
                  </a:cubicBezTo>
                  <a:cubicBezTo>
                    <a:pt x="23" y="5"/>
                    <a:pt x="24" y="7"/>
                    <a:pt x="25" y="8"/>
                  </a:cubicBezTo>
                  <a:cubicBezTo>
                    <a:pt x="25" y="8"/>
                    <a:pt x="25" y="8"/>
                    <a:pt x="25" y="8"/>
                  </a:cubicBezTo>
                  <a:cubicBezTo>
                    <a:pt x="25" y="8"/>
                    <a:pt x="25" y="8"/>
                    <a:pt x="25" y="8"/>
                  </a:cubicBezTo>
                  <a:cubicBezTo>
                    <a:pt x="26" y="8"/>
                    <a:pt x="26" y="8"/>
                    <a:pt x="27" y="9"/>
                  </a:cubicBezTo>
                  <a:cubicBezTo>
                    <a:pt x="27" y="9"/>
                    <a:pt x="27" y="9"/>
                    <a:pt x="27" y="9"/>
                  </a:cubicBezTo>
                  <a:cubicBezTo>
                    <a:pt x="28" y="9"/>
                    <a:pt x="28" y="9"/>
                    <a:pt x="28" y="9"/>
                  </a:cubicBezTo>
                  <a:cubicBezTo>
                    <a:pt x="28" y="10"/>
                    <a:pt x="28" y="10"/>
                    <a:pt x="29" y="9"/>
                  </a:cubicBezTo>
                  <a:cubicBezTo>
                    <a:pt x="29" y="9"/>
                    <a:pt x="29" y="9"/>
                    <a:pt x="29" y="10"/>
                  </a:cubicBezTo>
                  <a:cubicBezTo>
                    <a:pt x="29" y="9"/>
                    <a:pt x="29" y="9"/>
                    <a:pt x="29" y="9"/>
                  </a:cubicBezTo>
                  <a:cubicBezTo>
                    <a:pt x="29" y="10"/>
                    <a:pt x="30" y="10"/>
                    <a:pt x="31" y="11"/>
                  </a:cubicBezTo>
                  <a:cubicBezTo>
                    <a:pt x="31" y="11"/>
                    <a:pt x="31" y="11"/>
                    <a:pt x="32" y="11"/>
                  </a:cubicBezTo>
                  <a:cubicBezTo>
                    <a:pt x="32" y="11"/>
                    <a:pt x="32" y="12"/>
                    <a:pt x="32" y="12"/>
                  </a:cubicBezTo>
                  <a:cubicBezTo>
                    <a:pt x="32" y="12"/>
                    <a:pt x="32" y="12"/>
                    <a:pt x="32" y="12"/>
                  </a:cubicBezTo>
                  <a:cubicBezTo>
                    <a:pt x="32" y="12"/>
                    <a:pt x="33" y="13"/>
                    <a:pt x="33" y="13"/>
                  </a:cubicBezTo>
                  <a:cubicBezTo>
                    <a:pt x="33" y="13"/>
                    <a:pt x="33" y="13"/>
                    <a:pt x="33" y="13"/>
                  </a:cubicBezTo>
                  <a:cubicBezTo>
                    <a:pt x="35" y="13"/>
                    <a:pt x="35" y="14"/>
                    <a:pt x="36" y="15"/>
                  </a:cubicBezTo>
                  <a:cubicBezTo>
                    <a:pt x="37" y="15"/>
                    <a:pt x="37" y="15"/>
                    <a:pt x="37" y="16"/>
                  </a:cubicBezTo>
                  <a:cubicBezTo>
                    <a:pt x="38" y="16"/>
                    <a:pt x="38" y="16"/>
                    <a:pt x="39" y="16"/>
                  </a:cubicBezTo>
                  <a:cubicBezTo>
                    <a:pt x="40" y="17"/>
                    <a:pt x="42" y="17"/>
                    <a:pt x="43" y="16"/>
                  </a:cubicBezTo>
                  <a:cubicBezTo>
                    <a:pt x="43" y="16"/>
                    <a:pt x="45" y="16"/>
                    <a:pt x="45" y="16"/>
                  </a:cubicBezTo>
                  <a:cubicBezTo>
                    <a:pt x="46" y="18"/>
                    <a:pt x="47" y="17"/>
                    <a:pt x="48" y="17"/>
                  </a:cubicBezTo>
                  <a:cubicBezTo>
                    <a:pt x="49" y="17"/>
                    <a:pt x="49" y="17"/>
                    <a:pt x="50" y="16"/>
                  </a:cubicBezTo>
                  <a:cubicBezTo>
                    <a:pt x="51" y="16"/>
                    <a:pt x="51" y="15"/>
                    <a:pt x="52" y="14"/>
                  </a:cubicBezTo>
                  <a:cubicBezTo>
                    <a:pt x="53" y="14"/>
                    <a:pt x="53" y="14"/>
                    <a:pt x="53" y="14"/>
                  </a:cubicBezTo>
                  <a:cubicBezTo>
                    <a:pt x="53" y="14"/>
                    <a:pt x="53" y="14"/>
                    <a:pt x="53" y="14"/>
                  </a:cubicBezTo>
                  <a:cubicBezTo>
                    <a:pt x="53" y="14"/>
                    <a:pt x="53" y="14"/>
                    <a:pt x="53" y="14"/>
                  </a:cubicBezTo>
                  <a:cubicBezTo>
                    <a:pt x="55" y="14"/>
                    <a:pt x="56" y="14"/>
                    <a:pt x="56" y="13"/>
                  </a:cubicBezTo>
                  <a:cubicBezTo>
                    <a:pt x="56" y="13"/>
                    <a:pt x="56" y="13"/>
                    <a:pt x="57" y="13"/>
                  </a:cubicBezTo>
                  <a:cubicBezTo>
                    <a:pt x="57" y="13"/>
                    <a:pt x="57" y="13"/>
                    <a:pt x="57" y="13"/>
                  </a:cubicBezTo>
                  <a:cubicBezTo>
                    <a:pt x="57" y="13"/>
                    <a:pt x="58" y="12"/>
                    <a:pt x="59" y="13"/>
                  </a:cubicBezTo>
                  <a:cubicBezTo>
                    <a:pt x="60" y="11"/>
                    <a:pt x="61" y="12"/>
                    <a:pt x="63" y="11"/>
                  </a:cubicBezTo>
                  <a:cubicBezTo>
                    <a:pt x="63" y="11"/>
                    <a:pt x="63" y="11"/>
                    <a:pt x="63" y="10"/>
                  </a:cubicBezTo>
                  <a:cubicBezTo>
                    <a:pt x="64" y="10"/>
                    <a:pt x="64" y="10"/>
                    <a:pt x="65" y="10"/>
                  </a:cubicBezTo>
                  <a:cubicBezTo>
                    <a:pt x="65" y="10"/>
                    <a:pt x="65" y="10"/>
                    <a:pt x="66" y="10"/>
                  </a:cubicBezTo>
                  <a:cubicBezTo>
                    <a:pt x="66" y="9"/>
                    <a:pt x="67" y="9"/>
                    <a:pt x="67" y="9"/>
                  </a:cubicBezTo>
                  <a:cubicBezTo>
                    <a:pt x="67" y="9"/>
                    <a:pt x="68" y="9"/>
                    <a:pt x="68" y="8"/>
                  </a:cubicBezTo>
                  <a:cubicBezTo>
                    <a:pt x="69" y="8"/>
                    <a:pt x="69" y="8"/>
                    <a:pt x="69" y="8"/>
                  </a:cubicBezTo>
                  <a:cubicBezTo>
                    <a:pt x="69" y="8"/>
                    <a:pt x="69" y="8"/>
                    <a:pt x="69" y="8"/>
                  </a:cubicBezTo>
                  <a:cubicBezTo>
                    <a:pt x="69" y="7"/>
                    <a:pt x="70" y="7"/>
                    <a:pt x="71" y="7"/>
                  </a:cubicBezTo>
                  <a:cubicBezTo>
                    <a:pt x="71" y="7"/>
                    <a:pt x="72" y="7"/>
                    <a:pt x="72" y="6"/>
                  </a:cubicBezTo>
                  <a:cubicBezTo>
                    <a:pt x="73" y="7"/>
                    <a:pt x="74" y="5"/>
                    <a:pt x="75" y="5"/>
                  </a:cubicBezTo>
                  <a:cubicBezTo>
                    <a:pt x="75" y="4"/>
                    <a:pt x="78" y="4"/>
                    <a:pt x="78" y="4"/>
                  </a:cubicBezTo>
                  <a:cubicBezTo>
                    <a:pt x="79" y="3"/>
                    <a:pt x="80" y="2"/>
                    <a:pt x="81" y="2"/>
                  </a:cubicBezTo>
                  <a:cubicBezTo>
                    <a:pt x="81" y="2"/>
                    <a:pt x="82" y="2"/>
                    <a:pt x="82" y="2"/>
                  </a:cubicBezTo>
                  <a:cubicBezTo>
                    <a:pt x="83" y="2"/>
                    <a:pt x="83" y="2"/>
                    <a:pt x="83" y="2"/>
                  </a:cubicBezTo>
                  <a:cubicBezTo>
                    <a:pt x="84" y="2"/>
                    <a:pt x="84" y="2"/>
                    <a:pt x="84" y="2"/>
                  </a:cubicBezTo>
                  <a:cubicBezTo>
                    <a:pt x="84" y="1"/>
                    <a:pt x="85" y="1"/>
                    <a:pt x="85" y="0"/>
                  </a:cubicBezTo>
                  <a:cubicBezTo>
                    <a:pt x="85" y="0"/>
                    <a:pt x="85" y="0"/>
                    <a:pt x="85" y="0"/>
                  </a:cubicBezTo>
                  <a:cubicBezTo>
                    <a:pt x="86" y="0"/>
                    <a:pt x="86" y="0"/>
                    <a:pt x="8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3" name="Freeform 12"/>
            <p:cNvSpPr>
              <a:spLocks noEditPoints="1"/>
            </p:cNvSpPr>
            <p:nvPr/>
          </p:nvSpPr>
          <p:spPr bwMode="auto">
            <a:xfrm>
              <a:off x="7040563" y="3106738"/>
              <a:ext cx="366712" cy="227013"/>
            </a:xfrm>
            <a:custGeom>
              <a:avLst/>
              <a:gdLst>
                <a:gd name="T0" fmla="*/ 58 w 135"/>
                <a:gd name="T1" fmla="*/ 80 h 83"/>
                <a:gd name="T2" fmla="*/ 50 w 135"/>
                <a:gd name="T3" fmla="*/ 71 h 83"/>
                <a:gd name="T4" fmla="*/ 42 w 135"/>
                <a:gd name="T5" fmla="*/ 58 h 83"/>
                <a:gd name="T6" fmla="*/ 50 w 135"/>
                <a:gd name="T7" fmla="*/ 66 h 83"/>
                <a:gd name="T8" fmla="*/ 40 w 135"/>
                <a:gd name="T9" fmla="*/ 55 h 83"/>
                <a:gd name="T10" fmla="*/ 25 w 135"/>
                <a:gd name="T11" fmla="*/ 58 h 83"/>
                <a:gd name="T12" fmla="*/ 9 w 135"/>
                <a:gd name="T13" fmla="*/ 61 h 83"/>
                <a:gd name="T14" fmla="*/ 3 w 135"/>
                <a:gd name="T15" fmla="*/ 54 h 83"/>
                <a:gd name="T16" fmla="*/ 7 w 135"/>
                <a:gd name="T17" fmla="*/ 43 h 83"/>
                <a:gd name="T18" fmla="*/ 12 w 135"/>
                <a:gd name="T19" fmla="*/ 29 h 83"/>
                <a:gd name="T20" fmla="*/ 13 w 135"/>
                <a:gd name="T21" fmla="*/ 36 h 83"/>
                <a:gd name="T22" fmla="*/ 14 w 135"/>
                <a:gd name="T23" fmla="*/ 48 h 83"/>
                <a:gd name="T24" fmla="*/ 31 w 135"/>
                <a:gd name="T25" fmla="*/ 52 h 83"/>
                <a:gd name="T26" fmla="*/ 34 w 135"/>
                <a:gd name="T27" fmla="*/ 43 h 83"/>
                <a:gd name="T28" fmla="*/ 41 w 135"/>
                <a:gd name="T29" fmla="*/ 36 h 83"/>
                <a:gd name="T30" fmla="*/ 51 w 135"/>
                <a:gd name="T31" fmla="*/ 51 h 83"/>
                <a:gd name="T32" fmla="*/ 58 w 135"/>
                <a:gd name="T33" fmla="*/ 62 h 83"/>
                <a:gd name="T34" fmla="*/ 63 w 135"/>
                <a:gd name="T35" fmla="*/ 70 h 83"/>
                <a:gd name="T36" fmla="*/ 82 w 135"/>
                <a:gd name="T37" fmla="*/ 65 h 83"/>
                <a:gd name="T38" fmla="*/ 71 w 135"/>
                <a:gd name="T39" fmla="*/ 65 h 83"/>
                <a:gd name="T40" fmla="*/ 61 w 135"/>
                <a:gd name="T41" fmla="*/ 53 h 83"/>
                <a:gd name="T42" fmla="*/ 74 w 135"/>
                <a:gd name="T43" fmla="*/ 60 h 83"/>
                <a:gd name="T44" fmla="*/ 58 w 135"/>
                <a:gd name="T45" fmla="*/ 39 h 83"/>
                <a:gd name="T46" fmla="*/ 51 w 135"/>
                <a:gd name="T47" fmla="*/ 31 h 83"/>
                <a:gd name="T48" fmla="*/ 35 w 135"/>
                <a:gd name="T49" fmla="*/ 16 h 83"/>
                <a:gd name="T50" fmla="*/ 32 w 135"/>
                <a:gd name="T51" fmla="*/ 6 h 83"/>
                <a:gd name="T52" fmla="*/ 41 w 135"/>
                <a:gd name="T53" fmla="*/ 6 h 83"/>
                <a:gd name="T54" fmla="*/ 47 w 135"/>
                <a:gd name="T55" fmla="*/ 14 h 83"/>
                <a:gd name="T56" fmla="*/ 54 w 135"/>
                <a:gd name="T57" fmla="*/ 23 h 83"/>
                <a:gd name="T58" fmla="*/ 65 w 135"/>
                <a:gd name="T59" fmla="*/ 37 h 83"/>
                <a:gd name="T60" fmla="*/ 76 w 135"/>
                <a:gd name="T61" fmla="*/ 53 h 83"/>
                <a:gd name="T62" fmla="*/ 82 w 135"/>
                <a:gd name="T63" fmla="*/ 65 h 83"/>
                <a:gd name="T64" fmla="*/ 112 w 135"/>
                <a:gd name="T65" fmla="*/ 50 h 83"/>
                <a:gd name="T66" fmla="*/ 108 w 135"/>
                <a:gd name="T67" fmla="*/ 56 h 83"/>
                <a:gd name="T68" fmla="*/ 116 w 135"/>
                <a:gd name="T69" fmla="*/ 67 h 83"/>
                <a:gd name="T70" fmla="*/ 119 w 135"/>
                <a:gd name="T71" fmla="*/ 77 h 83"/>
                <a:gd name="T72" fmla="*/ 104 w 135"/>
                <a:gd name="T73" fmla="*/ 74 h 83"/>
                <a:gd name="T74" fmla="*/ 88 w 135"/>
                <a:gd name="T75" fmla="*/ 67 h 83"/>
                <a:gd name="T76" fmla="*/ 92 w 135"/>
                <a:gd name="T77" fmla="*/ 62 h 83"/>
                <a:gd name="T78" fmla="*/ 99 w 135"/>
                <a:gd name="T79" fmla="*/ 65 h 83"/>
                <a:gd name="T80" fmla="*/ 113 w 135"/>
                <a:gd name="T81" fmla="*/ 72 h 83"/>
                <a:gd name="T82" fmla="*/ 109 w 135"/>
                <a:gd name="T83" fmla="*/ 62 h 83"/>
                <a:gd name="T84" fmla="*/ 102 w 135"/>
                <a:gd name="T85" fmla="*/ 54 h 83"/>
                <a:gd name="T86" fmla="*/ 93 w 135"/>
                <a:gd name="T87" fmla="*/ 49 h 83"/>
                <a:gd name="T88" fmla="*/ 81 w 135"/>
                <a:gd name="T89" fmla="*/ 49 h 83"/>
                <a:gd name="T90" fmla="*/ 81 w 135"/>
                <a:gd name="T91" fmla="*/ 43 h 83"/>
                <a:gd name="T92" fmla="*/ 77 w 135"/>
                <a:gd name="T93" fmla="*/ 37 h 83"/>
                <a:gd name="T94" fmla="*/ 85 w 135"/>
                <a:gd name="T95" fmla="*/ 41 h 83"/>
                <a:gd name="T96" fmla="*/ 79 w 135"/>
                <a:gd name="T97" fmla="*/ 31 h 83"/>
                <a:gd name="T98" fmla="*/ 70 w 135"/>
                <a:gd name="T99" fmla="*/ 26 h 83"/>
                <a:gd name="T100" fmla="*/ 76 w 135"/>
                <a:gd name="T101" fmla="*/ 19 h 83"/>
                <a:gd name="T102" fmla="*/ 82 w 135"/>
                <a:gd name="T103" fmla="*/ 22 h 83"/>
                <a:gd name="T104" fmla="*/ 82 w 135"/>
                <a:gd name="T105" fmla="*/ 29 h 83"/>
                <a:gd name="T106" fmla="*/ 96 w 135"/>
                <a:gd name="T107" fmla="*/ 25 h 83"/>
                <a:gd name="T108" fmla="*/ 94 w 135"/>
                <a:gd name="T109" fmla="*/ 33 h 83"/>
                <a:gd name="T110" fmla="*/ 95 w 135"/>
                <a:gd name="T111" fmla="*/ 43 h 83"/>
                <a:gd name="T112" fmla="*/ 105 w 135"/>
                <a:gd name="T113" fmla="*/ 46 h 83"/>
                <a:gd name="T114" fmla="*/ 96 w 135"/>
                <a:gd name="T115" fmla="*/ 38 h 83"/>
                <a:gd name="T116" fmla="*/ 106 w 135"/>
                <a:gd name="T117" fmla="*/ 36 h 83"/>
                <a:gd name="T118" fmla="*/ 111 w 135"/>
                <a:gd name="T119" fmla="*/ 46 h 83"/>
                <a:gd name="T120" fmla="*/ 121 w 135"/>
                <a:gd name="T121"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83">
                  <a:moveTo>
                    <a:pt x="66" y="75"/>
                  </a:moveTo>
                  <a:cubicBezTo>
                    <a:pt x="66" y="76"/>
                    <a:pt x="67" y="78"/>
                    <a:pt x="66" y="80"/>
                  </a:cubicBezTo>
                  <a:cubicBezTo>
                    <a:pt x="66" y="81"/>
                    <a:pt x="64" y="82"/>
                    <a:pt x="64" y="82"/>
                  </a:cubicBezTo>
                  <a:cubicBezTo>
                    <a:pt x="63" y="83"/>
                    <a:pt x="61" y="83"/>
                    <a:pt x="60" y="82"/>
                  </a:cubicBezTo>
                  <a:cubicBezTo>
                    <a:pt x="60" y="82"/>
                    <a:pt x="60" y="82"/>
                    <a:pt x="59" y="81"/>
                  </a:cubicBezTo>
                  <a:cubicBezTo>
                    <a:pt x="59" y="81"/>
                    <a:pt x="59" y="81"/>
                    <a:pt x="58" y="80"/>
                  </a:cubicBezTo>
                  <a:cubicBezTo>
                    <a:pt x="58" y="80"/>
                    <a:pt x="57" y="79"/>
                    <a:pt x="57" y="79"/>
                  </a:cubicBezTo>
                  <a:cubicBezTo>
                    <a:pt x="56" y="78"/>
                    <a:pt x="56" y="77"/>
                    <a:pt x="55" y="77"/>
                  </a:cubicBezTo>
                  <a:cubicBezTo>
                    <a:pt x="55" y="76"/>
                    <a:pt x="54" y="76"/>
                    <a:pt x="54" y="75"/>
                  </a:cubicBezTo>
                  <a:cubicBezTo>
                    <a:pt x="53" y="75"/>
                    <a:pt x="53" y="75"/>
                    <a:pt x="53" y="74"/>
                  </a:cubicBezTo>
                  <a:cubicBezTo>
                    <a:pt x="52" y="74"/>
                    <a:pt x="52" y="74"/>
                    <a:pt x="52" y="73"/>
                  </a:cubicBezTo>
                  <a:cubicBezTo>
                    <a:pt x="51" y="73"/>
                    <a:pt x="50" y="72"/>
                    <a:pt x="50" y="71"/>
                  </a:cubicBezTo>
                  <a:cubicBezTo>
                    <a:pt x="49" y="70"/>
                    <a:pt x="48" y="69"/>
                    <a:pt x="47" y="68"/>
                  </a:cubicBezTo>
                  <a:cubicBezTo>
                    <a:pt x="47" y="68"/>
                    <a:pt x="47" y="67"/>
                    <a:pt x="46" y="66"/>
                  </a:cubicBezTo>
                  <a:cubicBezTo>
                    <a:pt x="46" y="66"/>
                    <a:pt x="45" y="66"/>
                    <a:pt x="45" y="65"/>
                  </a:cubicBezTo>
                  <a:cubicBezTo>
                    <a:pt x="45" y="65"/>
                    <a:pt x="44" y="64"/>
                    <a:pt x="44" y="64"/>
                  </a:cubicBezTo>
                  <a:cubicBezTo>
                    <a:pt x="43" y="62"/>
                    <a:pt x="42" y="61"/>
                    <a:pt x="41" y="59"/>
                  </a:cubicBezTo>
                  <a:cubicBezTo>
                    <a:pt x="41" y="59"/>
                    <a:pt x="41" y="58"/>
                    <a:pt x="42" y="58"/>
                  </a:cubicBezTo>
                  <a:cubicBezTo>
                    <a:pt x="43" y="59"/>
                    <a:pt x="44" y="60"/>
                    <a:pt x="44" y="61"/>
                  </a:cubicBezTo>
                  <a:cubicBezTo>
                    <a:pt x="45" y="62"/>
                    <a:pt x="46" y="62"/>
                    <a:pt x="46" y="63"/>
                  </a:cubicBezTo>
                  <a:cubicBezTo>
                    <a:pt x="47" y="64"/>
                    <a:pt x="47" y="64"/>
                    <a:pt x="48" y="65"/>
                  </a:cubicBezTo>
                  <a:cubicBezTo>
                    <a:pt x="48" y="65"/>
                    <a:pt x="48" y="65"/>
                    <a:pt x="49" y="65"/>
                  </a:cubicBezTo>
                  <a:cubicBezTo>
                    <a:pt x="49" y="66"/>
                    <a:pt x="50" y="66"/>
                    <a:pt x="50" y="66"/>
                  </a:cubicBezTo>
                  <a:cubicBezTo>
                    <a:pt x="50" y="66"/>
                    <a:pt x="50" y="66"/>
                    <a:pt x="50" y="66"/>
                  </a:cubicBezTo>
                  <a:cubicBezTo>
                    <a:pt x="50" y="65"/>
                    <a:pt x="48" y="63"/>
                    <a:pt x="47" y="62"/>
                  </a:cubicBezTo>
                  <a:cubicBezTo>
                    <a:pt x="47" y="61"/>
                    <a:pt x="46" y="60"/>
                    <a:pt x="45" y="60"/>
                  </a:cubicBezTo>
                  <a:cubicBezTo>
                    <a:pt x="45" y="59"/>
                    <a:pt x="44" y="59"/>
                    <a:pt x="44" y="58"/>
                  </a:cubicBezTo>
                  <a:cubicBezTo>
                    <a:pt x="43" y="58"/>
                    <a:pt x="43" y="57"/>
                    <a:pt x="42" y="57"/>
                  </a:cubicBezTo>
                  <a:cubicBezTo>
                    <a:pt x="42" y="57"/>
                    <a:pt x="42" y="56"/>
                    <a:pt x="41" y="56"/>
                  </a:cubicBezTo>
                  <a:cubicBezTo>
                    <a:pt x="41" y="56"/>
                    <a:pt x="40" y="55"/>
                    <a:pt x="40" y="55"/>
                  </a:cubicBezTo>
                  <a:cubicBezTo>
                    <a:pt x="39" y="54"/>
                    <a:pt x="37" y="56"/>
                    <a:pt x="36" y="55"/>
                  </a:cubicBezTo>
                  <a:cubicBezTo>
                    <a:pt x="36" y="55"/>
                    <a:pt x="36" y="55"/>
                    <a:pt x="36" y="55"/>
                  </a:cubicBezTo>
                  <a:cubicBezTo>
                    <a:pt x="36" y="56"/>
                    <a:pt x="35" y="56"/>
                    <a:pt x="35" y="56"/>
                  </a:cubicBezTo>
                  <a:cubicBezTo>
                    <a:pt x="34" y="56"/>
                    <a:pt x="34" y="56"/>
                    <a:pt x="33" y="56"/>
                  </a:cubicBezTo>
                  <a:cubicBezTo>
                    <a:pt x="33" y="56"/>
                    <a:pt x="32" y="57"/>
                    <a:pt x="32" y="57"/>
                  </a:cubicBezTo>
                  <a:cubicBezTo>
                    <a:pt x="29" y="58"/>
                    <a:pt x="27" y="58"/>
                    <a:pt x="25" y="58"/>
                  </a:cubicBezTo>
                  <a:cubicBezTo>
                    <a:pt x="23" y="59"/>
                    <a:pt x="22" y="59"/>
                    <a:pt x="20" y="59"/>
                  </a:cubicBezTo>
                  <a:cubicBezTo>
                    <a:pt x="20" y="59"/>
                    <a:pt x="19" y="59"/>
                    <a:pt x="19" y="60"/>
                  </a:cubicBezTo>
                  <a:cubicBezTo>
                    <a:pt x="18" y="60"/>
                    <a:pt x="17" y="60"/>
                    <a:pt x="16" y="60"/>
                  </a:cubicBezTo>
                  <a:cubicBezTo>
                    <a:pt x="15" y="60"/>
                    <a:pt x="14" y="60"/>
                    <a:pt x="14" y="61"/>
                  </a:cubicBezTo>
                  <a:cubicBezTo>
                    <a:pt x="13" y="61"/>
                    <a:pt x="13" y="61"/>
                    <a:pt x="12" y="61"/>
                  </a:cubicBezTo>
                  <a:cubicBezTo>
                    <a:pt x="11" y="61"/>
                    <a:pt x="10" y="61"/>
                    <a:pt x="9" y="61"/>
                  </a:cubicBezTo>
                  <a:cubicBezTo>
                    <a:pt x="8" y="61"/>
                    <a:pt x="8" y="62"/>
                    <a:pt x="8" y="62"/>
                  </a:cubicBezTo>
                  <a:cubicBezTo>
                    <a:pt x="7" y="62"/>
                    <a:pt x="6" y="62"/>
                    <a:pt x="6" y="62"/>
                  </a:cubicBezTo>
                  <a:cubicBezTo>
                    <a:pt x="4" y="62"/>
                    <a:pt x="3" y="61"/>
                    <a:pt x="2" y="60"/>
                  </a:cubicBezTo>
                  <a:cubicBezTo>
                    <a:pt x="1" y="59"/>
                    <a:pt x="0" y="59"/>
                    <a:pt x="0" y="58"/>
                  </a:cubicBezTo>
                  <a:cubicBezTo>
                    <a:pt x="0" y="57"/>
                    <a:pt x="1" y="55"/>
                    <a:pt x="2" y="54"/>
                  </a:cubicBezTo>
                  <a:cubicBezTo>
                    <a:pt x="2" y="54"/>
                    <a:pt x="2" y="54"/>
                    <a:pt x="3" y="54"/>
                  </a:cubicBezTo>
                  <a:cubicBezTo>
                    <a:pt x="3" y="54"/>
                    <a:pt x="3" y="54"/>
                    <a:pt x="3" y="53"/>
                  </a:cubicBezTo>
                  <a:cubicBezTo>
                    <a:pt x="3" y="52"/>
                    <a:pt x="4" y="50"/>
                    <a:pt x="5" y="48"/>
                  </a:cubicBezTo>
                  <a:cubicBezTo>
                    <a:pt x="5" y="48"/>
                    <a:pt x="5" y="48"/>
                    <a:pt x="5" y="48"/>
                  </a:cubicBezTo>
                  <a:cubicBezTo>
                    <a:pt x="6" y="47"/>
                    <a:pt x="6" y="47"/>
                    <a:pt x="6" y="46"/>
                  </a:cubicBezTo>
                  <a:cubicBezTo>
                    <a:pt x="6" y="45"/>
                    <a:pt x="6" y="44"/>
                    <a:pt x="7" y="44"/>
                  </a:cubicBezTo>
                  <a:cubicBezTo>
                    <a:pt x="7" y="43"/>
                    <a:pt x="7" y="43"/>
                    <a:pt x="7" y="43"/>
                  </a:cubicBezTo>
                  <a:cubicBezTo>
                    <a:pt x="7" y="42"/>
                    <a:pt x="7" y="42"/>
                    <a:pt x="7" y="41"/>
                  </a:cubicBezTo>
                  <a:cubicBezTo>
                    <a:pt x="8" y="41"/>
                    <a:pt x="8" y="40"/>
                    <a:pt x="8" y="40"/>
                  </a:cubicBezTo>
                  <a:cubicBezTo>
                    <a:pt x="8" y="39"/>
                    <a:pt x="8" y="38"/>
                    <a:pt x="9" y="37"/>
                  </a:cubicBezTo>
                  <a:cubicBezTo>
                    <a:pt x="9" y="36"/>
                    <a:pt x="9" y="35"/>
                    <a:pt x="10" y="34"/>
                  </a:cubicBezTo>
                  <a:cubicBezTo>
                    <a:pt x="10" y="33"/>
                    <a:pt x="10" y="33"/>
                    <a:pt x="10" y="32"/>
                  </a:cubicBezTo>
                  <a:cubicBezTo>
                    <a:pt x="11" y="31"/>
                    <a:pt x="11" y="30"/>
                    <a:pt x="12" y="29"/>
                  </a:cubicBezTo>
                  <a:cubicBezTo>
                    <a:pt x="12" y="29"/>
                    <a:pt x="12" y="28"/>
                    <a:pt x="13" y="28"/>
                  </a:cubicBezTo>
                  <a:cubicBezTo>
                    <a:pt x="13" y="27"/>
                    <a:pt x="13" y="27"/>
                    <a:pt x="14" y="27"/>
                  </a:cubicBezTo>
                  <a:cubicBezTo>
                    <a:pt x="14" y="27"/>
                    <a:pt x="14" y="28"/>
                    <a:pt x="14" y="28"/>
                  </a:cubicBezTo>
                  <a:cubicBezTo>
                    <a:pt x="14" y="29"/>
                    <a:pt x="14" y="30"/>
                    <a:pt x="13" y="30"/>
                  </a:cubicBezTo>
                  <a:cubicBezTo>
                    <a:pt x="13" y="31"/>
                    <a:pt x="13" y="32"/>
                    <a:pt x="13" y="33"/>
                  </a:cubicBezTo>
                  <a:cubicBezTo>
                    <a:pt x="13" y="34"/>
                    <a:pt x="13" y="35"/>
                    <a:pt x="13" y="36"/>
                  </a:cubicBezTo>
                  <a:cubicBezTo>
                    <a:pt x="12" y="38"/>
                    <a:pt x="13" y="39"/>
                    <a:pt x="13" y="41"/>
                  </a:cubicBezTo>
                  <a:cubicBezTo>
                    <a:pt x="13" y="42"/>
                    <a:pt x="13" y="42"/>
                    <a:pt x="13" y="43"/>
                  </a:cubicBezTo>
                  <a:cubicBezTo>
                    <a:pt x="13" y="44"/>
                    <a:pt x="13" y="44"/>
                    <a:pt x="13" y="45"/>
                  </a:cubicBezTo>
                  <a:cubicBezTo>
                    <a:pt x="13" y="46"/>
                    <a:pt x="13" y="46"/>
                    <a:pt x="13" y="47"/>
                  </a:cubicBezTo>
                  <a:cubicBezTo>
                    <a:pt x="13" y="48"/>
                    <a:pt x="13" y="48"/>
                    <a:pt x="13" y="48"/>
                  </a:cubicBezTo>
                  <a:cubicBezTo>
                    <a:pt x="13" y="48"/>
                    <a:pt x="14" y="48"/>
                    <a:pt x="14" y="48"/>
                  </a:cubicBezTo>
                  <a:cubicBezTo>
                    <a:pt x="13" y="49"/>
                    <a:pt x="13" y="49"/>
                    <a:pt x="13" y="49"/>
                  </a:cubicBezTo>
                  <a:cubicBezTo>
                    <a:pt x="14" y="50"/>
                    <a:pt x="14" y="52"/>
                    <a:pt x="15" y="52"/>
                  </a:cubicBezTo>
                  <a:cubicBezTo>
                    <a:pt x="15" y="52"/>
                    <a:pt x="19" y="52"/>
                    <a:pt x="20" y="52"/>
                  </a:cubicBezTo>
                  <a:cubicBezTo>
                    <a:pt x="22" y="52"/>
                    <a:pt x="24" y="52"/>
                    <a:pt x="27" y="52"/>
                  </a:cubicBezTo>
                  <a:cubicBezTo>
                    <a:pt x="27" y="52"/>
                    <a:pt x="28" y="52"/>
                    <a:pt x="29" y="52"/>
                  </a:cubicBezTo>
                  <a:cubicBezTo>
                    <a:pt x="30" y="52"/>
                    <a:pt x="30" y="52"/>
                    <a:pt x="31" y="52"/>
                  </a:cubicBezTo>
                  <a:cubicBezTo>
                    <a:pt x="32" y="52"/>
                    <a:pt x="37" y="52"/>
                    <a:pt x="38" y="51"/>
                  </a:cubicBezTo>
                  <a:cubicBezTo>
                    <a:pt x="38" y="51"/>
                    <a:pt x="38" y="51"/>
                    <a:pt x="38" y="51"/>
                  </a:cubicBezTo>
                  <a:cubicBezTo>
                    <a:pt x="38" y="50"/>
                    <a:pt x="37" y="50"/>
                    <a:pt x="37" y="49"/>
                  </a:cubicBezTo>
                  <a:cubicBezTo>
                    <a:pt x="37" y="48"/>
                    <a:pt x="36" y="47"/>
                    <a:pt x="36" y="46"/>
                  </a:cubicBezTo>
                  <a:cubicBezTo>
                    <a:pt x="35" y="46"/>
                    <a:pt x="35" y="46"/>
                    <a:pt x="35" y="45"/>
                  </a:cubicBezTo>
                  <a:cubicBezTo>
                    <a:pt x="35" y="44"/>
                    <a:pt x="35" y="44"/>
                    <a:pt x="34" y="43"/>
                  </a:cubicBezTo>
                  <a:cubicBezTo>
                    <a:pt x="34" y="42"/>
                    <a:pt x="34" y="42"/>
                    <a:pt x="35" y="41"/>
                  </a:cubicBezTo>
                  <a:cubicBezTo>
                    <a:pt x="34" y="41"/>
                    <a:pt x="34" y="40"/>
                    <a:pt x="34" y="39"/>
                  </a:cubicBezTo>
                  <a:cubicBezTo>
                    <a:pt x="35" y="39"/>
                    <a:pt x="35" y="38"/>
                    <a:pt x="35" y="37"/>
                  </a:cubicBezTo>
                  <a:cubicBezTo>
                    <a:pt x="35" y="36"/>
                    <a:pt x="35" y="32"/>
                    <a:pt x="37" y="32"/>
                  </a:cubicBezTo>
                  <a:cubicBezTo>
                    <a:pt x="38" y="33"/>
                    <a:pt x="39" y="33"/>
                    <a:pt x="39" y="34"/>
                  </a:cubicBezTo>
                  <a:cubicBezTo>
                    <a:pt x="40" y="34"/>
                    <a:pt x="40" y="35"/>
                    <a:pt x="41" y="36"/>
                  </a:cubicBezTo>
                  <a:cubicBezTo>
                    <a:pt x="41" y="36"/>
                    <a:pt x="41" y="37"/>
                    <a:pt x="42" y="37"/>
                  </a:cubicBezTo>
                  <a:cubicBezTo>
                    <a:pt x="42" y="38"/>
                    <a:pt x="43" y="38"/>
                    <a:pt x="43" y="39"/>
                  </a:cubicBezTo>
                  <a:cubicBezTo>
                    <a:pt x="44" y="40"/>
                    <a:pt x="45" y="42"/>
                    <a:pt x="46" y="44"/>
                  </a:cubicBezTo>
                  <a:cubicBezTo>
                    <a:pt x="47" y="44"/>
                    <a:pt x="47" y="45"/>
                    <a:pt x="48" y="46"/>
                  </a:cubicBezTo>
                  <a:cubicBezTo>
                    <a:pt x="48" y="46"/>
                    <a:pt x="48" y="46"/>
                    <a:pt x="49" y="47"/>
                  </a:cubicBezTo>
                  <a:cubicBezTo>
                    <a:pt x="49" y="48"/>
                    <a:pt x="50" y="49"/>
                    <a:pt x="51" y="51"/>
                  </a:cubicBezTo>
                  <a:cubicBezTo>
                    <a:pt x="52" y="51"/>
                    <a:pt x="52" y="51"/>
                    <a:pt x="52" y="52"/>
                  </a:cubicBezTo>
                  <a:cubicBezTo>
                    <a:pt x="53" y="52"/>
                    <a:pt x="53" y="53"/>
                    <a:pt x="54" y="54"/>
                  </a:cubicBezTo>
                  <a:cubicBezTo>
                    <a:pt x="54" y="55"/>
                    <a:pt x="54" y="56"/>
                    <a:pt x="55" y="56"/>
                  </a:cubicBezTo>
                  <a:cubicBezTo>
                    <a:pt x="55" y="57"/>
                    <a:pt x="56" y="57"/>
                    <a:pt x="56" y="58"/>
                  </a:cubicBezTo>
                  <a:cubicBezTo>
                    <a:pt x="56" y="58"/>
                    <a:pt x="56" y="59"/>
                    <a:pt x="57" y="60"/>
                  </a:cubicBezTo>
                  <a:cubicBezTo>
                    <a:pt x="57" y="61"/>
                    <a:pt x="58" y="62"/>
                    <a:pt x="58" y="62"/>
                  </a:cubicBezTo>
                  <a:cubicBezTo>
                    <a:pt x="58" y="63"/>
                    <a:pt x="59" y="63"/>
                    <a:pt x="59" y="63"/>
                  </a:cubicBezTo>
                  <a:cubicBezTo>
                    <a:pt x="59" y="64"/>
                    <a:pt x="59" y="64"/>
                    <a:pt x="60" y="64"/>
                  </a:cubicBezTo>
                  <a:cubicBezTo>
                    <a:pt x="60" y="65"/>
                    <a:pt x="60" y="65"/>
                    <a:pt x="60" y="66"/>
                  </a:cubicBezTo>
                  <a:cubicBezTo>
                    <a:pt x="61" y="67"/>
                    <a:pt x="61" y="67"/>
                    <a:pt x="62" y="68"/>
                  </a:cubicBezTo>
                  <a:cubicBezTo>
                    <a:pt x="62" y="68"/>
                    <a:pt x="63" y="69"/>
                    <a:pt x="63" y="69"/>
                  </a:cubicBezTo>
                  <a:cubicBezTo>
                    <a:pt x="63" y="69"/>
                    <a:pt x="63" y="70"/>
                    <a:pt x="63" y="70"/>
                  </a:cubicBezTo>
                  <a:cubicBezTo>
                    <a:pt x="63" y="70"/>
                    <a:pt x="64" y="71"/>
                    <a:pt x="64" y="71"/>
                  </a:cubicBezTo>
                  <a:cubicBezTo>
                    <a:pt x="64" y="71"/>
                    <a:pt x="65" y="72"/>
                    <a:pt x="65" y="72"/>
                  </a:cubicBezTo>
                  <a:cubicBezTo>
                    <a:pt x="65" y="72"/>
                    <a:pt x="65" y="72"/>
                    <a:pt x="65" y="72"/>
                  </a:cubicBezTo>
                  <a:cubicBezTo>
                    <a:pt x="65" y="73"/>
                    <a:pt x="66" y="74"/>
                    <a:pt x="66" y="75"/>
                  </a:cubicBezTo>
                  <a:cubicBezTo>
                    <a:pt x="66" y="75"/>
                    <a:pt x="66" y="75"/>
                    <a:pt x="66" y="75"/>
                  </a:cubicBezTo>
                  <a:close/>
                  <a:moveTo>
                    <a:pt x="82" y="65"/>
                  </a:moveTo>
                  <a:cubicBezTo>
                    <a:pt x="82" y="66"/>
                    <a:pt x="82" y="67"/>
                    <a:pt x="81" y="67"/>
                  </a:cubicBezTo>
                  <a:cubicBezTo>
                    <a:pt x="81" y="68"/>
                    <a:pt x="80" y="68"/>
                    <a:pt x="80" y="68"/>
                  </a:cubicBezTo>
                  <a:cubicBezTo>
                    <a:pt x="80" y="69"/>
                    <a:pt x="78" y="70"/>
                    <a:pt x="76" y="70"/>
                  </a:cubicBezTo>
                  <a:cubicBezTo>
                    <a:pt x="75" y="70"/>
                    <a:pt x="74" y="69"/>
                    <a:pt x="74" y="68"/>
                  </a:cubicBezTo>
                  <a:cubicBezTo>
                    <a:pt x="73" y="67"/>
                    <a:pt x="73" y="67"/>
                    <a:pt x="73" y="67"/>
                  </a:cubicBezTo>
                  <a:cubicBezTo>
                    <a:pt x="72" y="66"/>
                    <a:pt x="72" y="66"/>
                    <a:pt x="71" y="65"/>
                  </a:cubicBezTo>
                  <a:cubicBezTo>
                    <a:pt x="70" y="64"/>
                    <a:pt x="69" y="63"/>
                    <a:pt x="68" y="62"/>
                  </a:cubicBezTo>
                  <a:cubicBezTo>
                    <a:pt x="67" y="61"/>
                    <a:pt x="66" y="61"/>
                    <a:pt x="66" y="60"/>
                  </a:cubicBezTo>
                  <a:cubicBezTo>
                    <a:pt x="65" y="59"/>
                    <a:pt x="65" y="58"/>
                    <a:pt x="64" y="58"/>
                  </a:cubicBezTo>
                  <a:cubicBezTo>
                    <a:pt x="63" y="57"/>
                    <a:pt x="63" y="56"/>
                    <a:pt x="63" y="56"/>
                  </a:cubicBezTo>
                  <a:cubicBezTo>
                    <a:pt x="62" y="55"/>
                    <a:pt x="61" y="54"/>
                    <a:pt x="61" y="53"/>
                  </a:cubicBezTo>
                  <a:cubicBezTo>
                    <a:pt x="61" y="53"/>
                    <a:pt x="61" y="53"/>
                    <a:pt x="61" y="53"/>
                  </a:cubicBezTo>
                  <a:cubicBezTo>
                    <a:pt x="62" y="53"/>
                    <a:pt x="62" y="53"/>
                    <a:pt x="63" y="53"/>
                  </a:cubicBezTo>
                  <a:cubicBezTo>
                    <a:pt x="63" y="54"/>
                    <a:pt x="64" y="54"/>
                    <a:pt x="64" y="54"/>
                  </a:cubicBezTo>
                  <a:cubicBezTo>
                    <a:pt x="65" y="55"/>
                    <a:pt x="65" y="55"/>
                    <a:pt x="65" y="56"/>
                  </a:cubicBezTo>
                  <a:cubicBezTo>
                    <a:pt x="66" y="56"/>
                    <a:pt x="66" y="56"/>
                    <a:pt x="67" y="56"/>
                  </a:cubicBezTo>
                  <a:cubicBezTo>
                    <a:pt x="68" y="57"/>
                    <a:pt x="70" y="58"/>
                    <a:pt x="71" y="59"/>
                  </a:cubicBezTo>
                  <a:cubicBezTo>
                    <a:pt x="72" y="59"/>
                    <a:pt x="73" y="60"/>
                    <a:pt x="74" y="60"/>
                  </a:cubicBezTo>
                  <a:cubicBezTo>
                    <a:pt x="74" y="60"/>
                    <a:pt x="76" y="61"/>
                    <a:pt x="76" y="60"/>
                  </a:cubicBezTo>
                  <a:cubicBezTo>
                    <a:pt x="76" y="59"/>
                    <a:pt x="69" y="51"/>
                    <a:pt x="67" y="49"/>
                  </a:cubicBezTo>
                  <a:cubicBezTo>
                    <a:pt x="66" y="48"/>
                    <a:pt x="66" y="47"/>
                    <a:pt x="65" y="46"/>
                  </a:cubicBezTo>
                  <a:cubicBezTo>
                    <a:pt x="64" y="46"/>
                    <a:pt x="64" y="45"/>
                    <a:pt x="63" y="45"/>
                  </a:cubicBezTo>
                  <a:cubicBezTo>
                    <a:pt x="62" y="44"/>
                    <a:pt x="62" y="42"/>
                    <a:pt x="61" y="41"/>
                  </a:cubicBezTo>
                  <a:cubicBezTo>
                    <a:pt x="60" y="41"/>
                    <a:pt x="59" y="40"/>
                    <a:pt x="58" y="39"/>
                  </a:cubicBezTo>
                  <a:cubicBezTo>
                    <a:pt x="58" y="38"/>
                    <a:pt x="57" y="38"/>
                    <a:pt x="57" y="37"/>
                  </a:cubicBezTo>
                  <a:cubicBezTo>
                    <a:pt x="56" y="37"/>
                    <a:pt x="56" y="37"/>
                    <a:pt x="55" y="36"/>
                  </a:cubicBezTo>
                  <a:cubicBezTo>
                    <a:pt x="55" y="35"/>
                    <a:pt x="54" y="35"/>
                    <a:pt x="54" y="34"/>
                  </a:cubicBezTo>
                  <a:cubicBezTo>
                    <a:pt x="53" y="34"/>
                    <a:pt x="53" y="33"/>
                    <a:pt x="53" y="33"/>
                  </a:cubicBezTo>
                  <a:cubicBezTo>
                    <a:pt x="52" y="32"/>
                    <a:pt x="52" y="32"/>
                    <a:pt x="52" y="32"/>
                  </a:cubicBezTo>
                  <a:cubicBezTo>
                    <a:pt x="51" y="32"/>
                    <a:pt x="51" y="31"/>
                    <a:pt x="51" y="31"/>
                  </a:cubicBezTo>
                  <a:cubicBezTo>
                    <a:pt x="50" y="30"/>
                    <a:pt x="49" y="30"/>
                    <a:pt x="49" y="29"/>
                  </a:cubicBezTo>
                  <a:cubicBezTo>
                    <a:pt x="48" y="29"/>
                    <a:pt x="48" y="28"/>
                    <a:pt x="47" y="28"/>
                  </a:cubicBezTo>
                  <a:cubicBezTo>
                    <a:pt x="47" y="28"/>
                    <a:pt x="47" y="27"/>
                    <a:pt x="46" y="27"/>
                  </a:cubicBezTo>
                  <a:cubicBezTo>
                    <a:pt x="44" y="25"/>
                    <a:pt x="42" y="23"/>
                    <a:pt x="39" y="21"/>
                  </a:cubicBezTo>
                  <a:cubicBezTo>
                    <a:pt x="39" y="20"/>
                    <a:pt x="38" y="20"/>
                    <a:pt x="38" y="19"/>
                  </a:cubicBezTo>
                  <a:cubicBezTo>
                    <a:pt x="37" y="18"/>
                    <a:pt x="36" y="17"/>
                    <a:pt x="35" y="16"/>
                  </a:cubicBezTo>
                  <a:cubicBezTo>
                    <a:pt x="35" y="15"/>
                    <a:pt x="35" y="15"/>
                    <a:pt x="34" y="14"/>
                  </a:cubicBezTo>
                  <a:cubicBezTo>
                    <a:pt x="34" y="14"/>
                    <a:pt x="34" y="13"/>
                    <a:pt x="34" y="12"/>
                  </a:cubicBezTo>
                  <a:cubicBezTo>
                    <a:pt x="34" y="12"/>
                    <a:pt x="33" y="11"/>
                    <a:pt x="33" y="11"/>
                  </a:cubicBezTo>
                  <a:cubicBezTo>
                    <a:pt x="32" y="10"/>
                    <a:pt x="32" y="9"/>
                    <a:pt x="32" y="8"/>
                  </a:cubicBezTo>
                  <a:cubicBezTo>
                    <a:pt x="32" y="8"/>
                    <a:pt x="32" y="7"/>
                    <a:pt x="32" y="7"/>
                  </a:cubicBezTo>
                  <a:cubicBezTo>
                    <a:pt x="32" y="6"/>
                    <a:pt x="32" y="6"/>
                    <a:pt x="32" y="6"/>
                  </a:cubicBezTo>
                  <a:cubicBezTo>
                    <a:pt x="32" y="4"/>
                    <a:pt x="34" y="2"/>
                    <a:pt x="35" y="2"/>
                  </a:cubicBezTo>
                  <a:cubicBezTo>
                    <a:pt x="36" y="1"/>
                    <a:pt x="38" y="0"/>
                    <a:pt x="39" y="1"/>
                  </a:cubicBezTo>
                  <a:cubicBezTo>
                    <a:pt x="39" y="1"/>
                    <a:pt x="39" y="1"/>
                    <a:pt x="39" y="1"/>
                  </a:cubicBezTo>
                  <a:cubicBezTo>
                    <a:pt x="39" y="2"/>
                    <a:pt x="39" y="2"/>
                    <a:pt x="39" y="3"/>
                  </a:cubicBezTo>
                  <a:cubicBezTo>
                    <a:pt x="40" y="4"/>
                    <a:pt x="40" y="4"/>
                    <a:pt x="41" y="5"/>
                  </a:cubicBezTo>
                  <a:cubicBezTo>
                    <a:pt x="41" y="6"/>
                    <a:pt x="41" y="6"/>
                    <a:pt x="41" y="6"/>
                  </a:cubicBezTo>
                  <a:cubicBezTo>
                    <a:pt x="41" y="7"/>
                    <a:pt x="42" y="7"/>
                    <a:pt x="42" y="8"/>
                  </a:cubicBezTo>
                  <a:cubicBezTo>
                    <a:pt x="42" y="8"/>
                    <a:pt x="43" y="8"/>
                    <a:pt x="43" y="9"/>
                  </a:cubicBezTo>
                  <a:cubicBezTo>
                    <a:pt x="43" y="9"/>
                    <a:pt x="43" y="10"/>
                    <a:pt x="44" y="10"/>
                  </a:cubicBezTo>
                  <a:cubicBezTo>
                    <a:pt x="44" y="10"/>
                    <a:pt x="44" y="11"/>
                    <a:pt x="44" y="11"/>
                  </a:cubicBezTo>
                  <a:cubicBezTo>
                    <a:pt x="45" y="11"/>
                    <a:pt x="45" y="12"/>
                    <a:pt x="45" y="13"/>
                  </a:cubicBezTo>
                  <a:cubicBezTo>
                    <a:pt x="46" y="13"/>
                    <a:pt x="46" y="14"/>
                    <a:pt x="47" y="14"/>
                  </a:cubicBezTo>
                  <a:cubicBezTo>
                    <a:pt x="47" y="15"/>
                    <a:pt x="47" y="15"/>
                    <a:pt x="47" y="15"/>
                  </a:cubicBezTo>
                  <a:cubicBezTo>
                    <a:pt x="48" y="16"/>
                    <a:pt x="48" y="16"/>
                    <a:pt x="49" y="17"/>
                  </a:cubicBezTo>
                  <a:cubicBezTo>
                    <a:pt x="49" y="18"/>
                    <a:pt x="50" y="19"/>
                    <a:pt x="50" y="19"/>
                  </a:cubicBezTo>
                  <a:cubicBezTo>
                    <a:pt x="51" y="20"/>
                    <a:pt x="51" y="20"/>
                    <a:pt x="52" y="21"/>
                  </a:cubicBezTo>
                  <a:cubicBezTo>
                    <a:pt x="52" y="21"/>
                    <a:pt x="52" y="22"/>
                    <a:pt x="53" y="22"/>
                  </a:cubicBezTo>
                  <a:cubicBezTo>
                    <a:pt x="53" y="22"/>
                    <a:pt x="53" y="23"/>
                    <a:pt x="54" y="23"/>
                  </a:cubicBezTo>
                  <a:cubicBezTo>
                    <a:pt x="54" y="23"/>
                    <a:pt x="54" y="24"/>
                    <a:pt x="54" y="24"/>
                  </a:cubicBezTo>
                  <a:cubicBezTo>
                    <a:pt x="55" y="24"/>
                    <a:pt x="55" y="25"/>
                    <a:pt x="55" y="25"/>
                  </a:cubicBezTo>
                  <a:cubicBezTo>
                    <a:pt x="56" y="26"/>
                    <a:pt x="58" y="28"/>
                    <a:pt x="59" y="30"/>
                  </a:cubicBezTo>
                  <a:cubicBezTo>
                    <a:pt x="59" y="30"/>
                    <a:pt x="60" y="30"/>
                    <a:pt x="60" y="31"/>
                  </a:cubicBezTo>
                  <a:cubicBezTo>
                    <a:pt x="61" y="32"/>
                    <a:pt x="62" y="33"/>
                    <a:pt x="63" y="34"/>
                  </a:cubicBezTo>
                  <a:cubicBezTo>
                    <a:pt x="63" y="35"/>
                    <a:pt x="65" y="36"/>
                    <a:pt x="65" y="37"/>
                  </a:cubicBezTo>
                  <a:cubicBezTo>
                    <a:pt x="66" y="38"/>
                    <a:pt x="66" y="39"/>
                    <a:pt x="67" y="40"/>
                  </a:cubicBezTo>
                  <a:cubicBezTo>
                    <a:pt x="67" y="40"/>
                    <a:pt x="68" y="41"/>
                    <a:pt x="68" y="41"/>
                  </a:cubicBezTo>
                  <a:cubicBezTo>
                    <a:pt x="69" y="42"/>
                    <a:pt x="70" y="43"/>
                    <a:pt x="70" y="44"/>
                  </a:cubicBezTo>
                  <a:cubicBezTo>
                    <a:pt x="72" y="46"/>
                    <a:pt x="73" y="48"/>
                    <a:pt x="74" y="50"/>
                  </a:cubicBezTo>
                  <a:cubicBezTo>
                    <a:pt x="75" y="51"/>
                    <a:pt x="75" y="51"/>
                    <a:pt x="75" y="51"/>
                  </a:cubicBezTo>
                  <a:cubicBezTo>
                    <a:pt x="76" y="52"/>
                    <a:pt x="76" y="53"/>
                    <a:pt x="76" y="53"/>
                  </a:cubicBezTo>
                  <a:cubicBezTo>
                    <a:pt x="77" y="54"/>
                    <a:pt x="77" y="55"/>
                    <a:pt x="78" y="55"/>
                  </a:cubicBezTo>
                  <a:cubicBezTo>
                    <a:pt x="78" y="56"/>
                    <a:pt x="78" y="56"/>
                    <a:pt x="78" y="57"/>
                  </a:cubicBezTo>
                  <a:cubicBezTo>
                    <a:pt x="79" y="57"/>
                    <a:pt x="79" y="57"/>
                    <a:pt x="79" y="58"/>
                  </a:cubicBezTo>
                  <a:cubicBezTo>
                    <a:pt x="80" y="59"/>
                    <a:pt x="80" y="60"/>
                    <a:pt x="80" y="60"/>
                  </a:cubicBezTo>
                  <a:cubicBezTo>
                    <a:pt x="81" y="62"/>
                    <a:pt x="82" y="62"/>
                    <a:pt x="82" y="64"/>
                  </a:cubicBezTo>
                  <a:cubicBezTo>
                    <a:pt x="82" y="64"/>
                    <a:pt x="82" y="65"/>
                    <a:pt x="82" y="65"/>
                  </a:cubicBezTo>
                  <a:close/>
                  <a:moveTo>
                    <a:pt x="135" y="56"/>
                  </a:moveTo>
                  <a:cubicBezTo>
                    <a:pt x="135" y="57"/>
                    <a:pt x="135" y="57"/>
                    <a:pt x="134" y="58"/>
                  </a:cubicBezTo>
                  <a:cubicBezTo>
                    <a:pt x="133" y="58"/>
                    <a:pt x="132" y="59"/>
                    <a:pt x="131" y="59"/>
                  </a:cubicBezTo>
                  <a:cubicBezTo>
                    <a:pt x="130" y="60"/>
                    <a:pt x="128" y="59"/>
                    <a:pt x="127" y="58"/>
                  </a:cubicBezTo>
                  <a:cubicBezTo>
                    <a:pt x="124" y="57"/>
                    <a:pt x="120" y="55"/>
                    <a:pt x="117" y="53"/>
                  </a:cubicBezTo>
                  <a:cubicBezTo>
                    <a:pt x="117" y="53"/>
                    <a:pt x="112" y="51"/>
                    <a:pt x="112" y="50"/>
                  </a:cubicBezTo>
                  <a:cubicBezTo>
                    <a:pt x="112" y="50"/>
                    <a:pt x="112" y="50"/>
                    <a:pt x="112" y="50"/>
                  </a:cubicBezTo>
                  <a:cubicBezTo>
                    <a:pt x="111" y="51"/>
                    <a:pt x="111" y="52"/>
                    <a:pt x="111" y="53"/>
                  </a:cubicBezTo>
                  <a:cubicBezTo>
                    <a:pt x="111" y="54"/>
                    <a:pt x="110" y="55"/>
                    <a:pt x="109" y="55"/>
                  </a:cubicBezTo>
                  <a:cubicBezTo>
                    <a:pt x="108" y="56"/>
                    <a:pt x="108" y="55"/>
                    <a:pt x="108" y="56"/>
                  </a:cubicBezTo>
                  <a:cubicBezTo>
                    <a:pt x="108" y="56"/>
                    <a:pt x="108" y="56"/>
                    <a:pt x="108" y="56"/>
                  </a:cubicBezTo>
                  <a:cubicBezTo>
                    <a:pt x="108" y="56"/>
                    <a:pt x="108" y="56"/>
                    <a:pt x="108" y="56"/>
                  </a:cubicBezTo>
                  <a:cubicBezTo>
                    <a:pt x="109" y="57"/>
                    <a:pt x="109" y="58"/>
                    <a:pt x="110" y="59"/>
                  </a:cubicBezTo>
                  <a:cubicBezTo>
                    <a:pt x="111" y="59"/>
                    <a:pt x="111" y="60"/>
                    <a:pt x="112" y="61"/>
                  </a:cubicBezTo>
                  <a:cubicBezTo>
                    <a:pt x="112" y="61"/>
                    <a:pt x="113" y="62"/>
                    <a:pt x="113" y="63"/>
                  </a:cubicBezTo>
                  <a:cubicBezTo>
                    <a:pt x="114" y="63"/>
                    <a:pt x="114" y="64"/>
                    <a:pt x="114" y="64"/>
                  </a:cubicBezTo>
                  <a:cubicBezTo>
                    <a:pt x="115" y="65"/>
                    <a:pt x="115" y="65"/>
                    <a:pt x="115" y="66"/>
                  </a:cubicBezTo>
                  <a:cubicBezTo>
                    <a:pt x="116" y="66"/>
                    <a:pt x="116" y="67"/>
                    <a:pt x="116" y="67"/>
                  </a:cubicBezTo>
                  <a:cubicBezTo>
                    <a:pt x="117" y="68"/>
                    <a:pt x="118" y="69"/>
                    <a:pt x="118" y="70"/>
                  </a:cubicBezTo>
                  <a:cubicBezTo>
                    <a:pt x="118" y="70"/>
                    <a:pt x="118" y="70"/>
                    <a:pt x="118" y="70"/>
                  </a:cubicBezTo>
                  <a:cubicBezTo>
                    <a:pt x="118" y="70"/>
                    <a:pt x="118" y="70"/>
                    <a:pt x="118" y="70"/>
                  </a:cubicBezTo>
                  <a:cubicBezTo>
                    <a:pt x="118" y="70"/>
                    <a:pt x="118" y="70"/>
                    <a:pt x="118" y="70"/>
                  </a:cubicBezTo>
                  <a:cubicBezTo>
                    <a:pt x="118" y="71"/>
                    <a:pt x="118" y="71"/>
                    <a:pt x="119" y="71"/>
                  </a:cubicBezTo>
                  <a:cubicBezTo>
                    <a:pt x="119" y="72"/>
                    <a:pt x="120" y="76"/>
                    <a:pt x="119" y="77"/>
                  </a:cubicBezTo>
                  <a:cubicBezTo>
                    <a:pt x="119" y="77"/>
                    <a:pt x="118" y="77"/>
                    <a:pt x="118" y="77"/>
                  </a:cubicBezTo>
                  <a:cubicBezTo>
                    <a:pt x="118" y="77"/>
                    <a:pt x="118" y="77"/>
                    <a:pt x="118" y="78"/>
                  </a:cubicBezTo>
                  <a:cubicBezTo>
                    <a:pt x="117" y="78"/>
                    <a:pt x="116" y="78"/>
                    <a:pt x="115" y="78"/>
                  </a:cubicBezTo>
                  <a:cubicBezTo>
                    <a:pt x="114" y="78"/>
                    <a:pt x="113" y="78"/>
                    <a:pt x="113" y="77"/>
                  </a:cubicBezTo>
                  <a:cubicBezTo>
                    <a:pt x="112" y="77"/>
                    <a:pt x="111" y="77"/>
                    <a:pt x="111" y="77"/>
                  </a:cubicBezTo>
                  <a:cubicBezTo>
                    <a:pt x="108" y="76"/>
                    <a:pt x="106" y="75"/>
                    <a:pt x="104" y="74"/>
                  </a:cubicBezTo>
                  <a:cubicBezTo>
                    <a:pt x="102" y="73"/>
                    <a:pt x="101" y="73"/>
                    <a:pt x="100" y="72"/>
                  </a:cubicBezTo>
                  <a:cubicBezTo>
                    <a:pt x="99" y="72"/>
                    <a:pt x="98" y="72"/>
                    <a:pt x="97" y="71"/>
                  </a:cubicBezTo>
                  <a:cubicBezTo>
                    <a:pt x="96" y="71"/>
                    <a:pt x="96" y="70"/>
                    <a:pt x="95" y="70"/>
                  </a:cubicBezTo>
                  <a:cubicBezTo>
                    <a:pt x="94" y="69"/>
                    <a:pt x="93" y="69"/>
                    <a:pt x="92" y="68"/>
                  </a:cubicBezTo>
                  <a:cubicBezTo>
                    <a:pt x="91" y="68"/>
                    <a:pt x="91" y="68"/>
                    <a:pt x="91" y="68"/>
                  </a:cubicBezTo>
                  <a:cubicBezTo>
                    <a:pt x="90" y="67"/>
                    <a:pt x="89" y="67"/>
                    <a:pt x="88" y="67"/>
                  </a:cubicBezTo>
                  <a:cubicBezTo>
                    <a:pt x="86" y="65"/>
                    <a:pt x="84" y="62"/>
                    <a:pt x="83" y="59"/>
                  </a:cubicBezTo>
                  <a:cubicBezTo>
                    <a:pt x="83" y="59"/>
                    <a:pt x="83" y="58"/>
                    <a:pt x="83" y="57"/>
                  </a:cubicBezTo>
                  <a:cubicBezTo>
                    <a:pt x="83" y="54"/>
                    <a:pt x="86" y="58"/>
                    <a:pt x="87" y="59"/>
                  </a:cubicBezTo>
                  <a:cubicBezTo>
                    <a:pt x="87" y="59"/>
                    <a:pt x="88" y="60"/>
                    <a:pt x="88" y="60"/>
                  </a:cubicBezTo>
                  <a:cubicBezTo>
                    <a:pt x="89" y="60"/>
                    <a:pt x="91" y="60"/>
                    <a:pt x="92" y="60"/>
                  </a:cubicBezTo>
                  <a:cubicBezTo>
                    <a:pt x="93" y="61"/>
                    <a:pt x="92" y="61"/>
                    <a:pt x="92" y="62"/>
                  </a:cubicBezTo>
                  <a:cubicBezTo>
                    <a:pt x="93" y="62"/>
                    <a:pt x="93" y="62"/>
                    <a:pt x="93" y="62"/>
                  </a:cubicBezTo>
                  <a:cubicBezTo>
                    <a:pt x="94" y="62"/>
                    <a:pt x="95" y="62"/>
                    <a:pt x="95" y="62"/>
                  </a:cubicBezTo>
                  <a:cubicBezTo>
                    <a:pt x="96" y="62"/>
                    <a:pt x="97" y="62"/>
                    <a:pt x="98" y="62"/>
                  </a:cubicBezTo>
                  <a:cubicBezTo>
                    <a:pt x="99" y="62"/>
                    <a:pt x="99" y="62"/>
                    <a:pt x="99" y="62"/>
                  </a:cubicBezTo>
                  <a:cubicBezTo>
                    <a:pt x="100" y="63"/>
                    <a:pt x="99" y="64"/>
                    <a:pt x="99" y="65"/>
                  </a:cubicBezTo>
                  <a:cubicBezTo>
                    <a:pt x="99" y="65"/>
                    <a:pt x="99" y="65"/>
                    <a:pt x="99" y="65"/>
                  </a:cubicBezTo>
                  <a:cubicBezTo>
                    <a:pt x="100" y="66"/>
                    <a:pt x="103" y="67"/>
                    <a:pt x="103" y="68"/>
                  </a:cubicBezTo>
                  <a:cubicBezTo>
                    <a:pt x="103" y="68"/>
                    <a:pt x="103" y="68"/>
                    <a:pt x="103" y="68"/>
                  </a:cubicBezTo>
                  <a:cubicBezTo>
                    <a:pt x="104" y="67"/>
                    <a:pt x="105" y="69"/>
                    <a:pt x="106" y="69"/>
                  </a:cubicBezTo>
                  <a:cubicBezTo>
                    <a:pt x="108" y="70"/>
                    <a:pt x="109" y="70"/>
                    <a:pt x="110" y="70"/>
                  </a:cubicBezTo>
                  <a:cubicBezTo>
                    <a:pt x="110" y="70"/>
                    <a:pt x="111" y="71"/>
                    <a:pt x="111" y="71"/>
                  </a:cubicBezTo>
                  <a:cubicBezTo>
                    <a:pt x="112" y="71"/>
                    <a:pt x="112" y="71"/>
                    <a:pt x="113" y="72"/>
                  </a:cubicBezTo>
                  <a:cubicBezTo>
                    <a:pt x="113" y="72"/>
                    <a:pt x="114" y="72"/>
                    <a:pt x="114" y="72"/>
                  </a:cubicBezTo>
                  <a:cubicBezTo>
                    <a:pt x="114" y="72"/>
                    <a:pt x="115" y="72"/>
                    <a:pt x="115" y="72"/>
                  </a:cubicBezTo>
                  <a:cubicBezTo>
                    <a:pt x="115" y="71"/>
                    <a:pt x="115" y="70"/>
                    <a:pt x="115" y="70"/>
                  </a:cubicBezTo>
                  <a:cubicBezTo>
                    <a:pt x="115" y="69"/>
                    <a:pt x="114" y="68"/>
                    <a:pt x="114" y="68"/>
                  </a:cubicBezTo>
                  <a:cubicBezTo>
                    <a:pt x="113" y="66"/>
                    <a:pt x="112" y="65"/>
                    <a:pt x="111" y="63"/>
                  </a:cubicBezTo>
                  <a:cubicBezTo>
                    <a:pt x="110" y="63"/>
                    <a:pt x="110" y="62"/>
                    <a:pt x="109" y="62"/>
                  </a:cubicBezTo>
                  <a:cubicBezTo>
                    <a:pt x="109" y="61"/>
                    <a:pt x="109" y="61"/>
                    <a:pt x="109" y="60"/>
                  </a:cubicBezTo>
                  <a:cubicBezTo>
                    <a:pt x="108" y="60"/>
                    <a:pt x="108" y="60"/>
                    <a:pt x="108" y="59"/>
                  </a:cubicBezTo>
                  <a:cubicBezTo>
                    <a:pt x="107" y="59"/>
                    <a:pt x="107" y="59"/>
                    <a:pt x="107" y="58"/>
                  </a:cubicBezTo>
                  <a:cubicBezTo>
                    <a:pt x="106" y="58"/>
                    <a:pt x="106" y="57"/>
                    <a:pt x="106" y="57"/>
                  </a:cubicBezTo>
                  <a:cubicBezTo>
                    <a:pt x="105" y="56"/>
                    <a:pt x="104" y="55"/>
                    <a:pt x="104" y="55"/>
                  </a:cubicBezTo>
                  <a:cubicBezTo>
                    <a:pt x="103" y="54"/>
                    <a:pt x="103" y="54"/>
                    <a:pt x="102" y="54"/>
                  </a:cubicBezTo>
                  <a:cubicBezTo>
                    <a:pt x="102" y="54"/>
                    <a:pt x="101" y="53"/>
                    <a:pt x="101" y="53"/>
                  </a:cubicBezTo>
                  <a:cubicBezTo>
                    <a:pt x="101" y="53"/>
                    <a:pt x="100" y="53"/>
                    <a:pt x="100" y="53"/>
                  </a:cubicBezTo>
                  <a:cubicBezTo>
                    <a:pt x="99" y="52"/>
                    <a:pt x="99" y="52"/>
                    <a:pt x="99" y="52"/>
                  </a:cubicBezTo>
                  <a:cubicBezTo>
                    <a:pt x="98" y="52"/>
                    <a:pt x="97" y="51"/>
                    <a:pt x="96" y="51"/>
                  </a:cubicBezTo>
                  <a:cubicBezTo>
                    <a:pt x="96" y="51"/>
                    <a:pt x="95" y="50"/>
                    <a:pt x="95" y="50"/>
                  </a:cubicBezTo>
                  <a:cubicBezTo>
                    <a:pt x="94" y="50"/>
                    <a:pt x="94" y="50"/>
                    <a:pt x="93" y="49"/>
                  </a:cubicBezTo>
                  <a:cubicBezTo>
                    <a:pt x="92" y="49"/>
                    <a:pt x="91" y="48"/>
                    <a:pt x="89" y="48"/>
                  </a:cubicBezTo>
                  <a:cubicBezTo>
                    <a:pt x="89" y="48"/>
                    <a:pt x="88" y="48"/>
                    <a:pt x="88" y="48"/>
                  </a:cubicBezTo>
                  <a:cubicBezTo>
                    <a:pt x="88" y="48"/>
                    <a:pt x="87" y="49"/>
                    <a:pt x="87" y="50"/>
                  </a:cubicBezTo>
                  <a:cubicBezTo>
                    <a:pt x="86" y="52"/>
                    <a:pt x="83" y="56"/>
                    <a:pt x="81" y="54"/>
                  </a:cubicBezTo>
                  <a:cubicBezTo>
                    <a:pt x="80" y="53"/>
                    <a:pt x="79" y="52"/>
                    <a:pt x="80" y="51"/>
                  </a:cubicBezTo>
                  <a:cubicBezTo>
                    <a:pt x="80" y="50"/>
                    <a:pt x="81" y="50"/>
                    <a:pt x="81" y="49"/>
                  </a:cubicBezTo>
                  <a:cubicBezTo>
                    <a:pt x="81" y="48"/>
                    <a:pt x="82" y="48"/>
                    <a:pt x="82" y="47"/>
                  </a:cubicBezTo>
                  <a:cubicBezTo>
                    <a:pt x="83" y="46"/>
                    <a:pt x="83" y="45"/>
                    <a:pt x="83" y="44"/>
                  </a:cubicBezTo>
                  <a:cubicBezTo>
                    <a:pt x="83" y="44"/>
                    <a:pt x="83" y="44"/>
                    <a:pt x="83" y="44"/>
                  </a:cubicBezTo>
                  <a:cubicBezTo>
                    <a:pt x="83" y="44"/>
                    <a:pt x="83" y="44"/>
                    <a:pt x="83" y="44"/>
                  </a:cubicBezTo>
                  <a:cubicBezTo>
                    <a:pt x="82" y="44"/>
                    <a:pt x="82" y="44"/>
                    <a:pt x="82" y="43"/>
                  </a:cubicBezTo>
                  <a:cubicBezTo>
                    <a:pt x="82" y="43"/>
                    <a:pt x="81" y="43"/>
                    <a:pt x="81" y="43"/>
                  </a:cubicBezTo>
                  <a:cubicBezTo>
                    <a:pt x="80" y="43"/>
                    <a:pt x="80" y="42"/>
                    <a:pt x="80" y="42"/>
                  </a:cubicBezTo>
                  <a:cubicBezTo>
                    <a:pt x="79" y="42"/>
                    <a:pt x="79" y="42"/>
                    <a:pt x="78" y="41"/>
                  </a:cubicBezTo>
                  <a:cubicBezTo>
                    <a:pt x="78" y="41"/>
                    <a:pt x="77" y="41"/>
                    <a:pt x="77" y="40"/>
                  </a:cubicBezTo>
                  <a:cubicBezTo>
                    <a:pt x="76" y="39"/>
                    <a:pt x="74" y="38"/>
                    <a:pt x="74" y="37"/>
                  </a:cubicBezTo>
                  <a:cubicBezTo>
                    <a:pt x="74" y="36"/>
                    <a:pt x="74" y="36"/>
                    <a:pt x="75" y="36"/>
                  </a:cubicBezTo>
                  <a:cubicBezTo>
                    <a:pt x="75" y="36"/>
                    <a:pt x="76" y="37"/>
                    <a:pt x="77" y="37"/>
                  </a:cubicBezTo>
                  <a:cubicBezTo>
                    <a:pt x="77" y="37"/>
                    <a:pt x="79" y="38"/>
                    <a:pt x="79" y="38"/>
                  </a:cubicBezTo>
                  <a:cubicBezTo>
                    <a:pt x="80" y="39"/>
                    <a:pt x="80" y="39"/>
                    <a:pt x="81" y="39"/>
                  </a:cubicBezTo>
                  <a:cubicBezTo>
                    <a:pt x="81" y="40"/>
                    <a:pt x="82" y="40"/>
                    <a:pt x="82" y="40"/>
                  </a:cubicBezTo>
                  <a:cubicBezTo>
                    <a:pt x="83" y="40"/>
                    <a:pt x="84" y="40"/>
                    <a:pt x="84" y="41"/>
                  </a:cubicBezTo>
                  <a:cubicBezTo>
                    <a:pt x="85" y="41"/>
                    <a:pt x="85" y="41"/>
                    <a:pt x="85" y="42"/>
                  </a:cubicBezTo>
                  <a:cubicBezTo>
                    <a:pt x="85" y="42"/>
                    <a:pt x="85" y="42"/>
                    <a:pt x="85" y="41"/>
                  </a:cubicBezTo>
                  <a:cubicBezTo>
                    <a:pt x="86" y="41"/>
                    <a:pt x="87" y="40"/>
                    <a:pt x="87" y="39"/>
                  </a:cubicBezTo>
                  <a:cubicBezTo>
                    <a:pt x="86" y="39"/>
                    <a:pt x="86" y="38"/>
                    <a:pt x="85" y="38"/>
                  </a:cubicBezTo>
                  <a:cubicBezTo>
                    <a:pt x="85" y="37"/>
                    <a:pt x="84" y="37"/>
                    <a:pt x="84" y="36"/>
                  </a:cubicBezTo>
                  <a:cubicBezTo>
                    <a:pt x="84" y="36"/>
                    <a:pt x="83" y="36"/>
                    <a:pt x="83" y="36"/>
                  </a:cubicBezTo>
                  <a:cubicBezTo>
                    <a:pt x="82" y="35"/>
                    <a:pt x="82" y="34"/>
                    <a:pt x="81" y="34"/>
                  </a:cubicBezTo>
                  <a:cubicBezTo>
                    <a:pt x="81" y="33"/>
                    <a:pt x="79" y="32"/>
                    <a:pt x="79" y="31"/>
                  </a:cubicBezTo>
                  <a:cubicBezTo>
                    <a:pt x="79" y="31"/>
                    <a:pt x="79" y="31"/>
                    <a:pt x="79" y="31"/>
                  </a:cubicBezTo>
                  <a:cubicBezTo>
                    <a:pt x="79" y="31"/>
                    <a:pt x="78" y="31"/>
                    <a:pt x="78" y="31"/>
                  </a:cubicBezTo>
                  <a:cubicBezTo>
                    <a:pt x="77" y="30"/>
                    <a:pt x="76" y="30"/>
                    <a:pt x="76" y="29"/>
                  </a:cubicBezTo>
                  <a:cubicBezTo>
                    <a:pt x="75" y="29"/>
                    <a:pt x="74" y="28"/>
                    <a:pt x="74" y="28"/>
                  </a:cubicBezTo>
                  <a:cubicBezTo>
                    <a:pt x="73" y="28"/>
                    <a:pt x="73" y="27"/>
                    <a:pt x="73" y="27"/>
                  </a:cubicBezTo>
                  <a:cubicBezTo>
                    <a:pt x="72" y="26"/>
                    <a:pt x="70" y="27"/>
                    <a:pt x="70" y="26"/>
                  </a:cubicBezTo>
                  <a:cubicBezTo>
                    <a:pt x="69" y="25"/>
                    <a:pt x="69" y="24"/>
                    <a:pt x="69" y="23"/>
                  </a:cubicBezTo>
                  <a:cubicBezTo>
                    <a:pt x="69" y="23"/>
                    <a:pt x="69" y="22"/>
                    <a:pt x="69" y="22"/>
                  </a:cubicBezTo>
                  <a:cubicBezTo>
                    <a:pt x="70" y="22"/>
                    <a:pt x="70" y="21"/>
                    <a:pt x="71" y="21"/>
                  </a:cubicBezTo>
                  <a:cubicBezTo>
                    <a:pt x="71" y="21"/>
                    <a:pt x="72" y="20"/>
                    <a:pt x="72" y="20"/>
                  </a:cubicBezTo>
                  <a:cubicBezTo>
                    <a:pt x="73" y="20"/>
                    <a:pt x="74" y="20"/>
                    <a:pt x="75" y="20"/>
                  </a:cubicBezTo>
                  <a:cubicBezTo>
                    <a:pt x="76" y="19"/>
                    <a:pt x="76" y="19"/>
                    <a:pt x="76" y="19"/>
                  </a:cubicBezTo>
                  <a:cubicBezTo>
                    <a:pt x="77" y="19"/>
                    <a:pt x="78" y="19"/>
                    <a:pt x="78" y="19"/>
                  </a:cubicBezTo>
                  <a:cubicBezTo>
                    <a:pt x="79" y="19"/>
                    <a:pt x="80" y="19"/>
                    <a:pt x="81" y="18"/>
                  </a:cubicBezTo>
                  <a:cubicBezTo>
                    <a:pt x="82" y="18"/>
                    <a:pt x="83" y="17"/>
                    <a:pt x="84" y="17"/>
                  </a:cubicBezTo>
                  <a:cubicBezTo>
                    <a:pt x="84" y="17"/>
                    <a:pt x="85" y="17"/>
                    <a:pt x="85" y="17"/>
                  </a:cubicBezTo>
                  <a:cubicBezTo>
                    <a:pt x="85" y="18"/>
                    <a:pt x="84" y="20"/>
                    <a:pt x="83" y="21"/>
                  </a:cubicBezTo>
                  <a:cubicBezTo>
                    <a:pt x="83" y="21"/>
                    <a:pt x="82" y="21"/>
                    <a:pt x="82" y="22"/>
                  </a:cubicBezTo>
                  <a:cubicBezTo>
                    <a:pt x="82" y="22"/>
                    <a:pt x="81" y="22"/>
                    <a:pt x="81" y="23"/>
                  </a:cubicBezTo>
                  <a:cubicBezTo>
                    <a:pt x="81" y="23"/>
                    <a:pt x="80" y="23"/>
                    <a:pt x="80" y="24"/>
                  </a:cubicBezTo>
                  <a:cubicBezTo>
                    <a:pt x="79" y="24"/>
                    <a:pt x="78" y="24"/>
                    <a:pt x="78" y="25"/>
                  </a:cubicBezTo>
                  <a:cubicBezTo>
                    <a:pt x="78" y="26"/>
                    <a:pt x="79" y="26"/>
                    <a:pt x="79" y="27"/>
                  </a:cubicBezTo>
                  <a:cubicBezTo>
                    <a:pt x="80" y="27"/>
                    <a:pt x="80" y="28"/>
                    <a:pt x="80" y="28"/>
                  </a:cubicBezTo>
                  <a:cubicBezTo>
                    <a:pt x="81" y="29"/>
                    <a:pt x="81" y="29"/>
                    <a:pt x="82" y="29"/>
                  </a:cubicBezTo>
                  <a:cubicBezTo>
                    <a:pt x="82" y="30"/>
                    <a:pt x="84" y="32"/>
                    <a:pt x="85" y="32"/>
                  </a:cubicBezTo>
                  <a:cubicBezTo>
                    <a:pt x="86" y="32"/>
                    <a:pt x="86" y="28"/>
                    <a:pt x="87" y="28"/>
                  </a:cubicBezTo>
                  <a:cubicBezTo>
                    <a:pt x="87" y="27"/>
                    <a:pt x="88" y="28"/>
                    <a:pt x="88" y="28"/>
                  </a:cubicBezTo>
                  <a:cubicBezTo>
                    <a:pt x="89" y="28"/>
                    <a:pt x="90" y="28"/>
                    <a:pt x="90" y="28"/>
                  </a:cubicBezTo>
                  <a:cubicBezTo>
                    <a:pt x="91" y="28"/>
                    <a:pt x="92" y="28"/>
                    <a:pt x="92" y="27"/>
                  </a:cubicBezTo>
                  <a:cubicBezTo>
                    <a:pt x="94" y="27"/>
                    <a:pt x="95" y="26"/>
                    <a:pt x="96" y="25"/>
                  </a:cubicBezTo>
                  <a:cubicBezTo>
                    <a:pt x="97" y="25"/>
                    <a:pt x="97" y="24"/>
                    <a:pt x="98" y="24"/>
                  </a:cubicBezTo>
                  <a:cubicBezTo>
                    <a:pt x="98" y="24"/>
                    <a:pt x="99" y="24"/>
                    <a:pt x="100" y="24"/>
                  </a:cubicBezTo>
                  <a:cubicBezTo>
                    <a:pt x="100" y="24"/>
                    <a:pt x="100" y="24"/>
                    <a:pt x="100" y="24"/>
                  </a:cubicBezTo>
                  <a:cubicBezTo>
                    <a:pt x="100" y="25"/>
                    <a:pt x="99" y="26"/>
                    <a:pt x="99" y="27"/>
                  </a:cubicBezTo>
                  <a:cubicBezTo>
                    <a:pt x="98" y="27"/>
                    <a:pt x="98" y="28"/>
                    <a:pt x="98" y="28"/>
                  </a:cubicBezTo>
                  <a:cubicBezTo>
                    <a:pt x="96" y="30"/>
                    <a:pt x="95" y="32"/>
                    <a:pt x="94" y="33"/>
                  </a:cubicBezTo>
                  <a:cubicBezTo>
                    <a:pt x="93" y="34"/>
                    <a:pt x="93" y="35"/>
                    <a:pt x="92" y="35"/>
                  </a:cubicBezTo>
                  <a:cubicBezTo>
                    <a:pt x="91" y="36"/>
                    <a:pt x="90" y="36"/>
                    <a:pt x="89" y="36"/>
                  </a:cubicBezTo>
                  <a:cubicBezTo>
                    <a:pt x="89" y="36"/>
                    <a:pt x="89" y="36"/>
                    <a:pt x="89" y="36"/>
                  </a:cubicBezTo>
                  <a:cubicBezTo>
                    <a:pt x="89" y="37"/>
                    <a:pt x="90" y="38"/>
                    <a:pt x="90" y="38"/>
                  </a:cubicBezTo>
                  <a:cubicBezTo>
                    <a:pt x="91" y="39"/>
                    <a:pt x="92" y="40"/>
                    <a:pt x="93" y="41"/>
                  </a:cubicBezTo>
                  <a:cubicBezTo>
                    <a:pt x="94" y="42"/>
                    <a:pt x="94" y="42"/>
                    <a:pt x="95" y="43"/>
                  </a:cubicBezTo>
                  <a:cubicBezTo>
                    <a:pt x="96" y="43"/>
                    <a:pt x="96" y="44"/>
                    <a:pt x="96" y="45"/>
                  </a:cubicBezTo>
                  <a:cubicBezTo>
                    <a:pt x="97" y="45"/>
                    <a:pt x="99" y="46"/>
                    <a:pt x="100" y="46"/>
                  </a:cubicBezTo>
                  <a:cubicBezTo>
                    <a:pt x="100" y="46"/>
                    <a:pt x="101" y="47"/>
                    <a:pt x="101" y="47"/>
                  </a:cubicBezTo>
                  <a:cubicBezTo>
                    <a:pt x="102" y="47"/>
                    <a:pt x="103" y="47"/>
                    <a:pt x="104" y="48"/>
                  </a:cubicBezTo>
                  <a:cubicBezTo>
                    <a:pt x="105" y="48"/>
                    <a:pt x="105" y="48"/>
                    <a:pt x="105" y="48"/>
                  </a:cubicBezTo>
                  <a:cubicBezTo>
                    <a:pt x="105" y="47"/>
                    <a:pt x="105" y="47"/>
                    <a:pt x="105" y="46"/>
                  </a:cubicBezTo>
                  <a:cubicBezTo>
                    <a:pt x="104" y="46"/>
                    <a:pt x="104" y="45"/>
                    <a:pt x="103" y="44"/>
                  </a:cubicBezTo>
                  <a:cubicBezTo>
                    <a:pt x="103" y="44"/>
                    <a:pt x="102" y="43"/>
                    <a:pt x="101" y="43"/>
                  </a:cubicBezTo>
                  <a:cubicBezTo>
                    <a:pt x="101" y="43"/>
                    <a:pt x="101" y="42"/>
                    <a:pt x="100" y="42"/>
                  </a:cubicBezTo>
                  <a:cubicBezTo>
                    <a:pt x="100" y="41"/>
                    <a:pt x="99" y="41"/>
                    <a:pt x="99" y="41"/>
                  </a:cubicBezTo>
                  <a:cubicBezTo>
                    <a:pt x="98" y="40"/>
                    <a:pt x="98" y="39"/>
                    <a:pt x="97" y="39"/>
                  </a:cubicBezTo>
                  <a:cubicBezTo>
                    <a:pt x="97" y="38"/>
                    <a:pt x="96" y="38"/>
                    <a:pt x="96" y="38"/>
                  </a:cubicBezTo>
                  <a:cubicBezTo>
                    <a:pt x="96" y="37"/>
                    <a:pt x="96" y="37"/>
                    <a:pt x="96" y="37"/>
                  </a:cubicBezTo>
                  <a:cubicBezTo>
                    <a:pt x="98" y="37"/>
                    <a:pt x="102" y="42"/>
                    <a:pt x="103" y="41"/>
                  </a:cubicBezTo>
                  <a:cubicBezTo>
                    <a:pt x="104" y="41"/>
                    <a:pt x="104" y="35"/>
                    <a:pt x="104" y="34"/>
                  </a:cubicBezTo>
                  <a:cubicBezTo>
                    <a:pt x="105" y="34"/>
                    <a:pt x="105" y="33"/>
                    <a:pt x="105" y="34"/>
                  </a:cubicBezTo>
                  <a:cubicBezTo>
                    <a:pt x="106" y="34"/>
                    <a:pt x="106" y="35"/>
                    <a:pt x="106" y="36"/>
                  </a:cubicBezTo>
                  <a:cubicBezTo>
                    <a:pt x="106" y="36"/>
                    <a:pt x="106" y="36"/>
                    <a:pt x="106" y="36"/>
                  </a:cubicBezTo>
                  <a:cubicBezTo>
                    <a:pt x="107" y="37"/>
                    <a:pt x="107" y="37"/>
                    <a:pt x="107" y="38"/>
                  </a:cubicBezTo>
                  <a:cubicBezTo>
                    <a:pt x="107" y="38"/>
                    <a:pt x="108" y="39"/>
                    <a:pt x="108" y="39"/>
                  </a:cubicBezTo>
                  <a:cubicBezTo>
                    <a:pt x="108" y="40"/>
                    <a:pt x="108" y="41"/>
                    <a:pt x="109" y="41"/>
                  </a:cubicBezTo>
                  <a:cubicBezTo>
                    <a:pt x="109" y="42"/>
                    <a:pt x="109" y="43"/>
                    <a:pt x="109" y="43"/>
                  </a:cubicBezTo>
                  <a:cubicBezTo>
                    <a:pt x="110" y="44"/>
                    <a:pt x="110" y="44"/>
                    <a:pt x="110" y="45"/>
                  </a:cubicBezTo>
                  <a:cubicBezTo>
                    <a:pt x="110" y="45"/>
                    <a:pt x="111" y="45"/>
                    <a:pt x="111" y="46"/>
                  </a:cubicBezTo>
                  <a:cubicBezTo>
                    <a:pt x="112" y="46"/>
                    <a:pt x="112" y="46"/>
                    <a:pt x="113" y="46"/>
                  </a:cubicBezTo>
                  <a:cubicBezTo>
                    <a:pt x="114" y="47"/>
                    <a:pt x="114" y="47"/>
                    <a:pt x="115" y="47"/>
                  </a:cubicBezTo>
                  <a:cubicBezTo>
                    <a:pt x="116" y="47"/>
                    <a:pt x="117" y="48"/>
                    <a:pt x="118" y="49"/>
                  </a:cubicBezTo>
                  <a:cubicBezTo>
                    <a:pt x="118" y="49"/>
                    <a:pt x="119" y="49"/>
                    <a:pt x="119" y="49"/>
                  </a:cubicBezTo>
                  <a:cubicBezTo>
                    <a:pt x="119" y="49"/>
                    <a:pt x="119" y="49"/>
                    <a:pt x="119" y="49"/>
                  </a:cubicBezTo>
                  <a:cubicBezTo>
                    <a:pt x="120" y="49"/>
                    <a:pt x="121" y="50"/>
                    <a:pt x="121" y="50"/>
                  </a:cubicBezTo>
                  <a:cubicBezTo>
                    <a:pt x="122" y="50"/>
                    <a:pt x="123" y="51"/>
                    <a:pt x="124" y="51"/>
                  </a:cubicBezTo>
                  <a:cubicBezTo>
                    <a:pt x="125" y="52"/>
                    <a:pt x="127" y="53"/>
                    <a:pt x="128" y="53"/>
                  </a:cubicBezTo>
                  <a:cubicBezTo>
                    <a:pt x="129" y="54"/>
                    <a:pt x="132" y="55"/>
                    <a:pt x="134" y="55"/>
                  </a:cubicBezTo>
                  <a:cubicBezTo>
                    <a:pt x="134" y="55"/>
                    <a:pt x="134" y="55"/>
                    <a:pt x="134" y="55"/>
                  </a:cubicBezTo>
                  <a:cubicBezTo>
                    <a:pt x="135" y="55"/>
                    <a:pt x="135" y="56"/>
                    <a:pt x="13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4" name="Freeform 13"/>
            <p:cNvSpPr>
              <a:spLocks noEditPoints="1"/>
            </p:cNvSpPr>
            <p:nvPr/>
          </p:nvSpPr>
          <p:spPr bwMode="auto">
            <a:xfrm>
              <a:off x="6164263" y="2185988"/>
              <a:ext cx="274638" cy="327025"/>
            </a:xfrm>
            <a:custGeom>
              <a:avLst/>
              <a:gdLst>
                <a:gd name="T0" fmla="*/ 69 w 101"/>
                <a:gd name="T1" fmla="*/ 53 h 120"/>
                <a:gd name="T2" fmla="*/ 47 w 101"/>
                <a:gd name="T3" fmla="*/ 25 h 120"/>
                <a:gd name="T4" fmla="*/ 48 w 101"/>
                <a:gd name="T5" fmla="*/ 34 h 120"/>
                <a:gd name="T6" fmla="*/ 40 w 101"/>
                <a:gd name="T7" fmla="*/ 37 h 120"/>
                <a:gd name="T8" fmla="*/ 36 w 101"/>
                <a:gd name="T9" fmla="*/ 41 h 120"/>
                <a:gd name="T10" fmla="*/ 31 w 101"/>
                <a:gd name="T11" fmla="*/ 56 h 120"/>
                <a:gd name="T12" fmla="*/ 28 w 101"/>
                <a:gd name="T13" fmla="*/ 67 h 120"/>
                <a:gd name="T14" fmla="*/ 23 w 101"/>
                <a:gd name="T15" fmla="*/ 86 h 120"/>
                <a:gd name="T16" fmla="*/ 21 w 101"/>
                <a:gd name="T17" fmla="*/ 98 h 120"/>
                <a:gd name="T18" fmla="*/ 15 w 101"/>
                <a:gd name="T19" fmla="*/ 94 h 120"/>
                <a:gd name="T20" fmla="*/ 19 w 101"/>
                <a:gd name="T21" fmla="*/ 76 h 120"/>
                <a:gd name="T22" fmla="*/ 23 w 101"/>
                <a:gd name="T23" fmla="*/ 61 h 120"/>
                <a:gd name="T24" fmla="*/ 20 w 101"/>
                <a:gd name="T25" fmla="*/ 60 h 120"/>
                <a:gd name="T26" fmla="*/ 15 w 101"/>
                <a:gd name="T27" fmla="*/ 71 h 120"/>
                <a:gd name="T28" fmla="*/ 5 w 101"/>
                <a:gd name="T29" fmla="*/ 80 h 120"/>
                <a:gd name="T30" fmla="*/ 0 w 101"/>
                <a:gd name="T31" fmla="*/ 68 h 120"/>
                <a:gd name="T32" fmla="*/ 12 w 101"/>
                <a:gd name="T33" fmla="*/ 62 h 120"/>
                <a:gd name="T34" fmla="*/ 22 w 101"/>
                <a:gd name="T35" fmla="*/ 56 h 120"/>
                <a:gd name="T36" fmla="*/ 28 w 101"/>
                <a:gd name="T37" fmla="*/ 45 h 120"/>
                <a:gd name="T38" fmla="*/ 21 w 101"/>
                <a:gd name="T39" fmla="*/ 42 h 120"/>
                <a:gd name="T40" fmla="*/ 24 w 101"/>
                <a:gd name="T41" fmla="*/ 35 h 120"/>
                <a:gd name="T42" fmla="*/ 35 w 101"/>
                <a:gd name="T43" fmla="*/ 30 h 120"/>
                <a:gd name="T44" fmla="*/ 87 w 101"/>
                <a:gd name="T45" fmla="*/ 9 h 120"/>
                <a:gd name="T46" fmla="*/ 88 w 101"/>
                <a:gd name="T47" fmla="*/ 22 h 120"/>
                <a:gd name="T48" fmla="*/ 84 w 101"/>
                <a:gd name="T49" fmla="*/ 36 h 120"/>
                <a:gd name="T50" fmla="*/ 91 w 101"/>
                <a:gd name="T51" fmla="*/ 39 h 120"/>
                <a:gd name="T52" fmla="*/ 94 w 101"/>
                <a:gd name="T53" fmla="*/ 27 h 120"/>
                <a:gd name="T54" fmla="*/ 99 w 101"/>
                <a:gd name="T55" fmla="*/ 27 h 120"/>
                <a:gd name="T56" fmla="*/ 97 w 101"/>
                <a:gd name="T57" fmla="*/ 43 h 120"/>
                <a:gd name="T58" fmla="*/ 92 w 101"/>
                <a:gd name="T59" fmla="*/ 47 h 120"/>
                <a:gd name="T60" fmla="*/ 83 w 101"/>
                <a:gd name="T61" fmla="*/ 52 h 120"/>
                <a:gd name="T62" fmla="*/ 76 w 101"/>
                <a:gd name="T63" fmla="*/ 65 h 120"/>
                <a:gd name="T64" fmla="*/ 77 w 101"/>
                <a:gd name="T65" fmla="*/ 76 h 120"/>
                <a:gd name="T66" fmla="*/ 75 w 101"/>
                <a:gd name="T67" fmla="*/ 87 h 120"/>
                <a:gd name="T68" fmla="*/ 73 w 101"/>
                <a:gd name="T69" fmla="*/ 94 h 120"/>
                <a:gd name="T70" fmla="*/ 72 w 101"/>
                <a:gd name="T71" fmla="*/ 101 h 120"/>
                <a:gd name="T72" fmla="*/ 72 w 101"/>
                <a:gd name="T73" fmla="*/ 113 h 120"/>
                <a:gd name="T74" fmla="*/ 64 w 101"/>
                <a:gd name="T75" fmla="*/ 120 h 120"/>
                <a:gd name="T76" fmla="*/ 59 w 101"/>
                <a:gd name="T77" fmla="*/ 114 h 120"/>
                <a:gd name="T78" fmla="*/ 62 w 101"/>
                <a:gd name="T79" fmla="*/ 97 h 120"/>
                <a:gd name="T80" fmla="*/ 64 w 101"/>
                <a:gd name="T81" fmla="*/ 88 h 120"/>
                <a:gd name="T82" fmla="*/ 67 w 101"/>
                <a:gd name="T83" fmla="*/ 75 h 120"/>
                <a:gd name="T84" fmla="*/ 69 w 101"/>
                <a:gd name="T85" fmla="*/ 60 h 120"/>
                <a:gd name="T86" fmla="*/ 57 w 101"/>
                <a:gd name="T87" fmla="*/ 68 h 120"/>
                <a:gd name="T88" fmla="*/ 53 w 101"/>
                <a:gd name="T89" fmla="*/ 64 h 120"/>
                <a:gd name="T90" fmla="*/ 65 w 101"/>
                <a:gd name="T91" fmla="*/ 55 h 120"/>
                <a:gd name="T92" fmla="*/ 57 w 101"/>
                <a:gd name="T93" fmla="*/ 45 h 120"/>
                <a:gd name="T94" fmla="*/ 58 w 101"/>
                <a:gd name="T95" fmla="*/ 33 h 120"/>
                <a:gd name="T96" fmla="*/ 64 w 101"/>
                <a:gd name="T97" fmla="*/ 25 h 120"/>
                <a:gd name="T98" fmla="*/ 61 w 101"/>
                <a:gd name="T99" fmla="*/ 38 h 120"/>
                <a:gd name="T100" fmla="*/ 73 w 101"/>
                <a:gd name="T101" fmla="*/ 41 h 120"/>
                <a:gd name="T102" fmla="*/ 79 w 101"/>
                <a:gd name="T103" fmla="*/ 24 h 120"/>
                <a:gd name="T104" fmla="*/ 81 w 101"/>
                <a:gd name="T105" fmla="*/ 15 h 120"/>
                <a:gd name="T106" fmla="*/ 56 w 101"/>
                <a:gd name="T107" fmla="*/ 0 h 120"/>
                <a:gd name="T108" fmla="*/ 55 w 101"/>
                <a:gd name="T109" fmla="*/ 11 h 120"/>
                <a:gd name="T110" fmla="*/ 46 w 101"/>
                <a:gd name="T111" fmla="*/ 18 h 120"/>
                <a:gd name="T112" fmla="*/ 36 w 101"/>
                <a:gd name="T113" fmla="*/ 22 h 120"/>
                <a:gd name="T114" fmla="*/ 27 w 101"/>
                <a:gd name="T115" fmla="*/ 27 h 120"/>
                <a:gd name="T116" fmla="*/ 25 w 101"/>
                <a:gd name="T117" fmla="*/ 26 h 120"/>
                <a:gd name="T118" fmla="*/ 36 w 101"/>
                <a:gd name="T119" fmla="*/ 15 h 120"/>
                <a:gd name="T120" fmla="*/ 46 w 101"/>
                <a:gd name="T121" fmla="*/ 8 h 120"/>
                <a:gd name="T122" fmla="*/ 54 w 101"/>
                <a:gd name="T123" fmla="*/ 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1" h="120">
                  <a:moveTo>
                    <a:pt x="70" y="50"/>
                  </a:moveTo>
                  <a:cubicBezTo>
                    <a:pt x="70" y="50"/>
                    <a:pt x="68" y="51"/>
                    <a:pt x="68" y="51"/>
                  </a:cubicBezTo>
                  <a:cubicBezTo>
                    <a:pt x="68" y="52"/>
                    <a:pt x="68" y="52"/>
                    <a:pt x="68" y="52"/>
                  </a:cubicBezTo>
                  <a:cubicBezTo>
                    <a:pt x="68" y="53"/>
                    <a:pt x="67" y="54"/>
                    <a:pt x="67" y="54"/>
                  </a:cubicBezTo>
                  <a:cubicBezTo>
                    <a:pt x="67" y="54"/>
                    <a:pt x="67" y="53"/>
                    <a:pt x="67" y="53"/>
                  </a:cubicBezTo>
                  <a:cubicBezTo>
                    <a:pt x="68" y="53"/>
                    <a:pt x="69" y="53"/>
                    <a:pt x="69" y="53"/>
                  </a:cubicBezTo>
                  <a:cubicBezTo>
                    <a:pt x="69" y="53"/>
                    <a:pt x="69" y="53"/>
                    <a:pt x="69" y="53"/>
                  </a:cubicBezTo>
                  <a:cubicBezTo>
                    <a:pt x="70" y="53"/>
                    <a:pt x="70" y="53"/>
                    <a:pt x="70" y="53"/>
                  </a:cubicBezTo>
                  <a:cubicBezTo>
                    <a:pt x="70" y="52"/>
                    <a:pt x="71" y="51"/>
                    <a:pt x="71" y="50"/>
                  </a:cubicBezTo>
                  <a:cubicBezTo>
                    <a:pt x="71" y="50"/>
                    <a:pt x="71" y="50"/>
                    <a:pt x="71" y="50"/>
                  </a:cubicBezTo>
                  <a:cubicBezTo>
                    <a:pt x="71" y="50"/>
                    <a:pt x="70" y="50"/>
                    <a:pt x="70" y="50"/>
                  </a:cubicBezTo>
                  <a:close/>
                  <a:moveTo>
                    <a:pt x="47" y="25"/>
                  </a:moveTo>
                  <a:cubicBezTo>
                    <a:pt x="47" y="25"/>
                    <a:pt x="48" y="26"/>
                    <a:pt x="48" y="26"/>
                  </a:cubicBezTo>
                  <a:cubicBezTo>
                    <a:pt x="49" y="26"/>
                    <a:pt x="49" y="27"/>
                    <a:pt x="49" y="27"/>
                  </a:cubicBezTo>
                  <a:cubicBezTo>
                    <a:pt x="49" y="27"/>
                    <a:pt x="50" y="28"/>
                    <a:pt x="50" y="28"/>
                  </a:cubicBezTo>
                  <a:cubicBezTo>
                    <a:pt x="50" y="28"/>
                    <a:pt x="50" y="29"/>
                    <a:pt x="50" y="29"/>
                  </a:cubicBezTo>
                  <a:cubicBezTo>
                    <a:pt x="50" y="29"/>
                    <a:pt x="50" y="30"/>
                    <a:pt x="50" y="31"/>
                  </a:cubicBezTo>
                  <a:cubicBezTo>
                    <a:pt x="50" y="33"/>
                    <a:pt x="49" y="33"/>
                    <a:pt x="48" y="34"/>
                  </a:cubicBezTo>
                  <a:cubicBezTo>
                    <a:pt x="48" y="35"/>
                    <a:pt x="47" y="35"/>
                    <a:pt x="47" y="35"/>
                  </a:cubicBezTo>
                  <a:cubicBezTo>
                    <a:pt x="46" y="35"/>
                    <a:pt x="46" y="35"/>
                    <a:pt x="45" y="35"/>
                  </a:cubicBezTo>
                  <a:cubicBezTo>
                    <a:pt x="45" y="36"/>
                    <a:pt x="45" y="36"/>
                    <a:pt x="44" y="36"/>
                  </a:cubicBezTo>
                  <a:cubicBezTo>
                    <a:pt x="44" y="36"/>
                    <a:pt x="43" y="36"/>
                    <a:pt x="42" y="36"/>
                  </a:cubicBezTo>
                  <a:cubicBezTo>
                    <a:pt x="42" y="36"/>
                    <a:pt x="42" y="36"/>
                    <a:pt x="41" y="36"/>
                  </a:cubicBezTo>
                  <a:cubicBezTo>
                    <a:pt x="41" y="36"/>
                    <a:pt x="40" y="37"/>
                    <a:pt x="40" y="37"/>
                  </a:cubicBezTo>
                  <a:cubicBezTo>
                    <a:pt x="39" y="37"/>
                    <a:pt x="39" y="37"/>
                    <a:pt x="39" y="37"/>
                  </a:cubicBezTo>
                  <a:cubicBezTo>
                    <a:pt x="39" y="38"/>
                    <a:pt x="38" y="38"/>
                    <a:pt x="38" y="38"/>
                  </a:cubicBezTo>
                  <a:cubicBezTo>
                    <a:pt x="38" y="38"/>
                    <a:pt x="38" y="38"/>
                    <a:pt x="37" y="39"/>
                  </a:cubicBezTo>
                  <a:cubicBezTo>
                    <a:pt x="37" y="39"/>
                    <a:pt x="37" y="39"/>
                    <a:pt x="37" y="40"/>
                  </a:cubicBezTo>
                  <a:cubicBezTo>
                    <a:pt x="36" y="40"/>
                    <a:pt x="36" y="40"/>
                    <a:pt x="36" y="40"/>
                  </a:cubicBezTo>
                  <a:cubicBezTo>
                    <a:pt x="36" y="40"/>
                    <a:pt x="36" y="41"/>
                    <a:pt x="36" y="41"/>
                  </a:cubicBezTo>
                  <a:cubicBezTo>
                    <a:pt x="35" y="42"/>
                    <a:pt x="35" y="42"/>
                    <a:pt x="35" y="43"/>
                  </a:cubicBezTo>
                  <a:cubicBezTo>
                    <a:pt x="34" y="44"/>
                    <a:pt x="34" y="45"/>
                    <a:pt x="34" y="46"/>
                  </a:cubicBezTo>
                  <a:cubicBezTo>
                    <a:pt x="34" y="47"/>
                    <a:pt x="34" y="47"/>
                    <a:pt x="34" y="47"/>
                  </a:cubicBezTo>
                  <a:cubicBezTo>
                    <a:pt x="33" y="47"/>
                    <a:pt x="33" y="48"/>
                    <a:pt x="33" y="48"/>
                  </a:cubicBezTo>
                  <a:cubicBezTo>
                    <a:pt x="32" y="49"/>
                    <a:pt x="32" y="50"/>
                    <a:pt x="32" y="51"/>
                  </a:cubicBezTo>
                  <a:cubicBezTo>
                    <a:pt x="31" y="53"/>
                    <a:pt x="31" y="54"/>
                    <a:pt x="31" y="56"/>
                  </a:cubicBezTo>
                  <a:cubicBezTo>
                    <a:pt x="31" y="56"/>
                    <a:pt x="31" y="57"/>
                    <a:pt x="30" y="57"/>
                  </a:cubicBezTo>
                  <a:cubicBezTo>
                    <a:pt x="30" y="57"/>
                    <a:pt x="30" y="58"/>
                    <a:pt x="30" y="57"/>
                  </a:cubicBezTo>
                  <a:cubicBezTo>
                    <a:pt x="30" y="59"/>
                    <a:pt x="29" y="59"/>
                    <a:pt x="29" y="60"/>
                  </a:cubicBezTo>
                  <a:cubicBezTo>
                    <a:pt x="29" y="60"/>
                    <a:pt x="29" y="61"/>
                    <a:pt x="29" y="61"/>
                  </a:cubicBezTo>
                  <a:cubicBezTo>
                    <a:pt x="29" y="63"/>
                    <a:pt x="29" y="65"/>
                    <a:pt x="28" y="67"/>
                  </a:cubicBezTo>
                  <a:cubicBezTo>
                    <a:pt x="28" y="67"/>
                    <a:pt x="28" y="67"/>
                    <a:pt x="28" y="67"/>
                  </a:cubicBezTo>
                  <a:cubicBezTo>
                    <a:pt x="28" y="67"/>
                    <a:pt x="28" y="67"/>
                    <a:pt x="28" y="67"/>
                  </a:cubicBezTo>
                  <a:cubicBezTo>
                    <a:pt x="28" y="68"/>
                    <a:pt x="27" y="69"/>
                    <a:pt x="27" y="69"/>
                  </a:cubicBezTo>
                  <a:cubicBezTo>
                    <a:pt x="27" y="69"/>
                    <a:pt x="27" y="70"/>
                    <a:pt x="27" y="70"/>
                  </a:cubicBezTo>
                  <a:cubicBezTo>
                    <a:pt x="27" y="72"/>
                    <a:pt x="27" y="74"/>
                    <a:pt x="26" y="77"/>
                  </a:cubicBezTo>
                  <a:cubicBezTo>
                    <a:pt x="26" y="78"/>
                    <a:pt x="25" y="79"/>
                    <a:pt x="25" y="79"/>
                  </a:cubicBezTo>
                  <a:cubicBezTo>
                    <a:pt x="24" y="82"/>
                    <a:pt x="24" y="84"/>
                    <a:pt x="23" y="86"/>
                  </a:cubicBezTo>
                  <a:cubicBezTo>
                    <a:pt x="23" y="87"/>
                    <a:pt x="23" y="88"/>
                    <a:pt x="23" y="89"/>
                  </a:cubicBezTo>
                  <a:cubicBezTo>
                    <a:pt x="23" y="90"/>
                    <a:pt x="22" y="91"/>
                    <a:pt x="22" y="92"/>
                  </a:cubicBezTo>
                  <a:cubicBezTo>
                    <a:pt x="22" y="92"/>
                    <a:pt x="22" y="92"/>
                    <a:pt x="22" y="92"/>
                  </a:cubicBezTo>
                  <a:cubicBezTo>
                    <a:pt x="22" y="93"/>
                    <a:pt x="23" y="94"/>
                    <a:pt x="23" y="94"/>
                  </a:cubicBezTo>
                  <a:cubicBezTo>
                    <a:pt x="22" y="95"/>
                    <a:pt x="21" y="96"/>
                    <a:pt x="21" y="96"/>
                  </a:cubicBezTo>
                  <a:cubicBezTo>
                    <a:pt x="21" y="97"/>
                    <a:pt x="21" y="97"/>
                    <a:pt x="21" y="98"/>
                  </a:cubicBezTo>
                  <a:cubicBezTo>
                    <a:pt x="20" y="98"/>
                    <a:pt x="19" y="99"/>
                    <a:pt x="18" y="99"/>
                  </a:cubicBezTo>
                  <a:cubicBezTo>
                    <a:pt x="18" y="99"/>
                    <a:pt x="17" y="99"/>
                    <a:pt x="16" y="99"/>
                  </a:cubicBezTo>
                  <a:cubicBezTo>
                    <a:pt x="15" y="98"/>
                    <a:pt x="14" y="99"/>
                    <a:pt x="13" y="98"/>
                  </a:cubicBezTo>
                  <a:cubicBezTo>
                    <a:pt x="13" y="98"/>
                    <a:pt x="13" y="98"/>
                    <a:pt x="13" y="98"/>
                  </a:cubicBezTo>
                  <a:cubicBezTo>
                    <a:pt x="13" y="98"/>
                    <a:pt x="13" y="97"/>
                    <a:pt x="13" y="97"/>
                  </a:cubicBezTo>
                  <a:cubicBezTo>
                    <a:pt x="13" y="96"/>
                    <a:pt x="14" y="95"/>
                    <a:pt x="15" y="94"/>
                  </a:cubicBezTo>
                  <a:cubicBezTo>
                    <a:pt x="15" y="93"/>
                    <a:pt x="15" y="92"/>
                    <a:pt x="15" y="91"/>
                  </a:cubicBezTo>
                  <a:cubicBezTo>
                    <a:pt x="15" y="90"/>
                    <a:pt x="16" y="90"/>
                    <a:pt x="16" y="89"/>
                  </a:cubicBezTo>
                  <a:cubicBezTo>
                    <a:pt x="16" y="87"/>
                    <a:pt x="17" y="85"/>
                    <a:pt x="17" y="83"/>
                  </a:cubicBezTo>
                  <a:cubicBezTo>
                    <a:pt x="17" y="83"/>
                    <a:pt x="17" y="81"/>
                    <a:pt x="18" y="81"/>
                  </a:cubicBezTo>
                  <a:cubicBezTo>
                    <a:pt x="17" y="80"/>
                    <a:pt x="18" y="78"/>
                    <a:pt x="18" y="77"/>
                  </a:cubicBezTo>
                  <a:cubicBezTo>
                    <a:pt x="19" y="77"/>
                    <a:pt x="19" y="76"/>
                    <a:pt x="19" y="76"/>
                  </a:cubicBezTo>
                  <a:cubicBezTo>
                    <a:pt x="20" y="74"/>
                    <a:pt x="20" y="71"/>
                    <a:pt x="21" y="69"/>
                  </a:cubicBezTo>
                  <a:cubicBezTo>
                    <a:pt x="21" y="69"/>
                    <a:pt x="21" y="68"/>
                    <a:pt x="21" y="68"/>
                  </a:cubicBezTo>
                  <a:cubicBezTo>
                    <a:pt x="21" y="67"/>
                    <a:pt x="21" y="67"/>
                    <a:pt x="21" y="66"/>
                  </a:cubicBezTo>
                  <a:cubicBezTo>
                    <a:pt x="22" y="65"/>
                    <a:pt x="22" y="65"/>
                    <a:pt x="23" y="64"/>
                  </a:cubicBezTo>
                  <a:cubicBezTo>
                    <a:pt x="23" y="64"/>
                    <a:pt x="23" y="63"/>
                    <a:pt x="23" y="63"/>
                  </a:cubicBezTo>
                  <a:cubicBezTo>
                    <a:pt x="23" y="62"/>
                    <a:pt x="23" y="62"/>
                    <a:pt x="23" y="61"/>
                  </a:cubicBezTo>
                  <a:cubicBezTo>
                    <a:pt x="23" y="61"/>
                    <a:pt x="23" y="60"/>
                    <a:pt x="23" y="60"/>
                  </a:cubicBezTo>
                  <a:cubicBezTo>
                    <a:pt x="24" y="60"/>
                    <a:pt x="24" y="59"/>
                    <a:pt x="24" y="58"/>
                  </a:cubicBezTo>
                  <a:cubicBezTo>
                    <a:pt x="24" y="58"/>
                    <a:pt x="24" y="58"/>
                    <a:pt x="24" y="57"/>
                  </a:cubicBezTo>
                  <a:cubicBezTo>
                    <a:pt x="24" y="56"/>
                    <a:pt x="24" y="57"/>
                    <a:pt x="23" y="57"/>
                  </a:cubicBezTo>
                  <a:cubicBezTo>
                    <a:pt x="22" y="57"/>
                    <a:pt x="21" y="59"/>
                    <a:pt x="20" y="59"/>
                  </a:cubicBezTo>
                  <a:cubicBezTo>
                    <a:pt x="20" y="59"/>
                    <a:pt x="20" y="60"/>
                    <a:pt x="20" y="60"/>
                  </a:cubicBezTo>
                  <a:cubicBezTo>
                    <a:pt x="20" y="61"/>
                    <a:pt x="19" y="61"/>
                    <a:pt x="19" y="61"/>
                  </a:cubicBezTo>
                  <a:cubicBezTo>
                    <a:pt x="19" y="62"/>
                    <a:pt x="19" y="62"/>
                    <a:pt x="19" y="63"/>
                  </a:cubicBezTo>
                  <a:cubicBezTo>
                    <a:pt x="19" y="63"/>
                    <a:pt x="18" y="64"/>
                    <a:pt x="18" y="64"/>
                  </a:cubicBezTo>
                  <a:cubicBezTo>
                    <a:pt x="18" y="65"/>
                    <a:pt x="17" y="65"/>
                    <a:pt x="17" y="66"/>
                  </a:cubicBezTo>
                  <a:cubicBezTo>
                    <a:pt x="17" y="66"/>
                    <a:pt x="17" y="68"/>
                    <a:pt x="17" y="68"/>
                  </a:cubicBezTo>
                  <a:cubicBezTo>
                    <a:pt x="16" y="69"/>
                    <a:pt x="16" y="70"/>
                    <a:pt x="15" y="71"/>
                  </a:cubicBezTo>
                  <a:cubicBezTo>
                    <a:pt x="15" y="72"/>
                    <a:pt x="15" y="74"/>
                    <a:pt x="15" y="75"/>
                  </a:cubicBezTo>
                  <a:cubicBezTo>
                    <a:pt x="14" y="76"/>
                    <a:pt x="15" y="76"/>
                    <a:pt x="14" y="76"/>
                  </a:cubicBezTo>
                  <a:cubicBezTo>
                    <a:pt x="14" y="76"/>
                    <a:pt x="14" y="76"/>
                    <a:pt x="13" y="77"/>
                  </a:cubicBezTo>
                  <a:cubicBezTo>
                    <a:pt x="13" y="77"/>
                    <a:pt x="12" y="78"/>
                    <a:pt x="11" y="78"/>
                  </a:cubicBezTo>
                  <a:cubicBezTo>
                    <a:pt x="10" y="79"/>
                    <a:pt x="9" y="80"/>
                    <a:pt x="8" y="80"/>
                  </a:cubicBezTo>
                  <a:cubicBezTo>
                    <a:pt x="7" y="80"/>
                    <a:pt x="5" y="80"/>
                    <a:pt x="5" y="80"/>
                  </a:cubicBezTo>
                  <a:cubicBezTo>
                    <a:pt x="4" y="79"/>
                    <a:pt x="3" y="78"/>
                    <a:pt x="3" y="77"/>
                  </a:cubicBezTo>
                  <a:cubicBezTo>
                    <a:pt x="2" y="76"/>
                    <a:pt x="1" y="75"/>
                    <a:pt x="1" y="74"/>
                  </a:cubicBezTo>
                  <a:cubicBezTo>
                    <a:pt x="0" y="73"/>
                    <a:pt x="0" y="72"/>
                    <a:pt x="0" y="72"/>
                  </a:cubicBezTo>
                  <a:cubicBezTo>
                    <a:pt x="0" y="71"/>
                    <a:pt x="0" y="70"/>
                    <a:pt x="0" y="70"/>
                  </a:cubicBezTo>
                  <a:cubicBezTo>
                    <a:pt x="0" y="69"/>
                    <a:pt x="0" y="69"/>
                    <a:pt x="0" y="69"/>
                  </a:cubicBezTo>
                  <a:cubicBezTo>
                    <a:pt x="0" y="69"/>
                    <a:pt x="0" y="68"/>
                    <a:pt x="0" y="68"/>
                  </a:cubicBezTo>
                  <a:cubicBezTo>
                    <a:pt x="0" y="68"/>
                    <a:pt x="0" y="68"/>
                    <a:pt x="0" y="68"/>
                  </a:cubicBezTo>
                  <a:cubicBezTo>
                    <a:pt x="1" y="67"/>
                    <a:pt x="3" y="65"/>
                    <a:pt x="4" y="65"/>
                  </a:cubicBezTo>
                  <a:cubicBezTo>
                    <a:pt x="4" y="65"/>
                    <a:pt x="5" y="65"/>
                    <a:pt x="5" y="65"/>
                  </a:cubicBezTo>
                  <a:cubicBezTo>
                    <a:pt x="6" y="65"/>
                    <a:pt x="6" y="64"/>
                    <a:pt x="6" y="64"/>
                  </a:cubicBezTo>
                  <a:cubicBezTo>
                    <a:pt x="8" y="64"/>
                    <a:pt x="9" y="64"/>
                    <a:pt x="10" y="63"/>
                  </a:cubicBezTo>
                  <a:cubicBezTo>
                    <a:pt x="11" y="62"/>
                    <a:pt x="11" y="62"/>
                    <a:pt x="12" y="62"/>
                  </a:cubicBezTo>
                  <a:cubicBezTo>
                    <a:pt x="12" y="61"/>
                    <a:pt x="13" y="61"/>
                    <a:pt x="14" y="61"/>
                  </a:cubicBezTo>
                  <a:cubicBezTo>
                    <a:pt x="14" y="60"/>
                    <a:pt x="15" y="60"/>
                    <a:pt x="15" y="60"/>
                  </a:cubicBezTo>
                  <a:cubicBezTo>
                    <a:pt x="16" y="59"/>
                    <a:pt x="17" y="59"/>
                    <a:pt x="17" y="58"/>
                  </a:cubicBezTo>
                  <a:cubicBezTo>
                    <a:pt x="19" y="57"/>
                    <a:pt x="20" y="56"/>
                    <a:pt x="21" y="56"/>
                  </a:cubicBezTo>
                  <a:cubicBezTo>
                    <a:pt x="21" y="56"/>
                    <a:pt x="21" y="56"/>
                    <a:pt x="21" y="56"/>
                  </a:cubicBezTo>
                  <a:cubicBezTo>
                    <a:pt x="22" y="56"/>
                    <a:pt x="22" y="56"/>
                    <a:pt x="22" y="56"/>
                  </a:cubicBezTo>
                  <a:cubicBezTo>
                    <a:pt x="22" y="55"/>
                    <a:pt x="23" y="55"/>
                    <a:pt x="23" y="54"/>
                  </a:cubicBezTo>
                  <a:cubicBezTo>
                    <a:pt x="24" y="54"/>
                    <a:pt x="25" y="53"/>
                    <a:pt x="25" y="52"/>
                  </a:cubicBezTo>
                  <a:cubicBezTo>
                    <a:pt x="26" y="52"/>
                    <a:pt x="26" y="51"/>
                    <a:pt x="27" y="51"/>
                  </a:cubicBezTo>
                  <a:cubicBezTo>
                    <a:pt x="27" y="50"/>
                    <a:pt x="27" y="50"/>
                    <a:pt x="27" y="50"/>
                  </a:cubicBezTo>
                  <a:cubicBezTo>
                    <a:pt x="27" y="49"/>
                    <a:pt x="27" y="49"/>
                    <a:pt x="28" y="48"/>
                  </a:cubicBezTo>
                  <a:cubicBezTo>
                    <a:pt x="28" y="47"/>
                    <a:pt x="28" y="46"/>
                    <a:pt x="28" y="45"/>
                  </a:cubicBezTo>
                  <a:cubicBezTo>
                    <a:pt x="28" y="45"/>
                    <a:pt x="29" y="44"/>
                    <a:pt x="29" y="44"/>
                  </a:cubicBezTo>
                  <a:cubicBezTo>
                    <a:pt x="29" y="43"/>
                    <a:pt x="30" y="40"/>
                    <a:pt x="30" y="40"/>
                  </a:cubicBezTo>
                  <a:cubicBezTo>
                    <a:pt x="30" y="40"/>
                    <a:pt x="29" y="40"/>
                    <a:pt x="29" y="40"/>
                  </a:cubicBezTo>
                  <a:cubicBezTo>
                    <a:pt x="28" y="40"/>
                    <a:pt x="27" y="41"/>
                    <a:pt x="25" y="41"/>
                  </a:cubicBezTo>
                  <a:cubicBezTo>
                    <a:pt x="25" y="41"/>
                    <a:pt x="24" y="40"/>
                    <a:pt x="24" y="41"/>
                  </a:cubicBezTo>
                  <a:cubicBezTo>
                    <a:pt x="24" y="41"/>
                    <a:pt x="22" y="42"/>
                    <a:pt x="21" y="42"/>
                  </a:cubicBezTo>
                  <a:cubicBezTo>
                    <a:pt x="20" y="42"/>
                    <a:pt x="20" y="41"/>
                    <a:pt x="19" y="41"/>
                  </a:cubicBezTo>
                  <a:cubicBezTo>
                    <a:pt x="19" y="40"/>
                    <a:pt x="18" y="39"/>
                    <a:pt x="19" y="38"/>
                  </a:cubicBezTo>
                  <a:cubicBezTo>
                    <a:pt x="19" y="37"/>
                    <a:pt x="19" y="37"/>
                    <a:pt x="19" y="37"/>
                  </a:cubicBezTo>
                  <a:cubicBezTo>
                    <a:pt x="20" y="37"/>
                    <a:pt x="20" y="37"/>
                    <a:pt x="20" y="37"/>
                  </a:cubicBezTo>
                  <a:cubicBezTo>
                    <a:pt x="20" y="36"/>
                    <a:pt x="21" y="36"/>
                    <a:pt x="21" y="36"/>
                  </a:cubicBezTo>
                  <a:cubicBezTo>
                    <a:pt x="22" y="36"/>
                    <a:pt x="23" y="35"/>
                    <a:pt x="24" y="35"/>
                  </a:cubicBezTo>
                  <a:cubicBezTo>
                    <a:pt x="24" y="35"/>
                    <a:pt x="25" y="34"/>
                    <a:pt x="25" y="34"/>
                  </a:cubicBezTo>
                  <a:cubicBezTo>
                    <a:pt x="26" y="34"/>
                    <a:pt x="27" y="34"/>
                    <a:pt x="27" y="33"/>
                  </a:cubicBezTo>
                  <a:cubicBezTo>
                    <a:pt x="28" y="33"/>
                    <a:pt x="29" y="32"/>
                    <a:pt x="29" y="32"/>
                  </a:cubicBezTo>
                  <a:cubicBezTo>
                    <a:pt x="30" y="32"/>
                    <a:pt x="31" y="32"/>
                    <a:pt x="31" y="31"/>
                  </a:cubicBezTo>
                  <a:cubicBezTo>
                    <a:pt x="32" y="31"/>
                    <a:pt x="32" y="31"/>
                    <a:pt x="33" y="31"/>
                  </a:cubicBezTo>
                  <a:cubicBezTo>
                    <a:pt x="33" y="31"/>
                    <a:pt x="34" y="30"/>
                    <a:pt x="35" y="30"/>
                  </a:cubicBezTo>
                  <a:cubicBezTo>
                    <a:pt x="36" y="28"/>
                    <a:pt x="36" y="26"/>
                    <a:pt x="38" y="26"/>
                  </a:cubicBezTo>
                  <a:cubicBezTo>
                    <a:pt x="40" y="26"/>
                    <a:pt x="40" y="28"/>
                    <a:pt x="41" y="28"/>
                  </a:cubicBezTo>
                  <a:cubicBezTo>
                    <a:pt x="41" y="28"/>
                    <a:pt x="42" y="28"/>
                    <a:pt x="43" y="28"/>
                  </a:cubicBezTo>
                  <a:cubicBezTo>
                    <a:pt x="43" y="28"/>
                    <a:pt x="43" y="28"/>
                    <a:pt x="43" y="28"/>
                  </a:cubicBezTo>
                  <a:cubicBezTo>
                    <a:pt x="44" y="26"/>
                    <a:pt x="45" y="25"/>
                    <a:pt x="47" y="25"/>
                  </a:cubicBezTo>
                  <a:close/>
                  <a:moveTo>
                    <a:pt x="87" y="9"/>
                  </a:moveTo>
                  <a:cubicBezTo>
                    <a:pt x="88" y="9"/>
                    <a:pt x="90" y="10"/>
                    <a:pt x="90" y="11"/>
                  </a:cubicBezTo>
                  <a:cubicBezTo>
                    <a:pt x="90" y="12"/>
                    <a:pt x="90" y="12"/>
                    <a:pt x="90" y="12"/>
                  </a:cubicBezTo>
                  <a:cubicBezTo>
                    <a:pt x="90" y="13"/>
                    <a:pt x="90" y="13"/>
                    <a:pt x="91" y="13"/>
                  </a:cubicBezTo>
                  <a:cubicBezTo>
                    <a:pt x="91" y="15"/>
                    <a:pt x="90" y="17"/>
                    <a:pt x="90" y="18"/>
                  </a:cubicBezTo>
                  <a:cubicBezTo>
                    <a:pt x="90" y="18"/>
                    <a:pt x="89" y="19"/>
                    <a:pt x="89" y="19"/>
                  </a:cubicBezTo>
                  <a:cubicBezTo>
                    <a:pt x="89" y="20"/>
                    <a:pt x="88" y="21"/>
                    <a:pt x="88" y="22"/>
                  </a:cubicBezTo>
                  <a:cubicBezTo>
                    <a:pt x="88" y="22"/>
                    <a:pt x="87" y="23"/>
                    <a:pt x="87" y="23"/>
                  </a:cubicBezTo>
                  <a:cubicBezTo>
                    <a:pt x="87" y="25"/>
                    <a:pt x="87" y="26"/>
                    <a:pt x="86" y="27"/>
                  </a:cubicBezTo>
                  <a:cubicBezTo>
                    <a:pt x="86" y="28"/>
                    <a:pt x="86" y="28"/>
                    <a:pt x="86" y="28"/>
                  </a:cubicBezTo>
                  <a:cubicBezTo>
                    <a:pt x="85" y="29"/>
                    <a:pt x="85" y="29"/>
                    <a:pt x="85" y="30"/>
                  </a:cubicBezTo>
                  <a:cubicBezTo>
                    <a:pt x="85" y="31"/>
                    <a:pt x="85" y="31"/>
                    <a:pt x="85" y="32"/>
                  </a:cubicBezTo>
                  <a:cubicBezTo>
                    <a:pt x="84" y="33"/>
                    <a:pt x="84" y="35"/>
                    <a:pt x="84" y="36"/>
                  </a:cubicBezTo>
                  <a:cubicBezTo>
                    <a:pt x="83" y="38"/>
                    <a:pt x="83" y="39"/>
                    <a:pt x="83" y="41"/>
                  </a:cubicBezTo>
                  <a:cubicBezTo>
                    <a:pt x="83" y="41"/>
                    <a:pt x="82" y="41"/>
                    <a:pt x="82" y="42"/>
                  </a:cubicBezTo>
                  <a:cubicBezTo>
                    <a:pt x="81" y="43"/>
                    <a:pt x="81" y="45"/>
                    <a:pt x="83" y="45"/>
                  </a:cubicBezTo>
                  <a:cubicBezTo>
                    <a:pt x="84" y="44"/>
                    <a:pt x="85" y="44"/>
                    <a:pt x="86" y="43"/>
                  </a:cubicBezTo>
                  <a:cubicBezTo>
                    <a:pt x="86" y="43"/>
                    <a:pt x="86" y="43"/>
                    <a:pt x="86" y="43"/>
                  </a:cubicBezTo>
                  <a:cubicBezTo>
                    <a:pt x="87" y="42"/>
                    <a:pt x="91" y="40"/>
                    <a:pt x="91" y="39"/>
                  </a:cubicBezTo>
                  <a:cubicBezTo>
                    <a:pt x="91" y="38"/>
                    <a:pt x="91" y="38"/>
                    <a:pt x="91" y="38"/>
                  </a:cubicBezTo>
                  <a:cubicBezTo>
                    <a:pt x="93" y="37"/>
                    <a:pt x="93" y="36"/>
                    <a:pt x="93" y="35"/>
                  </a:cubicBezTo>
                  <a:cubicBezTo>
                    <a:pt x="93" y="34"/>
                    <a:pt x="94" y="34"/>
                    <a:pt x="94" y="33"/>
                  </a:cubicBezTo>
                  <a:cubicBezTo>
                    <a:pt x="94" y="32"/>
                    <a:pt x="94" y="32"/>
                    <a:pt x="94" y="31"/>
                  </a:cubicBezTo>
                  <a:cubicBezTo>
                    <a:pt x="94" y="31"/>
                    <a:pt x="94" y="30"/>
                    <a:pt x="94" y="30"/>
                  </a:cubicBezTo>
                  <a:cubicBezTo>
                    <a:pt x="94" y="29"/>
                    <a:pt x="94" y="28"/>
                    <a:pt x="94" y="27"/>
                  </a:cubicBezTo>
                  <a:cubicBezTo>
                    <a:pt x="94" y="26"/>
                    <a:pt x="94" y="25"/>
                    <a:pt x="94" y="24"/>
                  </a:cubicBezTo>
                  <a:cubicBezTo>
                    <a:pt x="94" y="24"/>
                    <a:pt x="93" y="24"/>
                    <a:pt x="93" y="23"/>
                  </a:cubicBezTo>
                  <a:cubicBezTo>
                    <a:pt x="94" y="23"/>
                    <a:pt x="95" y="23"/>
                    <a:pt x="96" y="23"/>
                  </a:cubicBezTo>
                  <a:cubicBezTo>
                    <a:pt x="96" y="23"/>
                    <a:pt x="97" y="24"/>
                    <a:pt x="98" y="24"/>
                  </a:cubicBezTo>
                  <a:cubicBezTo>
                    <a:pt x="98" y="24"/>
                    <a:pt x="99" y="25"/>
                    <a:pt x="99" y="26"/>
                  </a:cubicBezTo>
                  <a:cubicBezTo>
                    <a:pt x="99" y="26"/>
                    <a:pt x="99" y="27"/>
                    <a:pt x="99" y="27"/>
                  </a:cubicBezTo>
                  <a:cubicBezTo>
                    <a:pt x="100" y="28"/>
                    <a:pt x="101" y="29"/>
                    <a:pt x="101" y="29"/>
                  </a:cubicBezTo>
                  <a:cubicBezTo>
                    <a:pt x="101" y="30"/>
                    <a:pt x="100" y="31"/>
                    <a:pt x="100" y="32"/>
                  </a:cubicBezTo>
                  <a:cubicBezTo>
                    <a:pt x="100" y="34"/>
                    <a:pt x="99" y="35"/>
                    <a:pt x="99" y="37"/>
                  </a:cubicBezTo>
                  <a:cubicBezTo>
                    <a:pt x="99" y="38"/>
                    <a:pt x="99" y="39"/>
                    <a:pt x="99" y="39"/>
                  </a:cubicBezTo>
                  <a:cubicBezTo>
                    <a:pt x="99" y="40"/>
                    <a:pt x="98" y="40"/>
                    <a:pt x="97" y="41"/>
                  </a:cubicBezTo>
                  <a:cubicBezTo>
                    <a:pt x="97" y="41"/>
                    <a:pt x="97" y="42"/>
                    <a:pt x="97" y="43"/>
                  </a:cubicBezTo>
                  <a:cubicBezTo>
                    <a:pt x="97" y="43"/>
                    <a:pt x="97" y="43"/>
                    <a:pt x="97" y="43"/>
                  </a:cubicBezTo>
                  <a:cubicBezTo>
                    <a:pt x="97" y="43"/>
                    <a:pt x="96" y="43"/>
                    <a:pt x="96" y="43"/>
                  </a:cubicBezTo>
                  <a:cubicBezTo>
                    <a:pt x="96" y="44"/>
                    <a:pt x="96" y="44"/>
                    <a:pt x="95" y="44"/>
                  </a:cubicBezTo>
                  <a:cubicBezTo>
                    <a:pt x="95" y="44"/>
                    <a:pt x="95" y="45"/>
                    <a:pt x="94" y="45"/>
                  </a:cubicBezTo>
                  <a:cubicBezTo>
                    <a:pt x="94" y="45"/>
                    <a:pt x="94" y="45"/>
                    <a:pt x="93" y="45"/>
                  </a:cubicBezTo>
                  <a:cubicBezTo>
                    <a:pt x="93" y="46"/>
                    <a:pt x="93" y="46"/>
                    <a:pt x="92" y="47"/>
                  </a:cubicBezTo>
                  <a:cubicBezTo>
                    <a:pt x="92" y="47"/>
                    <a:pt x="91" y="47"/>
                    <a:pt x="90" y="48"/>
                  </a:cubicBezTo>
                  <a:cubicBezTo>
                    <a:pt x="90" y="48"/>
                    <a:pt x="89" y="48"/>
                    <a:pt x="89" y="49"/>
                  </a:cubicBezTo>
                  <a:cubicBezTo>
                    <a:pt x="89" y="49"/>
                    <a:pt x="89" y="49"/>
                    <a:pt x="88" y="49"/>
                  </a:cubicBezTo>
                  <a:cubicBezTo>
                    <a:pt x="88" y="49"/>
                    <a:pt x="88" y="49"/>
                    <a:pt x="87" y="49"/>
                  </a:cubicBezTo>
                  <a:cubicBezTo>
                    <a:pt x="87" y="49"/>
                    <a:pt x="87" y="50"/>
                    <a:pt x="86" y="50"/>
                  </a:cubicBezTo>
                  <a:cubicBezTo>
                    <a:pt x="85" y="50"/>
                    <a:pt x="84" y="51"/>
                    <a:pt x="83" y="52"/>
                  </a:cubicBezTo>
                  <a:cubicBezTo>
                    <a:pt x="83" y="52"/>
                    <a:pt x="82" y="52"/>
                    <a:pt x="82" y="53"/>
                  </a:cubicBezTo>
                  <a:cubicBezTo>
                    <a:pt x="81" y="53"/>
                    <a:pt x="81" y="53"/>
                    <a:pt x="81" y="54"/>
                  </a:cubicBezTo>
                  <a:cubicBezTo>
                    <a:pt x="80" y="54"/>
                    <a:pt x="80" y="54"/>
                    <a:pt x="80" y="54"/>
                  </a:cubicBezTo>
                  <a:cubicBezTo>
                    <a:pt x="80" y="55"/>
                    <a:pt x="79" y="56"/>
                    <a:pt x="79" y="56"/>
                  </a:cubicBezTo>
                  <a:cubicBezTo>
                    <a:pt x="78" y="58"/>
                    <a:pt x="78" y="61"/>
                    <a:pt x="78" y="63"/>
                  </a:cubicBezTo>
                  <a:cubicBezTo>
                    <a:pt x="77" y="64"/>
                    <a:pt x="76" y="64"/>
                    <a:pt x="76" y="65"/>
                  </a:cubicBezTo>
                  <a:cubicBezTo>
                    <a:pt x="76" y="66"/>
                    <a:pt x="77" y="67"/>
                    <a:pt x="77" y="67"/>
                  </a:cubicBezTo>
                  <a:cubicBezTo>
                    <a:pt x="77" y="68"/>
                    <a:pt x="76" y="69"/>
                    <a:pt x="76" y="70"/>
                  </a:cubicBezTo>
                  <a:cubicBezTo>
                    <a:pt x="77" y="70"/>
                    <a:pt x="77" y="70"/>
                    <a:pt x="77" y="71"/>
                  </a:cubicBezTo>
                  <a:cubicBezTo>
                    <a:pt x="77" y="71"/>
                    <a:pt x="77" y="72"/>
                    <a:pt x="77" y="72"/>
                  </a:cubicBezTo>
                  <a:cubicBezTo>
                    <a:pt x="77" y="73"/>
                    <a:pt x="77" y="73"/>
                    <a:pt x="77" y="73"/>
                  </a:cubicBezTo>
                  <a:cubicBezTo>
                    <a:pt x="78" y="74"/>
                    <a:pt x="77" y="76"/>
                    <a:pt x="77" y="76"/>
                  </a:cubicBezTo>
                  <a:cubicBezTo>
                    <a:pt x="77" y="77"/>
                    <a:pt x="77" y="77"/>
                    <a:pt x="77" y="78"/>
                  </a:cubicBezTo>
                  <a:cubicBezTo>
                    <a:pt x="77" y="79"/>
                    <a:pt x="75" y="79"/>
                    <a:pt x="74" y="80"/>
                  </a:cubicBezTo>
                  <a:cubicBezTo>
                    <a:pt x="73" y="81"/>
                    <a:pt x="73" y="82"/>
                    <a:pt x="74" y="83"/>
                  </a:cubicBezTo>
                  <a:cubicBezTo>
                    <a:pt x="74" y="83"/>
                    <a:pt x="74" y="83"/>
                    <a:pt x="74" y="84"/>
                  </a:cubicBezTo>
                  <a:cubicBezTo>
                    <a:pt x="73" y="84"/>
                    <a:pt x="73" y="85"/>
                    <a:pt x="73" y="85"/>
                  </a:cubicBezTo>
                  <a:cubicBezTo>
                    <a:pt x="73" y="87"/>
                    <a:pt x="75" y="86"/>
                    <a:pt x="75" y="87"/>
                  </a:cubicBezTo>
                  <a:cubicBezTo>
                    <a:pt x="75" y="88"/>
                    <a:pt x="75" y="88"/>
                    <a:pt x="75" y="89"/>
                  </a:cubicBezTo>
                  <a:cubicBezTo>
                    <a:pt x="75" y="89"/>
                    <a:pt x="74" y="90"/>
                    <a:pt x="74" y="90"/>
                  </a:cubicBezTo>
                  <a:cubicBezTo>
                    <a:pt x="74" y="91"/>
                    <a:pt x="73" y="91"/>
                    <a:pt x="72" y="91"/>
                  </a:cubicBezTo>
                  <a:cubicBezTo>
                    <a:pt x="72" y="91"/>
                    <a:pt x="72" y="91"/>
                    <a:pt x="72" y="91"/>
                  </a:cubicBezTo>
                  <a:cubicBezTo>
                    <a:pt x="72" y="92"/>
                    <a:pt x="72" y="92"/>
                    <a:pt x="72" y="93"/>
                  </a:cubicBezTo>
                  <a:cubicBezTo>
                    <a:pt x="72" y="94"/>
                    <a:pt x="72" y="94"/>
                    <a:pt x="73" y="94"/>
                  </a:cubicBezTo>
                  <a:cubicBezTo>
                    <a:pt x="73" y="93"/>
                    <a:pt x="74" y="91"/>
                    <a:pt x="75" y="92"/>
                  </a:cubicBezTo>
                  <a:cubicBezTo>
                    <a:pt x="75" y="93"/>
                    <a:pt x="75" y="93"/>
                    <a:pt x="75" y="93"/>
                  </a:cubicBezTo>
                  <a:cubicBezTo>
                    <a:pt x="75" y="93"/>
                    <a:pt x="75" y="94"/>
                    <a:pt x="74" y="94"/>
                  </a:cubicBezTo>
                  <a:cubicBezTo>
                    <a:pt x="74" y="96"/>
                    <a:pt x="74" y="97"/>
                    <a:pt x="74" y="98"/>
                  </a:cubicBezTo>
                  <a:cubicBezTo>
                    <a:pt x="73" y="99"/>
                    <a:pt x="73" y="99"/>
                    <a:pt x="73" y="100"/>
                  </a:cubicBezTo>
                  <a:cubicBezTo>
                    <a:pt x="72" y="100"/>
                    <a:pt x="72" y="101"/>
                    <a:pt x="72" y="101"/>
                  </a:cubicBezTo>
                  <a:cubicBezTo>
                    <a:pt x="73" y="102"/>
                    <a:pt x="73" y="102"/>
                    <a:pt x="73" y="102"/>
                  </a:cubicBezTo>
                  <a:cubicBezTo>
                    <a:pt x="73" y="103"/>
                    <a:pt x="72" y="104"/>
                    <a:pt x="72" y="105"/>
                  </a:cubicBezTo>
                  <a:cubicBezTo>
                    <a:pt x="72" y="105"/>
                    <a:pt x="73" y="106"/>
                    <a:pt x="73" y="107"/>
                  </a:cubicBezTo>
                  <a:cubicBezTo>
                    <a:pt x="73" y="107"/>
                    <a:pt x="73" y="108"/>
                    <a:pt x="72" y="109"/>
                  </a:cubicBezTo>
                  <a:cubicBezTo>
                    <a:pt x="72" y="110"/>
                    <a:pt x="72" y="110"/>
                    <a:pt x="72" y="111"/>
                  </a:cubicBezTo>
                  <a:cubicBezTo>
                    <a:pt x="72" y="112"/>
                    <a:pt x="72" y="113"/>
                    <a:pt x="72" y="113"/>
                  </a:cubicBezTo>
                  <a:cubicBezTo>
                    <a:pt x="72" y="114"/>
                    <a:pt x="72" y="114"/>
                    <a:pt x="72" y="115"/>
                  </a:cubicBezTo>
                  <a:cubicBezTo>
                    <a:pt x="72" y="115"/>
                    <a:pt x="72" y="115"/>
                    <a:pt x="71" y="116"/>
                  </a:cubicBezTo>
                  <a:cubicBezTo>
                    <a:pt x="71" y="116"/>
                    <a:pt x="71" y="117"/>
                    <a:pt x="70" y="117"/>
                  </a:cubicBezTo>
                  <a:cubicBezTo>
                    <a:pt x="70" y="118"/>
                    <a:pt x="69" y="118"/>
                    <a:pt x="68" y="118"/>
                  </a:cubicBezTo>
                  <a:cubicBezTo>
                    <a:pt x="68" y="118"/>
                    <a:pt x="67" y="119"/>
                    <a:pt x="67" y="119"/>
                  </a:cubicBezTo>
                  <a:cubicBezTo>
                    <a:pt x="66" y="119"/>
                    <a:pt x="65" y="120"/>
                    <a:pt x="64" y="120"/>
                  </a:cubicBezTo>
                  <a:cubicBezTo>
                    <a:pt x="64" y="120"/>
                    <a:pt x="63" y="120"/>
                    <a:pt x="62" y="120"/>
                  </a:cubicBezTo>
                  <a:cubicBezTo>
                    <a:pt x="61" y="120"/>
                    <a:pt x="59" y="119"/>
                    <a:pt x="59" y="119"/>
                  </a:cubicBezTo>
                  <a:cubicBezTo>
                    <a:pt x="58" y="118"/>
                    <a:pt x="59" y="117"/>
                    <a:pt x="59" y="117"/>
                  </a:cubicBezTo>
                  <a:cubicBezTo>
                    <a:pt x="59" y="117"/>
                    <a:pt x="59" y="117"/>
                    <a:pt x="59" y="117"/>
                  </a:cubicBezTo>
                  <a:cubicBezTo>
                    <a:pt x="59" y="117"/>
                    <a:pt x="59" y="117"/>
                    <a:pt x="59" y="116"/>
                  </a:cubicBezTo>
                  <a:cubicBezTo>
                    <a:pt x="59" y="116"/>
                    <a:pt x="59" y="115"/>
                    <a:pt x="59" y="114"/>
                  </a:cubicBezTo>
                  <a:cubicBezTo>
                    <a:pt x="60" y="114"/>
                    <a:pt x="60" y="113"/>
                    <a:pt x="60" y="113"/>
                  </a:cubicBezTo>
                  <a:cubicBezTo>
                    <a:pt x="60" y="112"/>
                    <a:pt x="60" y="111"/>
                    <a:pt x="60" y="110"/>
                  </a:cubicBezTo>
                  <a:cubicBezTo>
                    <a:pt x="60" y="108"/>
                    <a:pt x="61" y="105"/>
                    <a:pt x="61" y="102"/>
                  </a:cubicBezTo>
                  <a:cubicBezTo>
                    <a:pt x="62" y="102"/>
                    <a:pt x="61" y="101"/>
                    <a:pt x="61" y="101"/>
                  </a:cubicBezTo>
                  <a:cubicBezTo>
                    <a:pt x="61" y="100"/>
                    <a:pt x="61" y="99"/>
                    <a:pt x="62" y="98"/>
                  </a:cubicBezTo>
                  <a:cubicBezTo>
                    <a:pt x="62" y="98"/>
                    <a:pt x="62" y="97"/>
                    <a:pt x="62" y="97"/>
                  </a:cubicBezTo>
                  <a:cubicBezTo>
                    <a:pt x="62" y="96"/>
                    <a:pt x="63" y="96"/>
                    <a:pt x="63" y="95"/>
                  </a:cubicBezTo>
                  <a:cubicBezTo>
                    <a:pt x="63" y="95"/>
                    <a:pt x="63" y="94"/>
                    <a:pt x="63" y="94"/>
                  </a:cubicBezTo>
                  <a:cubicBezTo>
                    <a:pt x="63" y="94"/>
                    <a:pt x="63" y="93"/>
                    <a:pt x="63" y="93"/>
                  </a:cubicBezTo>
                  <a:cubicBezTo>
                    <a:pt x="63" y="92"/>
                    <a:pt x="63" y="92"/>
                    <a:pt x="63" y="91"/>
                  </a:cubicBezTo>
                  <a:cubicBezTo>
                    <a:pt x="63" y="90"/>
                    <a:pt x="63" y="90"/>
                    <a:pt x="64" y="89"/>
                  </a:cubicBezTo>
                  <a:cubicBezTo>
                    <a:pt x="64" y="89"/>
                    <a:pt x="64" y="88"/>
                    <a:pt x="64" y="88"/>
                  </a:cubicBezTo>
                  <a:cubicBezTo>
                    <a:pt x="64" y="87"/>
                    <a:pt x="64" y="87"/>
                    <a:pt x="65" y="86"/>
                  </a:cubicBezTo>
                  <a:cubicBezTo>
                    <a:pt x="65" y="86"/>
                    <a:pt x="65" y="85"/>
                    <a:pt x="65" y="84"/>
                  </a:cubicBezTo>
                  <a:cubicBezTo>
                    <a:pt x="65" y="84"/>
                    <a:pt x="65" y="84"/>
                    <a:pt x="65" y="83"/>
                  </a:cubicBezTo>
                  <a:cubicBezTo>
                    <a:pt x="66" y="82"/>
                    <a:pt x="65" y="81"/>
                    <a:pt x="66" y="80"/>
                  </a:cubicBezTo>
                  <a:cubicBezTo>
                    <a:pt x="66" y="79"/>
                    <a:pt x="66" y="79"/>
                    <a:pt x="67" y="78"/>
                  </a:cubicBezTo>
                  <a:cubicBezTo>
                    <a:pt x="67" y="77"/>
                    <a:pt x="67" y="76"/>
                    <a:pt x="67" y="75"/>
                  </a:cubicBezTo>
                  <a:cubicBezTo>
                    <a:pt x="67" y="74"/>
                    <a:pt x="68" y="74"/>
                    <a:pt x="68" y="73"/>
                  </a:cubicBezTo>
                  <a:cubicBezTo>
                    <a:pt x="68" y="72"/>
                    <a:pt x="68" y="72"/>
                    <a:pt x="67" y="71"/>
                  </a:cubicBezTo>
                  <a:cubicBezTo>
                    <a:pt x="68" y="70"/>
                    <a:pt x="68" y="68"/>
                    <a:pt x="68" y="67"/>
                  </a:cubicBezTo>
                  <a:cubicBezTo>
                    <a:pt x="69" y="66"/>
                    <a:pt x="69" y="66"/>
                    <a:pt x="69" y="65"/>
                  </a:cubicBezTo>
                  <a:cubicBezTo>
                    <a:pt x="70" y="65"/>
                    <a:pt x="69" y="64"/>
                    <a:pt x="69" y="64"/>
                  </a:cubicBezTo>
                  <a:cubicBezTo>
                    <a:pt x="69" y="63"/>
                    <a:pt x="70" y="62"/>
                    <a:pt x="69" y="60"/>
                  </a:cubicBezTo>
                  <a:cubicBezTo>
                    <a:pt x="68" y="59"/>
                    <a:pt x="64" y="63"/>
                    <a:pt x="63" y="63"/>
                  </a:cubicBezTo>
                  <a:cubicBezTo>
                    <a:pt x="62" y="64"/>
                    <a:pt x="62" y="64"/>
                    <a:pt x="61" y="64"/>
                  </a:cubicBezTo>
                  <a:cubicBezTo>
                    <a:pt x="61" y="65"/>
                    <a:pt x="60" y="65"/>
                    <a:pt x="60" y="66"/>
                  </a:cubicBezTo>
                  <a:cubicBezTo>
                    <a:pt x="60" y="66"/>
                    <a:pt x="59" y="66"/>
                    <a:pt x="59" y="66"/>
                  </a:cubicBezTo>
                  <a:cubicBezTo>
                    <a:pt x="59" y="66"/>
                    <a:pt x="58" y="66"/>
                    <a:pt x="58" y="66"/>
                  </a:cubicBezTo>
                  <a:cubicBezTo>
                    <a:pt x="57" y="66"/>
                    <a:pt x="57" y="67"/>
                    <a:pt x="57" y="68"/>
                  </a:cubicBezTo>
                  <a:cubicBezTo>
                    <a:pt x="56" y="68"/>
                    <a:pt x="55" y="68"/>
                    <a:pt x="54" y="68"/>
                  </a:cubicBezTo>
                  <a:cubicBezTo>
                    <a:pt x="53" y="69"/>
                    <a:pt x="50" y="71"/>
                    <a:pt x="48" y="69"/>
                  </a:cubicBezTo>
                  <a:cubicBezTo>
                    <a:pt x="48" y="68"/>
                    <a:pt x="48" y="67"/>
                    <a:pt x="48" y="66"/>
                  </a:cubicBezTo>
                  <a:cubicBezTo>
                    <a:pt x="49" y="65"/>
                    <a:pt x="50" y="65"/>
                    <a:pt x="51" y="65"/>
                  </a:cubicBezTo>
                  <a:cubicBezTo>
                    <a:pt x="51" y="64"/>
                    <a:pt x="51" y="64"/>
                    <a:pt x="52" y="64"/>
                  </a:cubicBezTo>
                  <a:cubicBezTo>
                    <a:pt x="52" y="64"/>
                    <a:pt x="53" y="64"/>
                    <a:pt x="53" y="64"/>
                  </a:cubicBezTo>
                  <a:cubicBezTo>
                    <a:pt x="54" y="63"/>
                    <a:pt x="54" y="63"/>
                    <a:pt x="54" y="63"/>
                  </a:cubicBezTo>
                  <a:cubicBezTo>
                    <a:pt x="55" y="62"/>
                    <a:pt x="56" y="62"/>
                    <a:pt x="57" y="61"/>
                  </a:cubicBezTo>
                  <a:cubicBezTo>
                    <a:pt x="57" y="60"/>
                    <a:pt x="59" y="60"/>
                    <a:pt x="59" y="60"/>
                  </a:cubicBezTo>
                  <a:cubicBezTo>
                    <a:pt x="61" y="59"/>
                    <a:pt x="62" y="58"/>
                    <a:pt x="63" y="57"/>
                  </a:cubicBezTo>
                  <a:cubicBezTo>
                    <a:pt x="63" y="57"/>
                    <a:pt x="64" y="56"/>
                    <a:pt x="65" y="56"/>
                  </a:cubicBezTo>
                  <a:cubicBezTo>
                    <a:pt x="65" y="56"/>
                    <a:pt x="65" y="55"/>
                    <a:pt x="65" y="55"/>
                  </a:cubicBezTo>
                  <a:cubicBezTo>
                    <a:pt x="65" y="55"/>
                    <a:pt x="65" y="55"/>
                    <a:pt x="65" y="55"/>
                  </a:cubicBezTo>
                  <a:cubicBezTo>
                    <a:pt x="64" y="55"/>
                    <a:pt x="62" y="54"/>
                    <a:pt x="62" y="53"/>
                  </a:cubicBezTo>
                  <a:cubicBezTo>
                    <a:pt x="62" y="53"/>
                    <a:pt x="61" y="52"/>
                    <a:pt x="61" y="52"/>
                  </a:cubicBezTo>
                  <a:cubicBezTo>
                    <a:pt x="61" y="50"/>
                    <a:pt x="63" y="49"/>
                    <a:pt x="62" y="48"/>
                  </a:cubicBezTo>
                  <a:cubicBezTo>
                    <a:pt x="61" y="47"/>
                    <a:pt x="60" y="47"/>
                    <a:pt x="59" y="47"/>
                  </a:cubicBezTo>
                  <a:cubicBezTo>
                    <a:pt x="58" y="47"/>
                    <a:pt x="58" y="46"/>
                    <a:pt x="57" y="45"/>
                  </a:cubicBezTo>
                  <a:cubicBezTo>
                    <a:pt x="56" y="44"/>
                    <a:pt x="56" y="45"/>
                    <a:pt x="55" y="43"/>
                  </a:cubicBezTo>
                  <a:cubicBezTo>
                    <a:pt x="55" y="43"/>
                    <a:pt x="55" y="43"/>
                    <a:pt x="55" y="42"/>
                  </a:cubicBezTo>
                  <a:cubicBezTo>
                    <a:pt x="55" y="42"/>
                    <a:pt x="55" y="41"/>
                    <a:pt x="55" y="41"/>
                  </a:cubicBezTo>
                  <a:cubicBezTo>
                    <a:pt x="55" y="40"/>
                    <a:pt x="56" y="39"/>
                    <a:pt x="56" y="38"/>
                  </a:cubicBezTo>
                  <a:cubicBezTo>
                    <a:pt x="56" y="37"/>
                    <a:pt x="57" y="37"/>
                    <a:pt x="57" y="35"/>
                  </a:cubicBezTo>
                  <a:cubicBezTo>
                    <a:pt x="57" y="35"/>
                    <a:pt x="58" y="34"/>
                    <a:pt x="58" y="33"/>
                  </a:cubicBezTo>
                  <a:cubicBezTo>
                    <a:pt x="57" y="32"/>
                    <a:pt x="56" y="32"/>
                    <a:pt x="56" y="31"/>
                  </a:cubicBezTo>
                  <a:cubicBezTo>
                    <a:pt x="56" y="30"/>
                    <a:pt x="57" y="29"/>
                    <a:pt x="57" y="28"/>
                  </a:cubicBezTo>
                  <a:cubicBezTo>
                    <a:pt x="57" y="28"/>
                    <a:pt x="57" y="28"/>
                    <a:pt x="58" y="28"/>
                  </a:cubicBezTo>
                  <a:cubicBezTo>
                    <a:pt x="58" y="28"/>
                    <a:pt x="58" y="27"/>
                    <a:pt x="58" y="27"/>
                  </a:cubicBezTo>
                  <a:cubicBezTo>
                    <a:pt x="59" y="26"/>
                    <a:pt x="61" y="25"/>
                    <a:pt x="62" y="25"/>
                  </a:cubicBezTo>
                  <a:cubicBezTo>
                    <a:pt x="63" y="25"/>
                    <a:pt x="63" y="24"/>
                    <a:pt x="64" y="25"/>
                  </a:cubicBezTo>
                  <a:cubicBezTo>
                    <a:pt x="67" y="24"/>
                    <a:pt x="69" y="26"/>
                    <a:pt x="70" y="29"/>
                  </a:cubicBezTo>
                  <a:cubicBezTo>
                    <a:pt x="70" y="29"/>
                    <a:pt x="71" y="30"/>
                    <a:pt x="70" y="30"/>
                  </a:cubicBezTo>
                  <a:cubicBezTo>
                    <a:pt x="70" y="30"/>
                    <a:pt x="69" y="31"/>
                    <a:pt x="69" y="31"/>
                  </a:cubicBezTo>
                  <a:cubicBezTo>
                    <a:pt x="69" y="32"/>
                    <a:pt x="69" y="33"/>
                    <a:pt x="68" y="33"/>
                  </a:cubicBezTo>
                  <a:cubicBezTo>
                    <a:pt x="67" y="35"/>
                    <a:pt x="64" y="36"/>
                    <a:pt x="62" y="37"/>
                  </a:cubicBezTo>
                  <a:cubicBezTo>
                    <a:pt x="62" y="37"/>
                    <a:pt x="62" y="38"/>
                    <a:pt x="61" y="38"/>
                  </a:cubicBezTo>
                  <a:cubicBezTo>
                    <a:pt x="61" y="39"/>
                    <a:pt x="60" y="39"/>
                    <a:pt x="61" y="40"/>
                  </a:cubicBezTo>
                  <a:cubicBezTo>
                    <a:pt x="61" y="41"/>
                    <a:pt x="62" y="41"/>
                    <a:pt x="63" y="41"/>
                  </a:cubicBezTo>
                  <a:cubicBezTo>
                    <a:pt x="64" y="41"/>
                    <a:pt x="64" y="41"/>
                    <a:pt x="65" y="41"/>
                  </a:cubicBezTo>
                  <a:cubicBezTo>
                    <a:pt x="65" y="41"/>
                    <a:pt x="66" y="41"/>
                    <a:pt x="66" y="41"/>
                  </a:cubicBezTo>
                  <a:cubicBezTo>
                    <a:pt x="67" y="40"/>
                    <a:pt x="68" y="40"/>
                    <a:pt x="69" y="40"/>
                  </a:cubicBezTo>
                  <a:cubicBezTo>
                    <a:pt x="70" y="40"/>
                    <a:pt x="72" y="41"/>
                    <a:pt x="73" y="41"/>
                  </a:cubicBezTo>
                  <a:cubicBezTo>
                    <a:pt x="75" y="39"/>
                    <a:pt x="75" y="35"/>
                    <a:pt x="76" y="33"/>
                  </a:cubicBezTo>
                  <a:cubicBezTo>
                    <a:pt x="76" y="32"/>
                    <a:pt x="76" y="32"/>
                    <a:pt x="76" y="32"/>
                  </a:cubicBezTo>
                  <a:cubicBezTo>
                    <a:pt x="77" y="31"/>
                    <a:pt x="77" y="31"/>
                    <a:pt x="77" y="31"/>
                  </a:cubicBezTo>
                  <a:cubicBezTo>
                    <a:pt x="78" y="29"/>
                    <a:pt x="78" y="27"/>
                    <a:pt x="78" y="26"/>
                  </a:cubicBezTo>
                  <a:cubicBezTo>
                    <a:pt x="78" y="26"/>
                    <a:pt x="78" y="25"/>
                    <a:pt x="79" y="25"/>
                  </a:cubicBezTo>
                  <a:cubicBezTo>
                    <a:pt x="79" y="24"/>
                    <a:pt x="79" y="24"/>
                    <a:pt x="79" y="24"/>
                  </a:cubicBezTo>
                  <a:cubicBezTo>
                    <a:pt x="79" y="23"/>
                    <a:pt x="79" y="22"/>
                    <a:pt x="79" y="22"/>
                  </a:cubicBezTo>
                  <a:cubicBezTo>
                    <a:pt x="79" y="22"/>
                    <a:pt x="80" y="21"/>
                    <a:pt x="80" y="21"/>
                  </a:cubicBezTo>
                  <a:cubicBezTo>
                    <a:pt x="80" y="21"/>
                    <a:pt x="80" y="20"/>
                    <a:pt x="80" y="20"/>
                  </a:cubicBezTo>
                  <a:cubicBezTo>
                    <a:pt x="80" y="20"/>
                    <a:pt x="80" y="20"/>
                    <a:pt x="80" y="20"/>
                  </a:cubicBezTo>
                  <a:cubicBezTo>
                    <a:pt x="80" y="19"/>
                    <a:pt x="80" y="19"/>
                    <a:pt x="80" y="19"/>
                  </a:cubicBezTo>
                  <a:cubicBezTo>
                    <a:pt x="81" y="18"/>
                    <a:pt x="81" y="16"/>
                    <a:pt x="81" y="15"/>
                  </a:cubicBezTo>
                  <a:cubicBezTo>
                    <a:pt x="81" y="15"/>
                    <a:pt x="81" y="13"/>
                    <a:pt x="81" y="13"/>
                  </a:cubicBezTo>
                  <a:cubicBezTo>
                    <a:pt x="81" y="12"/>
                    <a:pt x="82" y="12"/>
                    <a:pt x="82" y="12"/>
                  </a:cubicBezTo>
                  <a:cubicBezTo>
                    <a:pt x="82" y="11"/>
                    <a:pt x="82" y="11"/>
                    <a:pt x="82" y="11"/>
                  </a:cubicBezTo>
                  <a:cubicBezTo>
                    <a:pt x="83" y="10"/>
                    <a:pt x="84" y="10"/>
                    <a:pt x="85" y="9"/>
                  </a:cubicBezTo>
                  <a:cubicBezTo>
                    <a:pt x="85" y="9"/>
                    <a:pt x="86" y="9"/>
                    <a:pt x="87" y="9"/>
                  </a:cubicBezTo>
                  <a:close/>
                  <a:moveTo>
                    <a:pt x="56" y="0"/>
                  </a:moveTo>
                  <a:cubicBezTo>
                    <a:pt x="57" y="1"/>
                    <a:pt x="58" y="3"/>
                    <a:pt x="59" y="4"/>
                  </a:cubicBezTo>
                  <a:cubicBezTo>
                    <a:pt x="59" y="5"/>
                    <a:pt x="59" y="6"/>
                    <a:pt x="58" y="7"/>
                  </a:cubicBezTo>
                  <a:cubicBezTo>
                    <a:pt x="58" y="7"/>
                    <a:pt x="58" y="7"/>
                    <a:pt x="57" y="8"/>
                  </a:cubicBezTo>
                  <a:cubicBezTo>
                    <a:pt x="57" y="8"/>
                    <a:pt x="57" y="9"/>
                    <a:pt x="57" y="9"/>
                  </a:cubicBezTo>
                  <a:cubicBezTo>
                    <a:pt x="57" y="9"/>
                    <a:pt x="56" y="10"/>
                    <a:pt x="56" y="10"/>
                  </a:cubicBezTo>
                  <a:cubicBezTo>
                    <a:pt x="56" y="10"/>
                    <a:pt x="56" y="11"/>
                    <a:pt x="55" y="11"/>
                  </a:cubicBezTo>
                  <a:cubicBezTo>
                    <a:pt x="55" y="11"/>
                    <a:pt x="55" y="12"/>
                    <a:pt x="55" y="12"/>
                  </a:cubicBezTo>
                  <a:cubicBezTo>
                    <a:pt x="55" y="12"/>
                    <a:pt x="55" y="13"/>
                    <a:pt x="54" y="13"/>
                  </a:cubicBezTo>
                  <a:cubicBezTo>
                    <a:pt x="54" y="13"/>
                    <a:pt x="53" y="14"/>
                    <a:pt x="53" y="14"/>
                  </a:cubicBezTo>
                  <a:cubicBezTo>
                    <a:pt x="52" y="15"/>
                    <a:pt x="52" y="15"/>
                    <a:pt x="51" y="16"/>
                  </a:cubicBezTo>
                  <a:cubicBezTo>
                    <a:pt x="50" y="16"/>
                    <a:pt x="50" y="16"/>
                    <a:pt x="49" y="16"/>
                  </a:cubicBezTo>
                  <a:cubicBezTo>
                    <a:pt x="48" y="17"/>
                    <a:pt x="47" y="18"/>
                    <a:pt x="46" y="18"/>
                  </a:cubicBezTo>
                  <a:cubicBezTo>
                    <a:pt x="44" y="19"/>
                    <a:pt x="43" y="19"/>
                    <a:pt x="42" y="20"/>
                  </a:cubicBezTo>
                  <a:cubicBezTo>
                    <a:pt x="42" y="20"/>
                    <a:pt x="41" y="20"/>
                    <a:pt x="41" y="21"/>
                  </a:cubicBezTo>
                  <a:cubicBezTo>
                    <a:pt x="40" y="21"/>
                    <a:pt x="40" y="21"/>
                    <a:pt x="40" y="21"/>
                  </a:cubicBezTo>
                  <a:cubicBezTo>
                    <a:pt x="39" y="22"/>
                    <a:pt x="38" y="22"/>
                    <a:pt x="38" y="22"/>
                  </a:cubicBezTo>
                  <a:cubicBezTo>
                    <a:pt x="38" y="22"/>
                    <a:pt x="37" y="22"/>
                    <a:pt x="37" y="22"/>
                  </a:cubicBezTo>
                  <a:cubicBezTo>
                    <a:pt x="37" y="22"/>
                    <a:pt x="36" y="22"/>
                    <a:pt x="36" y="22"/>
                  </a:cubicBezTo>
                  <a:cubicBezTo>
                    <a:pt x="36" y="23"/>
                    <a:pt x="35" y="23"/>
                    <a:pt x="35" y="23"/>
                  </a:cubicBezTo>
                  <a:cubicBezTo>
                    <a:pt x="34" y="23"/>
                    <a:pt x="33" y="24"/>
                    <a:pt x="32" y="24"/>
                  </a:cubicBezTo>
                  <a:cubicBezTo>
                    <a:pt x="32" y="25"/>
                    <a:pt x="31" y="25"/>
                    <a:pt x="31" y="25"/>
                  </a:cubicBezTo>
                  <a:cubicBezTo>
                    <a:pt x="30" y="26"/>
                    <a:pt x="29" y="26"/>
                    <a:pt x="28" y="26"/>
                  </a:cubicBezTo>
                  <a:cubicBezTo>
                    <a:pt x="28" y="26"/>
                    <a:pt x="28" y="26"/>
                    <a:pt x="28" y="26"/>
                  </a:cubicBezTo>
                  <a:cubicBezTo>
                    <a:pt x="27" y="27"/>
                    <a:pt x="27" y="27"/>
                    <a:pt x="27" y="27"/>
                  </a:cubicBezTo>
                  <a:cubicBezTo>
                    <a:pt x="26" y="28"/>
                    <a:pt x="22" y="32"/>
                    <a:pt x="21" y="31"/>
                  </a:cubicBezTo>
                  <a:cubicBezTo>
                    <a:pt x="21" y="31"/>
                    <a:pt x="21" y="31"/>
                    <a:pt x="21" y="30"/>
                  </a:cubicBezTo>
                  <a:cubicBezTo>
                    <a:pt x="21" y="29"/>
                    <a:pt x="22" y="29"/>
                    <a:pt x="23" y="29"/>
                  </a:cubicBezTo>
                  <a:cubicBezTo>
                    <a:pt x="23" y="28"/>
                    <a:pt x="23" y="28"/>
                    <a:pt x="23" y="27"/>
                  </a:cubicBezTo>
                  <a:cubicBezTo>
                    <a:pt x="23" y="27"/>
                    <a:pt x="23" y="27"/>
                    <a:pt x="23" y="27"/>
                  </a:cubicBezTo>
                  <a:cubicBezTo>
                    <a:pt x="24" y="27"/>
                    <a:pt x="24" y="26"/>
                    <a:pt x="25" y="26"/>
                  </a:cubicBezTo>
                  <a:cubicBezTo>
                    <a:pt x="25" y="25"/>
                    <a:pt x="25" y="25"/>
                    <a:pt x="26" y="25"/>
                  </a:cubicBezTo>
                  <a:cubicBezTo>
                    <a:pt x="26" y="24"/>
                    <a:pt x="26" y="24"/>
                    <a:pt x="27" y="24"/>
                  </a:cubicBezTo>
                  <a:cubicBezTo>
                    <a:pt x="28" y="23"/>
                    <a:pt x="29" y="22"/>
                    <a:pt x="30" y="21"/>
                  </a:cubicBezTo>
                  <a:cubicBezTo>
                    <a:pt x="31" y="20"/>
                    <a:pt x="33" y="19"/>
                    <a:pt x="34" y="18"/>
                  </a:cubicBezTo>
                  <a:cubicBezTo>
                    <a:pt x="34" y="17"/>
                    <a:pt x="35" y="17"/>
                    <a:pt x="35" y="16"/>
                  </a:cubicBezTo>
                  <a:cubicBezTo>
                    <a:pt x="35" y="16"/>
                    <a:pt x="36" y="16"/>
                    <a:pt x="36" y="15"/>
                  </a:cubicBezTo>
                  <a:cubicBezTo>
                    <a:pt x="37" y="14"/>
                    <a:pt x="39" y="14"/>
                    <a:pt x="40" y="13"/>
                  </a:cubicBezTo>
                  <a:cubicBezTo>
                    <a:pt x="40" y="13"/>
                    <a:pt x="40" y="13"/>
                    <a:pt x="40" y="13"/>
                  </a:cubicBezTo>
                  <a:cubicBezTo>
                    <a:pt x="40" y="11"/>
                    <a:pt x="42" y="10"/>
                    <a:pt x="43" y="10"/>
                  </a:cubicBezTo>
                  <a:cubicBezTo>
                    <a:pt x="43" y="10"/>
                    <a:pt x="44" y="9"/>
                    <a:pt x="44" y="9"/>
                  </a:cubicBezTo>
                  <a:cubicBezTo>
                    <a:pt x="44" y="9"/>
                    <a:pt x="44" y="9"/>
                    <a:pt x="45" y="8"/>
                  </a:cubicBezTo>
                  <a:cubicBezTo>
                    <a:pt x="45" y="8"/>
                    <a:pt x="46" y="8"/>
                    <a:pt x="46" y="8"/>
                  </a:cubicBezTo>
                  <a:cubicBezTo>
                    <a:pt x="46" y="7"/>
                    <a:pt x="46" y="7"/>
                    <a:pt x="47" y="7"/>
                  </a:cubicBezTo>
                  <a:cubicBezTo>
                    <a:pt x="48" y="6"/>
                    <a:pt x="49" y="6"/>
                    <a:pt x="50" y="4"/>
                  </a:cubicBezTo>
                  <a:cubicBezTo>
                    <a:pt x="50" y="4"/>
                    <a:pt x="50" y="4"/>
                    <a:pt x="50" y="4"/>
                  </a:cubicBezTo>
                  <a:cubicBezTo>
                    <a:pt x="50" y="4"/>
                    <a:pt x="50" y="4"/>
                    <a:pt x="50" y="4"/>
                  </a:cubicBezTo>
                  <a:cubicBezTo>
                    <a:pt x="51" y="3"/>
                    <a:pt x="51" y="3"/>
                    <a:pt x="52" y="2"/>
                  </a:cubicBezTo>
                  <a:cubicBezTo>
                    <a:pt x="53" y="2"/>
                    <a:pt x="54" y="1"/>
                    <a:pt x="54" y="1"/>
                  </a:cubicBezTo>
                  <a:cubicBezTo>
                    <a:pt x="55" y="1"/>
                    <a:pt x="55" y="1"/>
                    <a:pt x="55" y="1"/>
                  </a:cubicBezTo>
                  <a:cubicBezTo>
                    <a:pt x="56" y="1"/>
                    <a:pt x="56" y="1"/>
                    <a:pt x="56" y="1"/>
                  </a:cubicBezTo>
                  <a:cubicBezTo>
                    <a:pt x="56" y="1"/>
                    <a:pt x="56" y="1"/>
                    <a:pt x="56" y="1"/>
                  </a:cubicBezTo>
                  <a:cubicBezTo>
                    <a:pt x="56" y="1"/>
                    <a:pt x="56" y="1"/>
                    <a:pt x="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5" name="Freeform 14"/>
            <p:cNvSpPr>
              <a:spLocks/>
            </p:cNvSpPr>
            <p:nvPr/>
          </p:nvSpPr>
          <p:spPr bwMode="auto">
            <a:xfrm>
              <a:off x="5761038" y="2216150"/>
              <a:ext cx="174625" cy="239713"/>
            </a:xfrm>
            <a:custGeom>
              <a:avLst/>
              <a:gdLst>
                <a:gd name="T0" fmla="*/ 59 w 64"/>
                <a:gd name="T1" fmla="*/ 0 h 88"/>
                <a:gd name="T2" fmla="*/ 58 w 64"/>
                <a:gd name="T3" fmla="*/ 11 h 88"/>
                <a:gd name="T4" fmla="*/ 50 w 64"/>
                <a:gd name="T5" fmla="*/ 19 h 88"/>
                <a:gd name="T6" fmla="*/ 46 w 64"/>
                <a:gd name="T7" fmla="*/ 21 h 88"/>
                <a:gd name="T8" fmla="*/ 42 w 64"/>
                <a:gd name="T9" fmla="*/ 25 h 88"/>
                <a:gd name="T10" fmla="*/ 37 w 64"/>
                <a:gd name="T11" fmla="*/ 30 h 88"/>
                <a:gd name="T12" fmla="*/ 38 w 64"/>
                <a:gd name="T13" fmla="*/ 45 h 88"/>
                <a:gd name="T14" fmla="*/ 41 w 64"/>
                <a:gd name="T15" fmla="*/ 48 h 88"/>
                <a:gd name="T16" fmla="*/ 52 w 64"/>
                <a:gd name="T17" fmla="*/ 44 h 88"/>
                <a:gd name="T18" fmla="*/ 56 w 64"/>
                <a:gd name="T19" fmla="*/ 42 h 88"/>
                <a:gd name="T20" fmla="*/ 59 w 64"/>
                <a:gd name="T21" fmla="*/ 42 h 88"/>
                <a:gd name="T22" fmla="*/ 61 w 64"/>
                <a:gd name="T23" fmla="*/ 51 h 88"/>
                <a:gd name="T24" fmla="*/ 57 w 64"/>
                <a:gd name="T25" fmla="*/ 54 h 88"/>
                <a:gd name="T26" fmla="*/ 58 w 64"/>
                <a:gd name="T27" fmla="*/ 48 h 88"/>
                <a:gd name="T28" fmla="*/ 53 w 64"/>
                <a:gd name="T29" fmla="*/ 50 h 88"/>
                <a:gd name="T30" fmla="*/ 50 w 64"/>
                <a:gd name="T31" fmla="*/ 52 h 88"/>
                <a:gd name="T32" fmla="*/ 40 w 64"/>
                <a:gd name="T33" fmla="*/ 58 h 88"/>
                <a:gd name="T34" fmla="*/ 41 w 64"/>
                <a:gd name="T35" fmla="*/ 66 h 88"/>
                <a:gd name="T36" fmla="*/ 42 w 64"/>
                <a:gd name="T37" fmla="*/ 73 h 88"/>
                <a:gd name="T38" fmla="*/ 44 w 64"/>
                <a:gd name="T39" fmla="*/ 80 h 88"/>
                <a:gd name="T40" fmla="*/ 42 w 64"/>
                <a:gd name="T41" fmla="*/ 86 h 88"/>
                <a:gd name="T42" fmla="*/ 33 w 64"/>
                <a:gd name="T43" fmla="*/ 87 h 88"/>
                <a:gd name="T44" fmla="*/ 27 w 64"/>
                <a:gd name="T45" fmla="*/ 85 h 88"/>
                <a:gd name="T46" fmla="*/ 32 w 64"/>
                <a:gd name="T47" fmla="*/ 81 h 88"/>
                <a:gd name="T48" fmla="*/ 35 w 64"/>
                <a:gd name="T49" fmla="*/ 79 h 88"/>
                <a:gd name="T50" fmla="*/ 34 w 64"/>
                <a:gd name="T51" fmla="*/ 66 h 88"/>
                <a:gd name="T52" fmla="*/ 31 w 64"/>
                <a:gd name="T53" fmla="*/ 61 h 88"/>
                <a:gd name="T54" fmla="*/ 32 w 64"/>
                <a:gd name="T55" fmla="*/ 62 h 88"/>
                <a:gd name="T56" fmla="*/ 23 w 64"/>
                <a:gd name="T57" fmla="*/ 68 h 88"/>
                <a:gd name="T58" fmla="*/ 17 w 64"/>
                <a:gd name="T59" fmla="*/ 71 h 88"/>
                <a:gd name="T60" fmla="*/ 14 w 64"/>
                <a:gd name="T61" fmla="*/ 73 h 88"/>
                <a:gd name="T62" fmla="*/ 13 w 64"/>
                <a:gd name="T63" fmla="*/ 63 h 88"/>
                <a:gd name="T64" fmla="*/ 18 w 64"/>
                <a:gd name="T65" fmla="*/ 60 h 88"/>
                <a:gd name="T66" fmla="*/ 26 w 64"/>
                <a:gd name="T67" fmla="*/ 56 h 88"/>
                <a:gd name="T68" fmla="*/ 28 w 64"/>
                <a:gd name="T69" fmla="*/ 55 h 88"/>
                <a:gd name="T70" fmla="*/ 32 w 64"/>
                <a:gd name="T71" fmla="*/ 51 h 88"/>
                <a:gd name="T72" fmla="*/ 31 w 64"/>
                <a:gd name="T73" fmla="*/ 46 h 88"/>
                <a:gd name="T74" fmla="*/ 32 w 64"/>
                <a:gd name="T75" fmla="*/ 39 h 88"/>
                <a:gd name="T76" fmla="*/ 32 w 64"/>
                <a:gd name="T77" fmla="*/ 32 h 88"/>
                <a:gd name="T78" fmla="*/ 33 w 64"/>
                <a:gd name="T79" fmla="*/ 28 h 88"/>
                <a:gd name="T80" fmla="*/ 40 w 64"/>
                <a:gd name="T81" fmla="*/ 19 h 88"/>
                <a:gd name="T82" fmla="*/ 50 w 64"/>
                <a:gd name="T83" fmla="*/ 8 h 88"/>
                <a:gd name="T84" fmla="*/ 49 w 64"/>
                <a:gd name="T85" fmla="*/ 6 h 88"/>
                <a:gd name="T86" fmla="*/ 44 w 64"/>
                <a:gd name="T87" fmla="*/ 6 h 88"/>
                <a:gd name="T88" fmla="*/ 41 w 64"/>
                <a:gd name="T89" fmla="*/ 9 h 88"/>
                <a:gd name="T90" fmla="*/ 36 w 64"/>
                <a:gd name="T91" fmla="*/ 12 h 88"/>
                <a:gd name="T92" fmla="*/ 29 w 64"/>
                <a:gd name="T93" fmla="*/ 16 h 88"/>
                <a:gd name="T94" fmla="*/ 21 w 64"/>
                <a:gd name="T95" fmla="*/ 22 h 88"/>
                <a:gd name="T96" fmla="*/ 13 w 64"/>
                <a:gd name="T97" fmla="*/ 27 h 88"/>
                <a:gd name="T98" fmla="*/ 9 w 64"/>
                <a:gd name="T99" fmla="*/ 28 h 88"/>
                <a:gd name="T100" fmla="*/ 1 w 64"/>
                <a:gd name="T101" fmla="*/ 26 h 88"/>
                <a:gd name="T102" fmla="*/ 5 w 64"/>
                <a:gd name="T103" fmla="*/ 20 h 88"/>
                <a:gd name="T104" fmla="*/ 12 w 64"/>
                <a:gd name="T105" fmla="*/ 17 h 88"/>
                <a:gd name="T106" fmla="*/ 19 w 64"/>
                <a:gd name="T107" fmla="*/ 14 h 88"/>
                <a:gd name="T108" fmla="*/ 27 w 64"/>
                <a:gd name="T109" fmla="*/ 10 h 88"/>
                <a:gd name="T110" fmla="*/ 34 w 64"/>
                <a:gd name="T111" fmla="*/ 7 h 88"/>
                <a:gd name="T112" fmla="*/ 45 w 64"/>
                <a:gd name="T113" fmla="*/ 3 h 88"/>
                <a:gd name="T114" fmla="*/ 51 w 64"/>
                <a:gd name="T115" fmla="*/ 1 h 88"/>
                <a:gd name="T116" fmla="*/ 53 w 64"/>
                <a:gd name="T1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4" h="88">
                  <a:moveTo>
                    <a:pt x="53" y="0"/>
                  </a:moveTo>
                  <a:cubicBezTo>
                    <a:pt x="54" y="0"/>
                    <a:pt x="55" y="0"/>
                    <a:pt x="56" y="0"/>
                  </a:cubicBezTo>
                  <a:cubicBezTo>
                    <a:pt x="57" y="0"/>
                    <a:pt x="58" y="0"/>
                    <a:pt x="59" y="0"/>
                  </a:cubicBezTo>
                  <a:cubicBezTo>
                    <a:pt x="61" y="0"/>
                    <a:pt x="62" y="3"/>
                    <a:pt x="62" y="5"/>
                  </a:cubicBezTo>
                  <a:cubicBezTo>
                    <a:pt x="62" y="6"/>
                    <a:pt x="62" y="6"/>
                    <a:pt x="61" y="7"/>
                  </a:cubicBezTo>
                  <a:cubicBezTo>
                    <a:pt x="61" y="9"/>
                    <a:pt x="59" y="9"/>
                    <a:pt x="58" y="11"/>
                  </a:cubicBezTo>
                  <a:cubicBezTo>
                    <a:pt x="57" y="12"/>
                    <a:pt x="56" y="14"/>
                    <a:pt x="55" y="15"/>
                  </a:cubicBezTo>
                  <a:cubicBezTo>
                    <a:pt x="54" y="16"/>
                    <a:pt x="54" y="16"/>
                    <a:pt x="53" y="17"/>
                  </a:cubicBezTo>
                  <a:cubicBezTo>
                    <a:pt x="52" y="18"/>
                    <a:pt x="51" y="19"/>
                    <a:pt x="50" y="19"/>
                  </a:cubicBezTo>
                  <a:cubicBezTo>
                    <a:pt x="49" y="20"/>
                    <a:pt x="49" y="20"/>
                    <a:pt x="48" y="20"/>
                  </a:cubicBezTo>
                  <a:cubicBezTo>
                    <a:pt x="48" y="20"/>
                    <a:pt x="48" y="20"/>
                    <a:pt x="47" y="21"/>
                  </a:cubicBezTo>
                  <a:cubicBezTo>
                    <a:pt x="47" y="21"/>
                    <a:pt x="47" y="21"/>
                    <a:pt x="46" y="21"/>
                  </a:cubicBezTo>
                  <a:cubicBezTo>
                    <a:pt x="46" y="22"/>
                    <a:pt x="45" y="22"/>
                    <a:pt x="44" y="23"/>
                  </a:cubicBezTo>
                  <a:cubicBezTo>
                    <a:pt x="44" y="23"/>
                    <a:pt x="43" y="23"/>
                    <a:pt x="43" y="24"/>
                  </a:cubicBezTo>
                  <a:cubicBezTo>
                    <a:pt x="43" y="24"/>
                    <a:pt x="42" y="24"/>
                    <a:pt x="42" y="25"/>
                  </a:cubicBezTo>
                  <a:cubicBezTo>
                    <a:pt x="41" y="25"/>
                    <a:pt x="41" y="26"/>
                    <a:pt x="40" y="26"/>
                  </a:cubicBezTo>
                  <a:cubicBezTo>
                    <a:pt x="40" y="27"/>
                    <a:pt x="38" y="27"/>
                    <a:pt x="38" y="28"/>
                  </a:cubicBezTo>
                  <a:cubicBezTo>
                    <a:pt x="38" y="29"/>
                    <a:pt x="37" y="30"/>
                    <a:pt x="37" y="30"/>
                  </a:cubicBezTo>
                  <a:cubicBezTo>
                    <a:pt x="37" y="31"/>
                    <a:pt x="37" y="32"/>
                    <a:pt x="37" y="32"/>
                  </a:cubicBezTo>
                  <a:cubicBezTo>
                    <a:pt x="37" y="33"/>
                    <a:pt x="37" y="35"/>
                    <a:pt x="37" y="36"/>
                  </a:cubicBezTo>
                  <a:cubicBezTo>
                    <a:pt x="37" y="39"/>
                    <a:pt x="37" y="42"/>
                    <a:pt x="38" y="45"/>
                  </a:cubicBezTo>
                  <a:cubicBezTo>
                    <a:pt x="38" y="46"/>
                    <a:pt x="37" y="47"/>
                    <a:pt x="38" y="48"/>
                  </a:cubicBezTo>
                  <a:cubicBezTo>
                    <a:pt x="38" y="49"/>
                    <a:pt x="39" y="49"/>
                    <a:pt x="39" y="49"/>
                  </a:cubicBezTo>
                  <a:cubicBezTo>
                    <a:pt x="40" y="49"/>
                    <a:pt x="40" y="48"/>
                    <a:pt x="41" y="48"/>
                  </a:cubicBezTo>
                  <a:cubicBezTo>
                    <a:pt x="41" y="48"/>
                    <a:pt x="42" y="48"/>
                    <a:pt x="43" y="48"/>
                  </a:cubicBezTo>
                  <a:cubicBezTo>
                    <a:pt x="44" y="47"/>
                    <a:pt x="46" y="46"/>
                    <a:pt x="48" y="45"/>
                  </a:cubicBezTo>
                  <a:cubicBezTo>
                    <a:pt x="49" y="45"/>
                    <a:pt x="50" y="44"/>
                    <a:pt x="52" y="44"/>
                  </a:cubicBezTo>
                  <a:cubicBezTo>
                    <a:pt x="52" y="43"/>
                    <a:pt x="54" y="43"/>
                    <a:pt x="54" y="43"/>
                  </a:cubicBezTo>
                  <a:cubicBezTo>
                    <a:pt x="55" y="43"/>
                    <a:pt x="55" y="43"/>
                    <a:pt x="56" y="42"/>
                  </a:cubicBezTo>
                  <a:cubicBezTo>
                    <a:pt x="56" y="42"/>
                    <a:pt x="56" y="42"/>
                    <a:pt x="56" y="42"/>
                  </a:cubicBezTo>
                  <a:cubicBezTo>
                    <a:pt x="56" y="42"/>
                    <a:pt x="57" y="42"/>
                    <a:pt x="57" y="42"/>
                  </a:cubicBezTo>
                  <a:cubicBezTo>
                    <a:pt x="57" y="42"/>
                    <a:pt x="57" y="42"/>
                    <a:pt x="58" y="42"/>
                  </a:cubicBezTo>
                  <a:cubicBezTo>
                    <a:pt x="58" y="42"/>
                    <a:pt x="59" y="42"/>
                    <a:pt x="59" y="42"/>
                  </a:cubicBezTo>
                  <a:cubicBezTo>
                    <a:pt x="62" y="40"/>
                    <a:pt x="64" y="45"/>
                    <a:pt x="64" y="47"/>
                  </a:cubicBezTo>
                  <a:cubicBezTo>
                    <a:pt x="63" y="48"/>
                    <a:pt x="63" y="48"/>
                    <a:pt x="62" y="49"/>
                  </a:cubicBezTo>
                  <a:cubicBezTo>
                    <a:pt x="62" y="50"/>
                    <a:pt x="62" y="50"/>
                    <a:pt x="61" y="51"/>
                  </a:cubicBezTo>
                  <a:cubicBezTo>
                    <a:pt x="61" y="51"/>
                    <a:pt x="60" y="52"/>
                    <a:pt x="60" y="52"/>
                  </a:cubicBezTo>
                  <a:cubicBezTo>
                    <a:pt x="59" y="53"/>
                    <a:pt x="58" y="54"/>
                    <a:pt x="58" y="54"/>
                  </a:cubicBezTo>
                  <a:cubicBezTo>
                    <a:pt x="57" y="54"/>
                    <a:pt x="57" y="55"/>
                    <a:pt x="57" y="54"/>
                  </a:cubicBezTo>
                  <a:cubicBezTo>
                    <a:pt x="56" y="54"/>
                    <a:pt x="56" y="54"/>
                    <a:pt x="56" y="54"/>
                  </a:cubicBezTo>
                  <a:cubicBezTo>
                    <a:pt x="56" y="53"/>
                    <a:pt x="56" y="53"/>
                    <a:pt x="56" y="52"/>
                  </a:cubicBezTo>
                  <a:cubicBezTo>
                    <a:pt x="57" y="51"/>
                    <a:pt x="61" y="49"/>
                    <a:pt x="58" y="48"/>
                  </a:cubicBezTo>
                  <a:cubicBezTo>
                    <a:pt x="58" y="47"/>
                    <a:pt x="57" y="48"/>
                    <a:pt x="57" y="48"/>
                  </a:cubicBezTo>
                  <a:cubicBezTo>
                    <a:pt x="56" y="48"/>
                    <a:pt x="56" y="49"/>
                    <a:pt x="55" y="49"/>
                  </a:cubicBezTo>
                  <a:cubicBezTo>
                    <a:pt x="55" y="49"/>
                    <a:pt x="54" y="50"/>
                    <a:pt x="53" y="50"/>
                  </a:cubicBezTo>
                  <a:cubicBezTo>
                    <a:pt x="53" y="50"/>
                    <a:pt x="52" y="50"/>
                    <a:pt x="52" y="51"/>
                  </a:cubicBezTo>
                  <a:cubicBezTo>
                    <a:pt x="51" y="51"/>
                    <a:pt x="51" y="51"/>
                    <a:pt x="51" y="51"/>
                  </a:cubicBezTo>
                  <a:cubicBezTo>
                    <a:pt x="50" y="52"/>
                    <a:pt x="50" y="52"/>
                    <a:pt x="50" y="52"/>
                  </a:cubicBezTo>
                  <a:cubicBezTo>
                    <a:pt x="49" y="52"/>
                    <a:pt x="48" y="53"/>
                    <a:pt x="48" y="53"/>
                  </a:cubicBezTo>
                  <a:cubicBezTo>
                    <a:pt x="47" y="53"/>
                    <a:pt x="47" y="54"/>
                    <a:pt x="47" y="54"/>
                  </a:cubicBezTo>
                  <a:cubicBezTo>
                    <a:pt x="45" y="55"/>
                    <a:pt x="41" y="56"/>
                    <a:pt x="40" y="58"/>
                  </a:cubicBezTo>
                  <a:cubicBezTo>
                    <a:pt x="40" y="59"/>
                    <a:pt x="40" y="59"/>
                    <a:pt x="40" y="60"/>
                  </a:cubicBezTo>
                  <a:cubicBezTo>
                    <a:pt x="40" y="61"/>
                    <a:pt x="40" y="62"/>
                    <a:pt x="40" y="63"/>
                  </a:cubicBezTo>
                  <a:cubicBezTo>
                    <a:pt x="41" y="64"/>
                    <a:pt x="41" y="65"/>
                    <a:pt x="41" y="66"/>
                  </a:cubicBezTo>
                  <a:cubicBezTo>
                    <a:pt x="42" y="67"/>
                    <a:pt x="42" y="68"/>
                    <a:pt x="42" y="69"/>
                  </a:cubicBezTo>
                  <a:cubicBezTo>
                    <a:pt x="42" y="69"/>
                    <a:pt x="42" y="70"/>
                    <a:pt x="42" y="71"/>
                  </a:cubicBezTo>
                  <a:cubicBezTo>
                    <a:pt x="42" y="72"/>
                    <a:pt x="42" y="72"/>
                    <a:pt x="42" y="73"/>
                  </a:cubicBezTo>
                  <a:cubicBezTo>
                    <a:pt x="43" y="74"/>
                    <a:pt x="43" y="76"/>
                    <a:pt x="43" y="77"/>
                  </a:cubicBezTo>
                  <a:cubicBezTo>
                    <a:pt x="43" y="77"/>
                    <a:pt x="43" y="77"/>
                    <a:pt x="43" y="77"/>
                  </a:cubicBezTo>
                  <a:cubicBezTo>
                    <a:pt x="44" y="78"/>
                    <a:pt x="44" y="79"/>
                    <a:pt x="44" y="80"/>
                  </a:cubicBezTo>
                  <a:cubicBezTo>
                    <a:pt x="44" y="81"/>
                    <a:pt x="43" y="82"/>
                    <a:pt x="43" y="82"/>
                  </a:cubicBezTo>
                  <a:cubicBezTo>
                    <a:pt x="43" y="83"/>
                    <a:pt x="43" y="83"/>
                    <a:pt x="43" y="83"/>
                  </a:cubicBezTo>
                  <a:cubicBezTo>
                    <a:pt x="43" y="84"/>
                    <a:pt x="43" y="85"/>
                    <a:pt x="42" y="86"/>
                  </a:cubicBezTo>
                  <a:cubicBezTo>
                    <a:pt x="41" y="86"/>
                    <a:pt x="40" y="87"/>
                    <a:pt x="39" y="87"/>
                  </a:cubicBezTo>
                  <a:cubicBezTo>
                    <a:pt x="38" y="87"/>
                    <a:pt x="38" y="87"/>
                    <a:pt x="37" y="87"/>
                  </a:cubicBezTo>
                  <a:cubicBezTo>
                    <a:pt x="36" y="87"/>
                    <a:pt x="34" y="88"/>
                    <a:pt x="33" y="87"/>
                  </a:cubicBezTo>
                  <a:cubicBezTo>
                    <a:pt x="32" y="87"/>
                    <a:pt x="31" y="86"/>
                    <a:pt x="30" y="86"/>
                  </a:cubicBezTo>
                  <a:cubicBezTo>
                    <a:pt x="29" y="86"/>
                    <a:pt x="29" y="86"/>
                    <a:pt x="28" y="86"/>
                  </a:cubicBezTo>
                  <a:cubicBezTo>
                    <a:pt x="28" y="86"/>
                    <a:pt x="27" y="86"/>
                    <a:pt x="27" y="85"/>
                  </a:cubicBezTo>
                  <a:cubicBezTo>
                    <a:pt x="27" y="85"/>
                    <a:pt x="26" y="85"/>
                    <a:pt x="26" y="85"/>
                  </a:cubicBezTo>
                  <a:cubicBezTo>
                    <a:pt x="26" y="85"/>
                    <a:pt x="26" y="84"/>
                    <a:pt x="26" y="84"/>
                  </a:cubicBezTo>
                  <a:cubicBezTo>
                    <a:pt x="27" y="83"/>
                    <a:pt x="31" y="81"/>
                    <a:pt x="32" y="81"/>
                  </a:cubicBezTo>
                  <a:cubicBezTo>
                    <a:pt x="32" y="81"/>
                    <a:pt x="32" y="81"/>
                    <a:pt x="33" y="81"/>
                  </a:cubicBezTo>
                  <a:cubicBezTo>
                    <a:pt x="33" y="81"/>
                    <a:pt x="33" y="80"/>
                    <a:pt x="34" y="80"/>
                  </a:cubicBezTo>
                  <a:cubicBezTo>
                    <a:pt x="34" y="80"/>
                    <a:pt x="34" y="79"/>
                    <a:pt x="35" y="79"/>
                  </a:cubicBezTo>
                  <a:cubicBezTo>
                    <a:pt x="35" y="78"/>
                    <a:pt x="35" y="78"/>
                    <a:pt x="35" y="78"/>
                  </a:cubicBezTo>
                  <a:cubicBezTo>
                    <a:pt x="35" y="77"/>
                    <a:pt x="35" y="76"/>
                    <a:pt x="35" y="76"/>
                  </a:cubicBezTo>
                  <a:cubicBezTo>
                    <a:pt x="35" y="73"/>
                    <a:pt x="34" y="69"/>
                    <a:pt x="34" y="66"/>
                  </a:cubicBezTo>
                  <a:cubicBezTo>
                    <a:pt x="34" y="65"/>
                    <a:pt x="34" y="65"/>
                    <a:pt x="33" y="64"/>
                  </a:cubicBezTo>
                  <a:cubicBezTo>
                    <a:pt x="33" y="64"/>
                    <a:pt x="33" y="63"/>
                    <a:pt x="32" y="63"/>
                  </a:cubicBezTo>
                  <a:cubicBezTo>
                    <a:pt x="32" y="62"/>
                    <a:pt x="32" y="61"/>
                    <a:pt x="31" y="61"/>
                  </a:cubicBezTo>
                  <a:cubicBezTo>
                    <a:pt x="31" y="61"/>
                    <a:pt x="31" y="61"/>
                    <a:pt x="31" y="61"/>
                  </a:cubicBezTo>
                  <a:cubicBezTo>
                    <a:pt x="31" y="61"/>
                    <a:pt x="31" y="61"/>
                    <a:pt x="31" y="62"/>
                  </a:cubicBezTo>
                  <a:cubicBezTo>
                    <a:pt x="32" y="62"/>
                    <a:pt x="32" y="62"/>
                    <a:pt x="32" y="62"/>
                  </a:cubicBezTo>
                  <a:cubicBezTo>
                    <a:pt x="30" y="64"/>
                    <a:pt x="29" y="65"/>
                    <a:pt x="27" y="66"/>
                  </a:cubicBezTo>
                  <a:cubicBezTo>
                    <a:pt x="26" y="66"/>
                    <a:pt x="26" y="67"/>
                    <a:pt x="26" y="67"/>
                  </a:cubicBezTo>
                  <a:cubicBezTo>
                    <a:pt x="25" y="68"/>
                    <a:pt x="24" y="68"/>
                    <a:pt x="23" y="68"/>
                  </a:cubicBezTo>
                  <a:cubicBezTo>
                    <a:pt x="23" y="68"/>
                    <a:pt x="22" y="69"/>
                    <a:pt x="22" y="69"/>
                  </a:cubicBezTo>
                  <a:cubicBezTo>
                    <a:pt x="21" y="70"/>
                    <a:pt x="20" y="70"/>
                    <a:pt x="19" y="70"/>
                  </a:cubicBezTo>
                  <a:cubicBezTo>
                    <a:pt x="19" y="71"/>
                    <a:pt x="18" y="71"/>
                    <a:pt x="17" y="71"/>
                  </a:cubicBezTo>
                  <a:cubicBezTo>
                    <a:pt x="17" y="71"/>
                    <a:pt x="17" y="71"/>
                    <a:pt x="16" y="72"/>
                  </a:cubicBezTo>
                  <a:cubicBezTo>
                    <a:pt x="15" y="72"/>
                    <a:pt x="15" y="72"/>
                    <a:pt x="14" y="72"/>
                  </a:cubicBezTo>
                  <a:cubicBezTo>
                    <a:pt x="14" y="72"/>
                    <a:pt x="14" y="72"/>
                    <a:pt x="14" y="73"/>
                  </a:cubicBezTo>
                  <a:cubicBezTo>
                    <a:pt x="13" y="72"/>
                    <a:pt x="13" y="71"/>
                    <a:pt x="12" y="71"/>
                  </a:cubicBezTo>
                  <a:cubicBezTo>
                    <a:pt x="11" y="70"/>
                    <a:pt x="9" y="72"/>
                    <a:pt x="8" y="70"/>
                  </a:cubicBezTo>
                  <a:cubicBezTo>
                    <a:pt x="6" y="68"/>
                    <a:pt x="11" y="64"/>
                    <a:pt x="13" y="63"/>
                  </a:cubicBezTo>
                  <a:cubicBezTo>
                    <a:pt x="13" y="63"/>
                    <a:pt x="13" y="63"/>
                    <a:pt x="14" y="63"/>
                  </a:cubicBezTo>
                  <a:cubicBezTo>
                    <a:pt x="15" y="62"/>
                    <a:pt x="16" y="61"/>
                    <a:pt x="17" y="61"/>
                  </a:cubicBezTo>
                  <a:cubicBezTo>
                    <a:pt x="17" y="61"/>
                    <a:pt x="18" y="60"/>
                    <a:pt x="18" y="60"/>
                  </a:cubicBezTo>
                  <a:cubicBezTo>
                    <a:pt x="19" y="59"/>
                    <a:pt x="20" y="59"/>
                    <a:pt x="21" y="59"/>
                  </a:cubicBezTo>
                  <a:cubicBezTo>
                    <a:pt x="21" y="58"/>
                    <a:pt x="22" y="58"/>
                    <a:pt x="23" y="57"/>
                  </a:cubicBezTo>
                  <a:cubicBezTo>
                    <a:pt x="24" y="57"/>
                    <a:pt x="25" y="56"/>
                    <a:pt x="26" y="56"/>
                  </a:cubicBezTo>
                  <a:cubicBezTo>
                    <a:pt x="26" y="56"/>
                    <a:pt x="27" y="56"/>
                    <a:pt x="28" y="56"/>
                  </a:cubicBezTo>
                  <a:cubicBezTo>
                    <a:pt x="28" y="56"/>
                    <a:pt x="28" y="55"/>
                    <a:pt x="28" y="55"/>
                  </a:cubicBezTo>
                  <a:cubicBezTo>
                    <a:pt x="28" y="55"/>
                    <a:pt x="28" y="55"/>
                    <a:pt x="28" y="55"/>
                  </a:cubicBezTo>
                  <a:cubicBezTo>
                    <a:pt x="29" y="55"/>
                    <a:pt x="29" y="55"/>
                    <a:pt x="29" y="55"/>
                  </a:cubicBezTo>
                  <a:cubicBezTo>
                    <a:pt x="29" y="55"/>
                    <a:pt x="30" y="54"/>
                    <a:pt x="31" y="54"/>
                  </a:cubicBezTo>
                  <a:cubicBezTo>
                    <a:pt x="31" y="53"/>
                    <a:pt x="31" y="52"/>
                    <a:pt x="32" y="51"/>
                  </a:cubicBezTo>
                  <a:cubicBezTo>
                    <a:pt x="31" y="50"/>
                    <a:pt x="31" y="50"/>
                    <a:pt x="31" y="49"/>
                  </a:cubicBezTo>
                  <a:cubicBezTo>
                    <a:pt x="31" y="49"/>
                    <a:pt x="32" y="48"/>
                    <a:pt x="32" y="48"/>
                  </a:cubicBezTo>
                  <a:cubicBezTo>
                    <a:pt x="32" y="47"/>
                    <a:pt x="31" y="46"/>
                    <a:pt x="31" y="46"/>
                  </a:cubicBezTo>
                  <a:cubicBezTo>
                    <a:pt x="31" y="44"/>
                    <a:pt x="32" y="43"/>
                    <a:pt x="32" y="42"/>
                  </a:cubicBezTo>
                  <a:cubicBezTo>
                    <a:pt x="32" y="42"/>
                    <a:pt x="31" y="41"/>
                    <a:pt x="32" y="41"/>
                  </a:cubicBezTo>
                  <a:cubicBezTo>
                    <a:pt x="32" y="40"/>
                    <a:pt x="32" y="40"/>
                    <a:pt x="32" y="39"/>
                  </a:cubicBezTo>
                  <a:cubicBezTo>
                    <a:pt x="32" y="39"/>
                    <a:pt x="32" y="38"/>
                    <a:pt x="32" y="37"/>
                  </a:cubicBezTo>
                  <a:cubicBezTo>
                    <a:pt x="32" y="36"/>
                    <a:pt x="32" y="35"/>
                    <a:pt x="32" y="33"/>
                  </a:cubicBezTo>
                  <a:cubicBezTo>
                    <a:pt x="32" y="33"/>
                    <a:pt x="32" y="32"/>
                    <a:pt x="32" y="32"/>
                  </a:cubicBezTo>
                  <a:cubicBezTo>
                    <a:pt x="32" y="32"/>
                    <a:pt x="32" y="31"/>
                    <a:pt x="33" y="31"/>
                  </a:cubicBezTo>
                  <a:cubicBezTo>
                    <a:pt x="33" y="30"/>
                    <a:pt x="33" y="30"/>
                    <a:pt x="33" y="29"/>
                  </a:cubicBezTo>
                  <a:cubicBezTo>
                    <a:pt x="33" y="29"/>
                    <a:pt x="33" y="28"/>
                    <a:pt x="33" y="28"/>
                  </a:cubicBezTo>
                  <a:cubicBezTo>
                    <a:pt x="34" y="27"/>
                    <a:pt x="34" y="26"/>
                    <a:pt x="35" y="25"/>
                  </a:cubicBezTo>
                  <a:cubicBezTo>
                    <a:pt x="35" y="23"/>
                    <a:pt x="37" y="22"/>
                    <a:pt x="38" y="21"/>
                  </a:cubicBezTo>
                  <a:cubicBezTo>
                    <a:pt x="39" y="20"/>
                    <a:pt x="39" y="20"/>
                    <a:pt x="40" y="19"/>
                  </a:cubicBezTo>
                  <a:cubicBezTo>
                    <a:pt x="41" y="18"/>
                    <a:pt x="42" y="16"/>
                    <a:pt x="43" y="15"/>
                  </a:cubicBezTo>
                  <a:cubicBezTo>
                    <a:pt x="44" y="14"/>
                    <a:pt x="44" y="13"/>
                    <a:pt x="45" y="13"/>
                  </a:cubicBezTo>
                  <a:cubicBezTo>
                    <a:pt x="47" y="11"/>
                    <a:pt x="49" y="10"/>
                    <a:pt x="50" y="8"/>
                  </a:cubicBezTo>
                  <a:cubicBezTo>
                    <a:pt x="50" y="8"/>
                    <a:pt x="51" y="5"/>
                    <a:pt x="51" y="5"/>
                  </a:cubicBezTo>
                  <a:cubicBezTo>
                    <a:pt x="51" y="3"/>
                    <a:pt x="48" y="4"/>
                    <a:pt x="48" y="4"/>
                  </a:cubicBezTo>
                  <a:cubicBezTo>
                    <a:pt x="48" y="5"/>
                    <a:pt x="49" y="5"/>
                    <a:pt x="49" y="6"/>
                  </a:cubicBezTo>
                  <a:cubicBezTo>
                    <a:pt x="50" y="6"/>
                    <a:pt x="50" y="6"/>
                    <a:pt x="49" y="7"/>
                  </a:cubicBezTo>
                  <a:cubicBezTo>
                    <a:pt x="48" y="7"/>
                    <a:pt x="45" y="6"/>
                    <a:pt x="45" y="6"/>
                  </a:cubicBezTo>
                  <a:cubicBezTo>
                    <a:pt x="44" y="6"/>
                    <a:pt x="44" y="6"/>
                    <a:pt x="44" y="6"/>
                  </a:cubicBezTo>
                  <a:cubicBezTo>
                    <a:pt x="44" y="6"/>
                    <a:pt x="44" y="6"/>
                    <a:pt x="44" y="6"/>
                  </a:cubicBezTo>
                  <a:cubicBezTo>
                    <a:pt x="44" y="7"/>
                    <a:pt x="44" y="7"/>
                    <a:pt x="44" y="8"/>
                  </a:cubicBezTo>
                  <a:cubicBezTo>
                    <a:pt x="43" y="9"/>
                    <a:pt x="42" y="9"/>
                    <a:pt x="41" y="9"/>
                  </a:cubicBezTo>
                  <a:cubicBezTo>
                    <a:pt x="40" y="10"/>
                    <a:pt x="39" y="11"/>
                    <a:pt x="38" y="11"/>
                  </a:cubicBezTo>
                  <a:cubicBezTo>
                    <a:pt x="38" y="11"/>
                    <a:pt x="37" y="12"/>
                    <a:pt x="37" y="12"/>
                  </a:cubicBezTo>
                  <a:cubicBezTo>
                    <a:pt x="36" y="12"/>
                    <a:pt x="36" y="12"/>
                    <a:pt x="36" y="12"/>
                  </a:cubicBezTo>
                  <a:cubicBezTo>
                    <a:pt x="35" y="13"/>
                    <a:pt x="35" y="13"/>
                    <a:pt x="34" y="13"/>
                  </a:cubicBezTo>
                  <a:cubicBezTo>
                    <a:pt x="33" y="13"/>
                    <a:pt x="33" y="14"/>
                    <a:pt x="32" y="15"/>
                  </a:cubicBezTo>
                  <a:cubicBezTo>
                    <a:pt x="31" y="15"/>
                    <a:pt x="30" y="16"/>
                    <a:pt x="29" y="16"/>
                  </a:cubicBezTo>
                  <a:cubicBezTo>
                    <a:pt x="29" y="17"/>
                    <a:pt x="28" y="17"/>
                    <a:pt x="28" y="17"/>
                  </a:cubicBezTo>
                  <a:cubicBezTo>
                    <a:pt x="27" y="18"/>
                    <a:pt x="26" y="18"/>
                    <a:pt x="25" y="19"/>
                  </a:cubicBezTo>
                  <a:cubicBezTo>
                    <a:pt x="23" y="20"/>
                    <a:pt x="23" y="21"/>
                    <a:pt x="21" y="22"/>
                  </a:cubicBezTo>
                  <a:cubicBezTo>
                    <a:pt x="21" y="23"/>
                    <a:pt x="20" y="23"/>
                    <a:pt x="20" y="24"/>
                  </a:cubicBezTo>
                  <a:cubicBezTo>
                    <a:pt x="19" y="25"/>
                    <a:pt x="18" y="25"/>
                    <a:pt x="17" y="26"/>
                  </a:cubicBezTo>
                  <a:cubicBezTo>
                    <a:pt x="16" y="26"/>
                    <a:pt x="15" y="27"/>
                    <a:pt x="13" y="27"/>
                  </a:cubicBezTo>
                  <a:cubicBezTo>
                    <a:pt x="13" y="27"/>
                    <a:pt x="12" y="27"/>
                    <a:pt x="12" y="28"/>
                  </a:cubicBezTo>
                  <a:cubicBezTo>
                    <a:pt x="11" y="28"/>
                    <a:pt x="11" y="28"/>
                    <a:pt x="10" y="28"/>
                  </a:cubicBezTo>
                  <a:cubicBezTo>
                    <a:pt x="10" y="28"/>
                    <a:pt x="9" y="28"/>
                    <a:pt x="9" y="28"/>
                  </a:cubicBezTo>
                  <a:cubicBezTo>
                    <a:pt x="8" y="28"/>
                    <a:pt x="6" y="28"/>
                    <a:pt x="5" y="27"/>
                  </a:cubicBezTo>
                  <a:cubicBezTo>
                    <a:pt x="4" y="27"/>
                    <a:pt x="4" y="27"/>
                    <a:pt x="3" y="27"/>
                  </a:cubicBezTo>
                  <a:cubicBezTo>
                    <a:pt x="2" y="27"/>
                    <a:pt x="1" y="26"/>
                    <a:pt x="1" y="26"/>
                  </a:cubicBezTo>
                  <a:cubicBezTo>
                    <a:pt x="0" y="25"/>
                    <a:pt x="0" y="25"/>
                    <a:pt x="0" y="24"/>
                  </a:cubicBezTo>
                  <a:cubicBezTo>
                    <a:pt x="0" y="22"/>
                    <a:pt x="1" y="21"/>
                    <a:pt x="3" y="20"/>
                  </a:cubicBezTo>
                  <a:cubicBezTo>
                    <a:pt x="4" y="20"/>
                    <a:pt x="4" y="20"/>
                    <a:pt x="5" y="20"/>
                  </a:cubicBezTo>
                  <a:cubicBezTo>
                    <a:pt x="6" y="20"/>
                    <a:pt x="6" y="19"/>
                    <a:pt x="8" y="19"/>
                  </a:cubicBezTo>
                  <a:cubicBezTo>
                    <a:pt x="8" y="19"/>
                    <a:pt x="8" y="18"/>
                    <a:pt x="8" y="18"/>
                  </a:cubicBezTo>
                  <a:cubicBezTo>
                    <a:pt x="9" y="18"/>
                    <a:pt x="10" y="17"/>
                    <a:pt x="12" y="17"/>
                  </a:cubicBezTo>
                  <a:cubicBezTo>
                    <a:pt x="12" y="17"/>
                    <a:pt x="13" y="16"/>
                    <a:pt x="14" y="16"/>
                  </a:cubicBezTo>
                  <a:cubicBezTo>
                    <a:pt x="15" y="16"/>
                    <a:pt x="15" y="15"/>
                    <a:pt x="16" y="15"/>
                  </a:cubicBezTo>
                  <a:cubicBezTo>
                    <a:pt x="17" y="14"/>
                    <a:pt x="18" y="14"/>
                    <a:pt x="19" y="14"/>
                  </a:cubicBezTo>
                  <a:cubicBezTo>
                    <a:pt x="20" y="13"/>
                    <a:pt x="21" y="12"/>
                    <a:pt x="22" y="12"/>
                  </a:cubicBezTo>
                  <a:cubicBezTo>
                    <a:pt x="22" y="12"/>
                    <a:pt x="23" y="12"/>
                    <a:pt x="24" y="12"/>
                  </a:cubicBezTo>
                  <a:cubicBezTo>
                    <a:pt x="25" y="11"/>
                    <a:pt x="26" y="10"/>
                    <a:pt x="27" y="10"/>
                  </a:cubicBezTo>
                  <a:cubicBezTo>
                    <a:pt x="28" y="10"/>
                    <a:pt x="28" y="10"/>
                    <a:pt x="29" y="9"/>
                  </a:cubicBezTo>
                  <a:cubicBezTo>
                    <a:pt x="30" y="9"/>
                    <a:pt x="31" y="8"/>
                    <a:pt x="32" y="8"/>
                  </a:cubicBezTo>
                  <a:cubicBezTo>
                    <a:pt x="33" y="7"/>
                    <a:pt x="33" y="7"/>
                    <a:pt x="34" y="7"/>
                  </a:cubicBezTo>
                  <a:cubicBezTo>
                    <a:pt x="34" y="7"/>
                    <a:pt x="35" y="7"/>
                    <a:pt x="35" y="6"/>
                  </a:cubicBezTo>
                  <a:cubicBezTo>
                    <a:pt x="37" y="6"/>
                    <a:pt x="38" y="5"/>
                    <a:pt x="40" y="4"/>
                  </a:cubicBezTo>
                  <a:cubicBezTo>
                    <a:pt x="41" y="3"/>
                    <a:pt x="43" y="3"/>
                    <a:pt x="45" y="3"/>
                  </a:cubicBezTo>
                  <a:cubicBezTo>
                    <a:pt x="45" y="2"/>
                    <a:pt x="47" y="2"/>
                    <a:pt x="48" y="2"/>
                  </a:cubicBezTo>
                  <a:cubicBezTo>
                    <a:pt x="48" y="2"/>
                    <a:pt x="49" y="2"/>
                    <a:pt x="49" y="1"/>
                  </a:cubicBezTo>
                  <a:cubicBezTo>
                    <a:pt x="50" y="1"/>
                    <a:pt x="51" y="1"/>
                    <a:pt x="51" y="1"/>
                  </a:cubicBezTo>
                  <a:cubicBezTo>
                    <a:pt x="52" y="1"/>
                    <a:pt x="52" y="1"/>
                    <a:pt x="53" y="0"/>
                  </a:cubicBezTo>
                  <a:cubicBezTo>
                    <a:pt x="53" y="0"/>
                    <a:pt x="53" y="0"/>
                    <a:pt x="53" y="0"/>
                  </a:cubicBezTo>
                  <a:cubicBezTo>
                    <a:pt x="53" y="0"/>
                    <a:pt x="53" y="0"/>
                    <a:pt x="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6" name="Freeform 15"/>
            <p:cNvSpPr>
              <a:spLocks noEditPoints="1"/>
            </p:cNvSpPr>
            <p:nvPr/>
          </p:nvSpPr>
          <p:spPr bwMode="auto">
            <a:xfrm>
              <a:off x="4862513" y="3144838"/>
              <a:ext cx="236538" cy="306388"/>
            </a:xfrm>
            <a:custGeom>
              <a:avLst/>
              <a:gdLst>
                <a:gd name="T0" fmla="*/ 32 w 87"/>
                <a:gd name="T1" fmla="*/ 24 h 112"/>
                <a:gd name="T2" fmla="*/ 38 w 87"/>
                <a:gd name="T3" fmla="*/ 36 h 112"/>
                <a:gd name="T4" fmla="*/ 46 w 87"/>
                <a:gd name="T5" fmla="*/ 46 h 112"/>
                <a:gd name="T6" fmla="*/ 56 w 87"/>
                <a:gd name="T7" fmla="*/ 56 h 112"/>
                <a:gd name="T8" fmla="*/ 63 w 87"/>
                <a:gd name="T9" fmla="*/ 65 h 112"/>
                <a:gd name="T10" fmla="*/ 69 w 87"/>
                <a:gd name="T11" fmla="*/ 68 h 112"/>
                <a:gd name="T12" fmla="*/ 74 w 87"/>
                <a:gd name="T13" fmla="*/ 56 h 112"/>
                <a:gd name="T14" fmla="*/ 80 w 87"/>
                <a:gd name="T15" fmla="*/ 56 h 112"/>
                <a:gd name="T16" fmla="*/ 73 w 87"/>
                <a:gd name="T17" fmla="*/ 48 h 112"/>
                <a:gd name="T18" fmla="*/ 64 w 87"/>
                <a:gd name="T19" fmla="*/ 41 h 112"/>
                <a:gd name="T20" fmla="*/ 51 w 87"/>
                <a:gd name="T21" fmla="*/ 29 h 112"/>
                <a:gd name="T22" fmla="*/ 41 w 87"/>
                <a:gd name="T23" fmla="*/ 19 h 112"/>
                <a:gd name="T24" fmla="*/ 14 w 87"/>
                <a:gd name="T25" fmla="*/ 49 h 112"/>
                <a:gd name="T26" fmla="*/ 18 w 87"/>
                <a:gd name="T27" fmla="*/ 65 h 112"/>
                <a:gd name="T28" fmla="*/ 29 w 87"/>
                <a:gd name="T29" fmla="*/ 68 h 112"/>
                <a:gd name="T30" fmla="*/ 30 w 87"/>
                <a:gd name="T31" fmla="*/ 62 h 112"/>
                <a:gd name="T32" fmla="*/ 30 w 87"/>
                <a:gd name="T33" fmla="*/ 51 h 112"/>
                <a:gd name="T34" fmla="*/ 28 w 87"/>
                <a:gd name="T35" fmla="*/ 37 h 112"/>
                <a:gd name="T36" fmla="*/ 21 w 87"/>
                <a:gd name="T37" fmla="*/ 40 h 112"/>
                <a:gd name="T38" fmla="*/ 22 w 87"/>
                <a:gd name="T39" fmla="*/ 55 h 112"/>
                <a:gd name="T40" fmla="*/ 16 w 87"/>
                <a:gd name="T41" fmla="*/ 46 h 112"/>
                <a:gd name="T42" fmla="*/ 13 w 87"/>
                <a:gd name="T43" fmla="*/ 42 h 112"/>
                <a:gd name="T44" fmla="*/ 4 w 87"/>
                <a:gd name="T45" fmla="*/ 6 h 112"/>
                <a:gd name="T46" fmla="*/ 13 w 87"/>
                <a:gd name="T47" fmla="*/ 7 h 112"/>
                <a:gd name="T48" fmla="*/ 11 w 87"/>
                <a:gd name="T49" fmla="*/ 23 h 112"/>
                <a:gd name="T50" fmla="*/ 15 w 87"/>
                <a:gd name="T51" fmla="*/ 27 h 112"/>
                <a:gd name="T52" fmla="*/ 24 w 87"/>
                <a:gd name="T53" fmla="*/ 25 h 112"/>
                <a:gd name="T54" fmla="*/ 30 w 87"/>
                <a:gd name="T55" fmla="*/ 18 h 112"/>
                <a:gd name="T56" fmla="*/ 40 w 87"/>
                <a:gd name="T57" fmla="*/ 12 h 112"/>
                <a:gd name="T58" fmla="*/ 51 w 87"/>
                <a:gd name="T59" fmla="*/ 22 h 112"/>
                <a:gd name="T60" fmla="*/ 66 w 87"/>
                <a:gd name="T61" fmla="*/ 33 h 112"/>
                <a:gd name="T62" fmla="*/ 80 w 87"/>
                <a:gd name="T63" fmla="*/ 44 h 112"/>
                <a:gd name="T64" fmla="*/ 87 w 87"/>
                <a:gd name="T65" fmla="*/ 56 h 112"/>
                <a:gd name="T66" fmla="*/ 78 w 87"/>
                <a:gd name="T67" fmla="*/ 70 h 112"/>
                <a:gd name="T68" fmla="*/ 81 w 87"/>
                <a:gd name="T69" fmla="*/ 87 h 112"/>
                <a:gd name="T70" fmla="*/ 71 w 87"/>
                <a:gd name="T71" fmla="*/ 93 h 112"/>
                <a:gd name="T72" fmla="*/ 62 w 87"/>
                <a:gd name="T73" fmla="*/ 77 h 112"/>
                <a:gd name="T74" fmla="*/ 55 w 87"/>
                <a:gd name="T75" fmla="*/ 68 h 112"/>
                <a:gd name="T76" fmla="*/ 44 w 87"/>
                <a:gd name="T77" fmla="*/ 54 h 112"/>
                <a:gd name="T78" fmla="*/ 37 w 87"/>
                <a:gd name="T79" fmla="*/ 46 h 112"/>
                <a:gd name="T80" fmla="*/ 40 w 87"/>
                <a:gd name="T81" fmla="*/ 59 h 112"/>
                <a:gd name="T82" fmla="*/ 48 w 87"/>
                <a:gd name="T83" fmla="*/ 73 h 112"/>
                <a:gd name="T84" fmla="*/ 52 w 87"/>
                <a:gd name="T85" fmla="*/ 85 h 112"/>
                <a:gd name="T86" fmla="*/ 52 w 87"/>
                <a:gd name="T87" fmla="*/ 94 h 112"/>
                <a:gd name="T88" fmla="*/ 62 w 87"/>
                <a:gd name="T89" fmla="*/ 100 h 112"/>
                <a:gd name="T90" fmla="*/ 64 w 87"/>
                <a:gd name="T91" fmla="*/ 109 h 112"/>
                <a:gd name="T92" fmla="*/ 49 w 87"/>
                <a:gd name="T93" fmla="*/ 112 h 112"/>
                <a:gd name="T94" fmla="*/ 38 w 87"/>
                <a:gd name="T95" fmla="*/ 106 h 112"/>
                <a:gd name="T96" fmla="*/ 42 w 87"/>
                <a:gd name="T97" fmla="*/ 95 h 112"/>
                <a:gd name="T98" fmla="*/ 29 w 87"/>
                <a:gd name="T99" fmla="*/ 78 h 112"/>
                <a:gd name="T100" fmla="*/ 13 w 87"/>
                <a:gd name="T101" fmla="*/ 71 h 112"/>
                <a:gd name="T102" fmla="*/ 3 w 87"/>
                <a:gd name="T103" fmla="*/ 76 h 112"/>
                <a:gd name="T104" fmla="*/ 1 w 87"/>
                <a:gd name="T105" fmla="*/ 61 h 112"/>
                <a:gd name="T106" fmla="*/ 0 w 87"/>
                <a:gd name="T107" fmla="*/ 53 h 112"/>
                <a:gd name="T108" fmla="*/ 0 w 87"/>
                <a:gd name="T109" fmla="*/ 43 h 112"/>
                <a:gd name="T110" fmla="*/ 0 w 87"/>
                <a:gd name="T111" fmla="*/ 31 h 112"/>
                <a:gd name="T112" fmla="*/ 2 w 87"/>
                <a:gd name="T113" fmla="*/ 1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12">
                  <a:moveTo>
                    <a:pt x="33" y="15"/>
                  </a:moveTo>
                  <a:cubicBezTo>
                    <a:pt x="33" y="16"/>
                    <a:pt x="33" y="16"/>
                    <a:pt x="33" y="17"/>
                  </a:cubicBezTo>
                  <a:cubicBezTo>
                    <a:pt x="33" y="17"/>
                    <a:pt x="33" y="17"/>
                    <a:pt x="33" y="18"/>
                  </a:cubicBezTo>
                  <a:cubicBezTo>
                    <a:pt x="32" y="18"/>
                    <a:pt x="32" y="19"/>
                    <a:pt x="32" y="19"/>
                  </a:cubicBezTo>
                  <a:cubicBezTo>
                    <a:pt x="32" y="20"/>
                    <a:pt x="32" y="20"/>
                    <a:pt x="32" y="20"/>
                  </a:cubicBezTo>
                  <a:cubicBezTo>
                    <a:pt x="32" y="21"/>
                    <a:pt x="32" y="21"/>
                    <a:pt x="32" y="21"/>
                  </a:cubicBezTo>
                  <a:cubicBezTo>
                    <a:pt x="32" y="22"/>
                    <a:pt x="32" y="22"/>
                    <a:pt x="32" y="22"/>
                  </a:cubicBezTo>
                  <a:cubicBezTo>
                    <a:pt x="32" y="23"/>
                    <a:pt x="32" y="23"/>
                    <a:pt x="32" y="24"/>
                  </a:cubicBezTo>
                  <a:cubicBezTo>
                    <a:pt x="32" y="24"/>
                    <a:pt x="32" y="25"/>
                    <a:pt x="32" y="25"/>
                  </a:cubicBezTo>
                  <a:cubicBezTo>
                    <a:pt x="32" y="26"/>
                    <a:pt x="32" y="27"/>
                    <a:pt x="32" y="27"/>
                  </a:cubicBezTo>
                  <a:cubicBezTo>
                    <a:pt x="32" y="28"/>
                    <a:pt x="33" y="28"/>
                    <a:pt x="33" y="29"/>
                  </a:cubicBezTo>
                  <a:cubicBezTo>
                    <a:pt x="33" y="29"/>
                    <a:pt x="33" y="30"/>
                    <a:pt x="33" y="31"/>
                  </a:cubicBezTo>
                  <a:cubicBezTo>
                    <a:pt x="33" y="32"/>
                    <a:pt x="34" y="33"/>
                    <a:pt x="34" y="34"/>
                  </a:cubicBezTo>
                  <a:cubicBezTo>
                    <a:pt x="35" y="34"/>
                    <a:pt x="35" y="35"/>
                    <a:pt x="35" y="35"/>
                  </a:cubicBezTo>
                  <a:cubicBezTo>
                    <a:pt x="36" y="35"/>
                    <a:pt x="36" y="36"/>
                    <a:pt x="37" y="36"/>
                  </a:cubicBezTo>
                  <a:cubicBezTo>
                    <a:pt x="37" y="36"/>
                    <a:pt x="37" y="36"/>
                    <a:pt x="38" y="36"/>
                  </a:cubicBezTo>
                  <a:cubicBezTo>
                    <a:pt x="38" y="37"/>
                    <a:pt x="39" y="38"/>
                    <a:pt x="39" y="38"/>
                  </a:cubicBezTo>
                  <a:cubicBezTo>
                    <a:pt x="39" y="38"/>
                    <a:pt x="39" y="38"/>
                    <a:pt x="39" y="38"/>
                  </a:cubicBezTo>
                  <a:cubicBezTo>
                    <a:pt x="40" y="39"/>
                    <a:pt x="40" y="40"/>
                    <a:pt x="41" y="40"/>
                  </a:cubicBezTo>
                  <a:cubicBezTo>
                    <a:pt x="41" y="41"/>
                    <a:pt x="42" y="41"/>
                    <a:pt x="42" y="41"/>
                  </a:cubicBezTo>
                  <a:cubicBezTo>
                    <a:pt x="42" y="42"/>
                    <a:pt x="43" y="42"/>
                    <a:pt x="43" y="43"/>
                  </a:cubicBezTo>
                  <a:cubicBezTo>
                    <a:pt x="43" y="43"/>
                    <a:pt x="43" y="43"/>
                    <a:pt x="44" y="43"/>
                  </a:cubicBezTo>
                  <a:cubicBezTo>
                    <a:pt x="44" y="44"/>
                    <a:pt x="45" y="44"/>
                    <a:pt x="45" y="45"/>
                  </a:cubicBezTo>
                  <a:cubicBezTo>
                    <a:pt x="46" y="45"/>
                    <a:pt x="46" y="45"/>
                    <a:pt x="46" y="46"/>
                  </a:cubicBezTo>
                  <a:cubicBezTo>
                    <a:pt x="46" y="46"/>
                    <a:pt x="47" y="46"/>
                    <a:pt x="47" y="46"/>
                  </a:cubicBezTo>
                  <a:cubicBezTo>
                    <a:pt x="48" y="47"/>
                    <a:pt x="47" y="48"/>
                    <a:pt x="49" y="48"/>
                  </a:cubicBezTo>
                  <a:cubicBezTo>
                    <a:pt x="49" y="49"/>
                    <a:pt x="50" y="51"/>
                    <a:pt x="51" y="51"/>
                  </a:cubicBezTo>
                  <a:cubicBezTo>
                    <a:pt x="52" y="51"/>
                    <a:pt x="52" y="52"/>
                    <a:pt x="53" y="52"/>
                  </a:cubicBezTo>
                  <a:cubicBezTo>
                    <a:pt x="53" y="52"/>
                    <a:pt x="53" y="52"/>
                    <a:pt x="53" y="52"/>
                  </a:cubicBezTo>
                  <a:cubicBezTo>
                    <a:pt x="53" y="53"/>
                    <a:pt x="53" y="53"/>
                    <a:pt x="54" y="54"/>
                  </a:cubicBezTo>
                  <a:cubicBezTo>
                    <a:pt x="54" y="54"/>
                    <a:pt x="54" y="55"/>
                    <a:pt x="54" y="55"/>
                  </a:cubicBezTo>
                  <a:cubicBezTo>
                    <a:pt x="55" y="56"/>
                    <a:pt x="55" y="56"/>
                    <a:pt x="56" y="56"/>
                  </a:cubicBezTo>
                  <a:cubicBezTo>
                    <a:pt x="56" y="57"/>
                    <a:pt x="56" y="57"/>
                    <a:pt x="57" y="57"/>
                  </a:cubicBezTo>
                  <a:cubicBezTo>
                    <a:pt x="57" y="58"/>
                    <a:pt x="57" y="58"/>
                    <a:pt x="58" y="58"/>
                  </a:cubicBezTo>
                  <a:cubicBezTo>
                    <a:pt x="58" y="59"/>
                    <a:pt x="58" y="59"/>
                    <a:pt x="59" y="59"/>
                  </a:cubicBezTo>
                  <a:cubicBezTo>
                    <a:pt x="59" y="60"/>
                    <a:pt x="59" y="60"/>
                    <a:pt x="59" y="60"/>
                  </a:cubicBezTo>
                  <a:cubicBezTo>
                    <a:pt x="60" y="60"/>
                    <a:pt x="60" y="61"/>
                    <a:pt x="60" y="61"/>
                  </a:cubicBezTo>
                  <a:cubicBezTo>
                    <a:pt x="61" y="62"/>
                    <a:pt x="61" y="62"/>
                    <a:pt x="61" y="62"/>
                  </a:cubicBezTo>
                  <a:cubicBezTo>
                    <a:pt x="61" y="63"/>
                    <a:pt x="62" y="63"/>
                    <a:pt x="62" y="63"/>
                  </a:cubicBezTo>
                  <a:cubicBezTo>
                    <a:pt x="62" y="64"/>
                    <a:pt x="62" y="64"/>
                    <a:pt x="63" y="65"/>
                  </a:cubicBezTo>
                  <a:cubicBezTo>
                    <a:pt x="63" y="65"/>
                    <a:pt x="63" y="65"/>
                    <a:pt x="64" y="66"/>
                  </a:cubicBezTo>
                  <a:cubicBezTo>
                    <a:pt x="64" y="66"/>
                    <a:pt x="64" y="66"/>
                    <a:pt x="65" y="67"/>
                  </a:cubicBezTo>
                  <a:cubicBezTo>
                    <a:pt x="65" y="67"/>
                    <a:pt x="66" y="68"/>
                    <a:pt x="66" y="68"/>
                  </a:cubicBezTo>
                  <a:cubicBezTo>
                    <a:pt x="66" y="69"/>
                    <a:pt x="66" y="70"/>
                    <a:pt x="67" y="70"/>
                  </a:cubicBezTo>
                  <a:cubicBezTo>
                    <a:pt x="67" y="70"/>
                    <a:pt x="67" y="70"/>
                    <a:pt x="67" y="70"/>
                  </a:cubicBezTo>
                  <a:cubicBezTo>
                    <a:pt x="67" y="70"/>
                    <a:pt x="68" y="70"/>
                    <a:pt x="68" y="70"/>
                  </a:cubicBezTo>
                  <a:cubicBezTo>
                    <a:pt x="68" y="70"/>
                    <a:pt x="68" y="70"/>
                    <a:pt x="68" y="69"/>
                  </a:cubicBezTo>
                  <a:cubicBezTo>
                    <a:pt x="68" y="69"/>
                    <a:pt x="69" y="68"/>
                    <a:pt x="69" y="68"/>
                  </a:cubicBezTo>
                  <a:cubicBezTo>
                    <a:pt x="69" y="67"/>
                    <a:pt x="68" y="67"/>
                    <a:pt x="68" y="66"/>
                  </a:cubicBezTo>
                  <a:cubicBezTo>
                    <a:pt x="68" y="66"/>
                    <a:pt x="68" y="66"/>
                    <a:pt x="68" y="65"/>
                  </a:cubicBezTo>
                  <a:cubicBezTo>
                    <a:pt x="68" y="65"/>
                    <a:pt x="68" y="64"/>
                    <a:pt x="68" y="63"/>
                  </a:cubicBezTo>
                  <a:cubicBezTo>
                    <a:pt x="67" y="62"/>
                    <a:pt x="67" y="61"/>
                    <a:pt x="67" y="60"/>
                  </a:cubicBezTo>
                  <a:cubicBezTo>
                    <a:pt x="68" y="60"/>
                    <a:pt x="69" y="59"/>
                    <a:pt x="70" y="58"/>
                  </a:cubicBezTo>
                  <a:cubicBezTo>
                    <a:pt x="70" y="57"/>
                    <a:pt x="71" y="56"/>
                    <a:pt x="72" y="56"/>
                  </a:cubicBezTo>
                  <a:cubicBezTo>
                    <a:pt x="72" y="56"/>
                    <a:pt x="72" y="56"/>
                    <a:pt x="73" y="56"/>
                  </a:cubicBezTo>
                  <a:cubicBezTo>
                    <a:pt x="73" y="56"/>
                    <a:pt x="74" y="55"/>
                    <a:pt x="74" y="56"/>
                  </a:cubicBezTo>
                  <a:cubicBezTo>
                    <a:pt x="75" y="56"/>
                    <a:pt x="75" y="57"/>
                    <a:pt x="75" y="57"/>
                  </a:cubicBezTo>
                  <a:cubicBezTo>
                    <a:pt x="76" y="58"/>
                    <a:pt x="76" y="59"/>
                    <a:pt x="76" y="60"/>
                  </a:cubicBezTo>
                  <a:cubicBezTo>
                    <a:pt x="76" y="60"/>
                    <a:pt x="76" y="60"/>
                    <a:pt x="76" y="60"/>
                  </a:cubicBezTo>
                  <a:cubicBezTo>
                    <a:pt x="77" y="60"/>
                    <a:pt x="78" y="60"/>
                    <a:pt x="78" y="59"/>
                  </a:cubicBezTo>
                  <a:cubicBezTo>
                    <a:pt x="79" y="59"/>
                    <a:pt x="79" y="58"/>
                    <a:pt x="79" y="58"/>
                  </a:cubicBezTo>
                  <a:cubicBezTo>
                    <a:pt x="79" y="58"/>
                    <a:pt x="79" y="57"/>
                    <a:pt x="79" y="57"/>
                  </a:cubicBezTo>
                  <a:cubicBezTo>
                    <a:pt x="79" y="57"/>
                    <a:pt x="79" y="57"/>
                    <a:pt x="79" y="57"/>
                  </a:cubicBezTo>
                  <a:cubicBezTo>
                    <a:pt x="79" y="57"/>
                    <a:pt x="79" y="57"/>
                    <a:pt x="80" y="56"/>
                  </a:cubicBezTo>
                  <a:cubicBezTo>
                    <a:pt x="79" y="56"/>
                    <a:pt x="80" y="56"/>
                    <a:pt x="80" y="55"/>
                  </a:cubicBezTo>
                  <a:cubicBezTo>
                    <a:pt x="80" y="55"/>
                    <a:pt x="80" y="55"/>
                    <a:pt x="80" y="55"/>
                  </a:cubicBezTo>
                  <a:cubicBezTo>
                    <a:pt x="80" y="55"/>
                    <a:pt x="79" y="54"/>
                    <a:pt x="79" y="53"/>
                  </a:cubicBezTo>
                  <a:cubicBezTo>
                    <a:pt x="78" y="53"/>
                    <a:pt x="78" y="52"/>
                    <a:pt x="78" y="52"/>
                  </a:cubicBezTo>
                  <a:cubicBezTo>
                    <a:pt x="78" y="52"/>
                    <a:pt x="77" y="51"/>
                    <a:pt x="77" y="51"/>
                  </a:cubicBezTo>
                  <a:cubicBezTo>
                    <a:pt x="77" y="51"/>
                    <a:pt x="76" y="50"/>
                    <a:pt x="76" y="50"/>
                  </a:cubicBezTo>
                  <a:cubicBezTo>
                    <a:pt x="76" y="50"/>
                    <a:pt x="75" y="50"/>
                    <a:pt x="75" y="50"/>
                  </a:cubicBezTo>
                  <a:cubicBezTo>
                    <a:pt x="75" y="49"/>
                    <a:pt x="74" y="49"/>
                    <a:pt x="73" y="48"/>
                  </a:cubicBezTo>
                  <a:cubicBezTo>
                    <a:pt x="73" y="48"/>
                    <a:pt x="73" y="47"/>
                    <a:pt x="72" y="47"/>
                  </a:cubicBezTo>
                  <a:cubicBezTo>
                    <a:pt x="72" y="47"/>
                    <a:pt x="71" y="47"/>
                    <a:pt x="71" y="46"/>
                  </a:cubicBezTo>
                  <a:cubicBezTo>
                    <a:pt x="70" y="46"/>
                    <a:pt x="70" y="45"/>
                    <a:pt x="70" y="45"/>
                  </a:cubicBezTo>
                  <a:cubicBezTo>
                    <a:pt x="70" y="45"/>
                    <a:pt x="70" y="45"/>
                    <a:pt x="70" y="44"/>
                  </a:cubicBezTo>
                  <a:cubicBezTo>
                    <a:pt x="69" y="44"/>
                    <a:pt x="69" y="44"/>
                    <a:pt x="68" y="43"/>
                  </a:cubicBezTo>
                  <a:cubicBezTo>
                    <a:pt x="68" y="43"/>
                    <a:pt x="67" y="43"/>
                    <a:pt x="66" y="43"/>
                  </a:cubicBezTo>
                  <a:cubicBezTo>
                    <a:pt x="66" y="42"/>
                    <a:pt x="65" y="42"/>
                    <a:pt x="65" y="41"/>
                  </a:cubicBezTo>
                  <a:cubicBezTo>
                    <a:pt x="64" y="41"/>
                    <a:pt x="64" y="41"/>
                    <a:pt x="64" y="41"/>
                  </a:cubicBezTo>
                  <a:cubicBezTo>
                    <a:pt x="63" y="40"/>
                    <a:pt x="62" y="39"/>
                    <a:pt x="61" y="38"/>
                  </a:cubicBezTo>
                  <a:cubicBezTo>
                    <a:pt x="61" y="38"/>
                    <a:pt x="60" y="37"/>
                    <a:pt x="60" y="37"/>
                  </a:cubicBezTo>
                  <a:cubicBezTo>
                    <a:pt x="59" y="36"/>
                    <a:pt x="57" y="36"/>
                    <a:pt x="57" y="35"/>
                  </a:cubicBezTo>
                  <a:cubicBezTo>
                    <a:pt x="56" y="34"/>
                    <a:pt x="56" y="34"/>
                    <a:pt x="56" y="34"/>
                  </a:cubicBezTo>
                  <a:cubicBezTo>
                    <a:pt x="55" y="33"/>
                    <a:pt x="55" y="33"/>
                    <a:pt x="54" y="32"/>
                  </a:cubicBezTo>
                  <a:cubicBezTo>
                    <a:pt x="54" y="32"/>
                    <a:pt x="53" y="32"/>
                    <a:pt x="53" y="32"/>
                  </a:cubicBezTo>
                  <a:cubicBezTo>
                    <a:pt x="53" y="31"/>
                    <a:pt x="53" y="31"/>
                    <a:pt x="52" y="31"/>
                  </a:cubicBezTo>
                  <a:cubicBezTo>
                    <a:pt x="52" y="30"/>
                    <a:pt x="51" y="30"/>
                    <a:pt x="51" y="29"/>
                  </a:cubicBezTo>
                  <a:cubicBezTo>
                    <a:pt x="50" y="29"/>
                    <a:pt x="49" y="27"/>
                    <a:pt x="48" y="27"/>
                  </a:cubicBezTo>
                  <a:cubicBezTo>
                    <a:pt x="48" y="27"/>
                    <a:pt x="48" y="27"/>
                    <a:pt x="48" y="27"/>
                  </a:cubicBezTo>
                  <a:cubicBezTo>
                    <a:pt x="47" y="26"/>
                    <a:pt x="47" y="26"/>
                    <a:pt x="47" y="25"/>
                  </a:cubicBezTo>
                  <a:cubicBezTo>
                    <a:pt x="46" y="25"/>
                    <a:pt x="46" y="25"/>
                    <a:pt x="46" y="24"/>
                  </a:cubicBezTo>
                  <a:cubicBezTo>
                    <a:pt x="45" y="24"/>
                    <a:pt x="45" y="24"/>
                    <a:pt x="45" y="24"/>
                  </a:cubicBezTo>
                  <a:cubicBezTo>
                    <a:pt x="44" y="23"/>
                    <a:pt x="43" y="22"/>
                    <a:pt x="42" y="21"/>
                  </a:cubicBezTo>
                  <a:cubicBezTo>
                    <a:pt x="42" y="21"/>
                    <a:pt x="42" y="21"/>
                    <a:pt x="42" y="20"/>
                  </a:cubicBezTo>
                  <a:cubicBezTo>
                    <a:pt x="41" y="20"/>
                    <a:pt x="41" y="20"/>
                    <a:pt x="41" y="19"/>
                  </a:cubicBezTo>
                  <a:cubicBezTo>
                    <a:pt x="41" y="19"/>
                    <a:pt x="41" y="19"/>
                    <a:pt x="40" y="19"/>
                  </a:cubicBezTo>
                  <a:cubicBezTo>
                    <a:pt x="40" y="19"/>
                    <a:pt x="37" y="16"/>
                    <a:pt x="36" y="15"/>
                  </a:cubicBezTo>
                  <a:cubicBezTo>
                    <a:pt x="36" y="15"/>
                    <a:pt x="35" y="15"/>
                    <a:pt x="34" y="15"/>
                  </a:cubicBezTo>
                  <a:cubicBezTo>
                    <a:pt x="34" y="15"/>
                    <a:pt x="33" y="15"/>
                    <a:pt x="33" y="15"/>
                  </a:cubicBezTo>
                  <a:close/>
                  <a:moveTo>
                    <a:pt x="13" y="45"/>
                  </a:moveTo>
                  <a:cubicBezTo>
                    <a:pt x="13" y="46"/>
                    <a:pt x="13" y="46"/>
                    <a:pt x="13" y="47"/>
                  </a:cubicBezTo>
                  <a:cubicBezTo>
                    <a:pt x="13" y="47"/>
                    <a:pt x="13" y="47"/>
                    <a:pt x="13" y="48"/>
                  </a:cubicBezTo>
                  <a:cubicBezTo>
                    <a:pt x="14" y="48"/>
                    <a:pt x="14" y="49"/>
                    <a:pt x="14" y="49"/>
                  </a:cubicBezTo>
                  <a:cubicBezTo>
                    <a:pt x="14" y="50"/>
                    <a:pt x="14" y="50"/>
                    <a:pt x="14" y="50"/>
                  </a:cubicBezTo>
                  <a:cubicBezTo>
                    <a:pt x="14" y="51"/>
                    <a:pt x="14" y="52"/>
                    <a:pt x="14" y="52"/>
                  </a:cubicBezTo>
                  <a:cubicBezTo>
                    <a:pt x="14" y="54"/>
                    <a:pt x="14" y="55"/>
                    <a:pt x="13" y="57"/>
                  </a:cubicBezTo>
                  <a:cubicBezTo>
                    <a:pt x="13" y="58"/>
                    <a:pt x="14" y="58"/>
                    <a:pt x="14" y="59"/>
                  </a:cubicBezTo>
                  <a:cubicBezTo>
                    <a:pt x="13" y="60"/>
                    <a:pt x="13" y="61"/>
                    <a:pt x="14" y="62"/>
                  </a:cubicBezTo>
                  <a:cubicBezTo>
                    <a:pt x="14" y="63"/>
                    <a:pt x="16" y="63"/>
                    <a:pt x="16" y="63"/>
                  </a:cubicBezTo>
                  <a:cubicBezTo>
                    <a:pt x="17" y="64"/>
                    <a:pt x="17" y="64"/>
                    <a:pt x="17" y="64"/>
                  </a:cubicBezTo>
                  <a:cubicBezTo>
                    <a:pt x="18" y="64"/>
                    <a:pt x="18" y="65"/>
                    <a:pt x="18" y="65"/>
                  </a:cubicBezTo>
                  <a:cubicBezTo>
                    <a:pt x="19" y="65"/>
                    <a:pt x="21" y="66"/>
                    <a:pt x="22" y="66"/>
                  </a:cubicBezTo>
                  <a:cubicBezTo>
                    <a:pt x="22" y="66"/>
                    <a:pt x="22" y="66"/>
                    <a:pt x="22" y="66"/>
                  </a:cubicBezTo>
                  <a:cubicBezTo>
                    <a:pt x="22" y="66"/>
                    <a:pt x="23" y="66"/>
                    <a:pt x="23" y="66"/>
                  </a:cubicBezTo>
                  <a:cubicBezTo>
                    <a:pt x="23" y="66"/>
                    <a:pt x="24" y="66"/>
                    <a:pt x="24" y="66"/>
                  </a:cubicBezTo>
                  <a:cubicBezTo>
                    <a:pt x="24" y="66"/>
                    <a:pt x="25" y="67"/>
                    <a:pt x="25" y="67"/>
                  </a:cubicBezTo>
                  <a:cubicBezTo>
                    <a:pt x="25" y="67"/>
                    <a:pt x="26" y="67"/>
                    <a:pt x="26" y="67"/>
                  </a:cubicBezTo>
                  <a:cubicBezTo>
                    <a:pt x="27" y="67"/>
                    <a:pt x="27" y="67"/>
                    <a:pt x="28" y="67"/>
                  </a:cubicBezTo>
                  <a:cubicBezTo>
                    <a:pt x="28" y="67"/>
                    <a:pt x="29" y="67"/>
                    <a:pt x="29" y="68"/>
                  </a:cubicBezTo>
                  <a:cubicBezTo>
                    <a:pt x="29" y="68"/>
                    <a:pt x="30" y="68"/>
                    <a:pt x="30" y="68"/>
                  </a:cubicBezTo>
                  <a:cubicBezTo>
                    <a:pt x="30" y="67"/>
                    <a:pt x="30" y="67"/>
                    <a:pt x="30" y="67"/>
                  </a:cubicBezTo>
                  <a:cubicBezTo>
                    <a:pt x="30" y="67"/>
                    <a:pt x="30" y="67"/>
                    <a:pt x="30" y="67"/>
                  </a:cubicBezTo>
                  <a:cubicBezTo>
                    <a:pt x="30" y="67"/>
                    <a:pt x="30" y="67"/>
                    <a:pt x="30" y="67"/>
                  </a:cubicBezTo>
                  <a:cubicBezTo>
                    <a:pt x="30" y="67"/>
                    <a:pt x="30" y="66"/>
                    <a:pt x="30" y="65"/>
                  </a:cubicBezTo>
                  <a:cubicBezTo>
                    <a:pt x="30" y="65"/>
                    <a:pt x="30" y="65"/>
                    <a:pt x="30" y="65"/>
                  </a:cubicBezTo>
                  <a:cubicBezTo>
                    <a:pt x="30" y="64"/>
                    <a:pt x="30" y="64"/>
                    <a:pt x="30" y="63"/>
                  </a:cubicBezTo>
                  <a:cubicBezTo>
                    <a:pt x="30" y="63"/>
                    <a:pt x="30" y="62"/>
                    <a:pt x="30" y="62"/>
                  </a:cubicBezTo>
                  <a:cubicBezTo>
                    <a:pt x="30" y="62"/>
                    <a:pt x="30" y="62"/>
                    <a:pt x="30" y="62"/>
                  </a:cubicBezTo>
                  <a:cubicBezTo>
                    <a:pt x="30" y="61"/>
                    <a:pt x="29" y="60"/>
                    <a:pt x="29" y="59"/>
                  </a:cubicBezTo>
                  <a:cubicBezTo>
                    <a:pt x="29" y="58"/>
                    <a:pt x="29" y="58"/>
                    <a:pt x="29" y="57"/>
                  </a:cubicBezTo>
                  <a:cubicBezTo>
                    <a:pt x="29" y="57"/>
                    <a:pt x="29" y="56"/>
                    <a:pt x="29" y="56"/>
                  </a:cubicBezTo>
                  <a:cubicBezTo>
                    <a:pt x="29" y="56"/>
                    <a:pt x="29" y="56"/>
                    <a:pt x="29" y="56"/>
                  </a:cubicBezTo>
                  <a:cubicBezTo>
                    <a:pt x="29" y="56"/>
                    <a:pt x="30" y="56"/>
                    <a:pt x="30" y="56"/>
                  </a:cubicBezTo>
                  <a:cubicBezTo>
                    <a:pt x="29" y="56"/>
                    <a:pt x="29" y="55"/>
                    <a:pt x="30" y="55"/>
                  </a:cubicBezTo>
                  <a:cubicBezTo>
                    <a:pt x="29" y="53"/>
                    <a:pt x="29" y="52"/>
                    <a:pt x="30" y="51"/>
                  </a:cubicBezTo>
                  <a:cubicBezTo>
                    <a:pt x="30" y="51"/>
                    <a:pt x="30" y="51"/>
                    <a:pt x="29" y="51"/>
                  </a:cubicBezTo>
                  <a:cubicBezTo>
                    <a:pt x="29" y="50"/>
                    <a:pt x="29" y="48"/>
                    <a:pt x="29" y="47"/>
                  </a:cubicBezTo>
                  <a:cubicBezTo>
                    <a:pt x="29" y="47"/>
                    <a:pt x="29" y="46"/>
                    <a:pt x="29" y="46"/>
                  </a:cubicBezTo>
                  <a:cubicBezTo>
                    <a:pt x="29" y="45"/>
                    <a:pt x="30" y="42"/>
                    <a:pt x="29" y="42"/>
                  </a:cubicBezTo>
                  <a:cubicBezTo>
                    <a:pt x="29" y="41"/>
                    <a:pt x="29" y="40"/>
                    <a:pt x="30" y="39"/>
                  </a:cubicBezTo>
                  <a:cubicBezTo>
                    <a:pt x="29" y="39"/>
                    <a:pt x="29" y="38"/>
                    <a:pt x="28" y="38"/>
                  </a:cubicBezTo>
                  <a:cubicBezTo>
                    <a:pt x="28" y="38"/>
                    <a:pt x="28" y="38"/>
                    <a:pt x="28" y="38"/>
                  </a:cubicBezTo>
                  <a:cubicBezTo>
                    <a:pt x="28" y="37"/>
                    <a:pt x="28" y="37"/>
                    <a:pt x="28" y="37"/>
                  </a:cubicBezTo>
                  <a:cubicBezTo>
                    <a:pt x="27" y="36"/>
                    <a:pt x="25" y="34"/>
                    <a:pt x="25" y="34"/>
                  </a:cubicBezTo>
                  <a:cubicBezTo>
                    <a:pt x="25" y="34"/>
                    <a:pt x="25" y="34"/>
                    <a:pt x="24" y="34"/>
                  </a:cubicBezTo>
                  <a:cubicBezTo>
                    <a:pt x="24" y="33"/>
                    <a:pt x="23" y="33"/>
                    <a:pt x="23" y="33"/>
                  </a:cubicBezTo>
                  <a:cubicBezTo>
                    <a:pt x="22" y="33"/>
                    <a:pt x="21" y="32"/>
                    <a:pt x="21" y="33"/>
                  </a:cubicBezTo>
                  <a:cubicBezTo>
                    <a:pt x="21" y="33"/>
                    <a:pt x="21" y="34"/>
                    <a:pt x="21" y="34"/>
                  </a:cubicBezTo>
                  <a:cubicBezTo>
                    <a:pt x="20" y="36"/>
                    <a:pt x="21" y="36"/>
                    <a:pt x="21" y="37"/>
                  </a:cubicBezTo>
                  <a:cubicBezTo>
                    <a:pt x="21" y="38"/>
                    <a:pt x="20" y="38"/>
                    <a:pt x="20" y="39"/>
                  </a:cubicBezTo>
                  <a:cubicBezTo>
                    <a:pt x="20" y="40"/>
                    <a:pt x="21" y="40"/>
                    <a:pt x="21" y="40"/>
                  </a:cubicBezTo>
                  <a:cubicBezTo>
                    <a:pt x="21" y="41"/>
                    <a:pt x="21" y="42"/>
                    <a:pt x="21" y="42"/>
                  </a:cubicBezTo>
                  <a:cubicBezTo>
                    <a:pt x="21" y="44"/>
                    <a:pt x="21" y="45"/>
                    <a:pt x="21" y="46"/>
                  </a:cubicBezTo>
                  <a:cubicBezTo>
                    <a:pt x="21" y="47"/>
                    <a:pt x="21" y="47"/>
                    <a:pt x="22" y="48"/>
                  </a:cubicBezTo>
                  <a:cubicBezTo>
                    <a:pt x="22" y="48"/>
                    <a:pt x="22" y="49"/>
                    <a:pt x="22" y="49"/>
                  </a:cubicBezTo>
                  <a:cubicBezTo>
                    <a:pt x="22" y="50"/>
                    <a:pt x="22" y="50"/>
                    <a:pt x="22" y="51"/>
                  </a:cubicBezTo>
                  <a:cubicBezTo>
                    <a:pt x="22" y="51"/>
                    <a:pt x="22" y="52"/>
                    <a:pt x="22" y="52"/>
                  </a:cubicBezTo>
                  <a:cubicBezTo>
                    <a:pt x="22" y="53"/>
                    <a:pt x="22" y="53"/>
                    <a:pt x="22" y="54"/>
                  </a:cubicBezTo>
                  <a:cubicBezTo>
                    <a:pt x="22" y="54"/>
                    <a:pt x="22" y="55"/>
                    <a:pt x="22" y="55"/>
                  </a:cubicBezTo>
                  <a:cubicBezTo>
                    <a:pt x="22" y="55"/>
                    <a:pt x="22" y="55"/>
                    <a:pt x="22" y="56"/>
                  </a:cubicBezTo>
                  <a:cubicBezTo>
                    <a:pt x="22" y="56"/>
                    <a:pt x="21" y="56"/>
                    <a:pt x="21" y="56"/>
                  </a:cubicBezTo>
                  <a:cubicBezTo>
                    <a:pt x="21" y="56"/>
                    <a:pt x="21" y="56"/>
                    <a:pt x="20" y="56"/>
                  </a:cubicBezTo>
                  <a:cubicBezTo>
                    <a:pt x="20" y="55"/>
                    <a:pt x="19" y="54"/>
                    <a:pt x="19" y="53"/>
                  </a:cubicBezTo>
                  <a:cubicBezTo>
                    <a:pt x="18" y="53"/>
                    <a:pt x="18" y="52"/>
                    <a:pt x="18" y="52"/>
                  </a:cubicBezTo>
                  <a:cubicBezTo>
                    <a:pt x="18" y="52"/>
                    <a:pt x="17" y="50"/>
                    <a:pt x="17" y="50"/>
                  </a:cubicBezTo>
                  <a:cubicBezTo>
                    <a:pt x="17" y="50"/>
                    <a:pt x="16" y="49"/>
                    <a:pt x="16" y="49"/>
                  </a:cubicBezTo>
                  <a:cubicBezTo>
                    <a:pt x="16" y="48"/>
                    <a:pt x="16" y="47"/>
                    <a:pt x="16" y="46"/>
                  </a:cubicBezTo>
                  <a:cubicBezTo>
                    <a:pt x="15" y="46"/>
                    <a:pt x="15" y="46"/>
                    <a:pt x="15" y="45"/>
                  </a:cubicBezTo>
                  <a:cubicBezTo>
                    <a:pt x="15" y="44"/>
                    <a:pt x="15" y="44"/>
                    <a:pt x="14" y="43"/>
                  </a:cubicBezTo>
                  <a:cubicBezTo>
                    <a:pt x="14" y="43"/>
                    <a:pt x="14" y="43"/>
                    <a:pt x="14" y="44"/>
                  </a:cubicBezTo>
                  <a:cubicBezTo>
                    <a:pt x="14" y="44"/>
                    <a:pt x="14" y="44"/>
                    <a:pt x="14" y="43"/>
                  </a:cubicBezTo>
                  <a:cubicBezTo>
                    <a:pt x="13" y="44"/>
                    <a:pt x="13" y="45"/>
                    <a:pt x="13" y="45"/>
                  </a:cubicBezTo>
                  <a:close/>
                  <a:moveTo>
                    <a:pt x="12" y="39"/>
                  </a:moveTo>
                  <a:cubicBezTo>
                    <a:pt x="13" y="40"/>
                    <a:pt x="13" y="40"/>
                    <a:pt x="13" y="40"/>
                  </a:cubicBezTo>
                  <a:cubicBezTo>
                    <a:pt x="13" y="40"/>
                    <a:pt x="13" y="42"/>
                    <a:pt x="13" y="42"/>
                  </a:cubicBezTo>
                  <a:cubicBezTo>
                    <a:pt x="13" y="42"/>
                    <a:pt x="14" y="43"/>
                    <a:pt x="14" y="42"/>
                  </a:cubicBezTo>
                  <a:cubicBezTo>
                    <a:pt x="14" y="42"/>
                    <a:pt x="14" y="42"/>
                    <a:pt x="14" y="42"/>
                  </a:cubicBezTo>
                  <a:cubicBezTo>
                    <a:pt x="14" y="42"/>
                    <a:pt x="14" y="42"/>
                    <a:pt x="14" y="41"/>
                  </a:cubicBezTo>
                  <a:cubicBezTo>
                    <a:pt x="14" y="41"/>
                    <a:pt x="14" y="41"/>
                    <a:pt x="14" y="41"/>
                  </a:cubicBezTo>
                  <a:cubicBezTo>
                    <a:pt x="14" y="41"/>
                    <a:pt x="14" y="41"/>
                    <a:pt x="14" y="41"/>
                  </a:cubicBezTo>
                  <a:cubicBezTo>
                    <a:pt x="13" y="41"/>
                    <a:pt x="13" y="40"/>
                    <a:pt x="13" y="39"/>
                  </a:cubicBezTo>
                  <a:cubicBezTo>
                    <a:pt x="13" y="39"/>
                    <a:pt x="13" y="39"/>
                    <a:pt x="12" y="39"/>
                  </a:cubicBezTo>
                  <a:close/>
                  <a:moveTo>
                    <a:pt x="4" y="6"/>
                  </a:moveTo>
                  <a:cubicBezTo>
                    <a:pt x="4" y="5"/>
                    <a:pt x="4" y="4"/>
                    <a:pt x="5" y="4"/>
                  </a:cubicBezTo>
                  <a:cubicBezTo>
                    <a:pt x="5" y="3"/>
                    <a:pt x="5" y="3"/>
                    <a:pt x="5" y="3"/>
                  </a:cubicBezTo>
                  <a:cubicBezTo>
                    <a:pt x="6" y="2"/>
                    <a:pt x="7" y="1"/>
                    <a:pt x="8" y="1"/>
                  </a:cubicBezTo>
                  <a:cubicBezTo>
                    <a:pt x="8" y="1"/>
                    <a:pt x="9" y="1"/>
                    <a:pt x="9" y="1"/>
                  </a:cubicBezTo>
                  <a:cubicBezTo>
                    <a:pt x="10" y="1"/>
                    <a:pt x="10" y="1"/>
                    <a:pt x="11" y="1"/>
                  </a:cubicBezTo>
                  <a:cubicBezTo>
                    <a:pt x="12" y="0"/>
                    <a:pt x="13" y="1"/>
                    <a:pt x="14" y="1"/>
                  </a:cubicBezTo>
                  <a:cubicBezTo>
                    <a:pt x="14" y="2"/>
                    <a:pt x="14" y="2"/>
                    <a:pt x="14" y="3"/>
                  </a:cubicBezTo>
                  <a:cubicBezTo>
                    <a:pt x="14" y="3"/>
                    <a:pt x="14" y="6"/>
                    <a:pt x="13" y="7"/>
                  </a:cubicBezTo>
                  <a:cubicBezTo>
                    <a:pt x="13" y="7"/>
                    <a:pt x="13" y="7"/>
                    <a:pt x="12" y="8"/>
                  </a:cubicBezTo>
                  <a:cubicBezTo>
                    <a:pt x="12" y="9"/>
                    <a:pt x="12" y="9"/>
                    <a:pt x="12" y="10"/>
                  </a:cubicBezTo>
                  <a:cubicBezTo>
                    <a:pt x="12" y="10"/>
                    <a:pt x="12" y="11"/>
                    <a:pt x="12" y="11"/>
                  </a:cubicBezTo>
                  <a:cubicBezTo>
                    <a:pt x="11" y="12"/>
                    <a:pt x="11" y="14"/>
                    <a:pt x="11" y="15"/>
                  </a:cubicBezTo>
                  <a:cubicBezTo>
                    <a:pt x="11" y="15"/>
                    <a:pt x="12" y="16"/>
                    <a:pt x="12" y="16"/>
                  </a:cubicBezTo>
                  <a:cubicBezTo>
                    <a:pt x="11" y="17"/>
                    <a:pt x="11" y="18"/>
                    <a:pt x="11" y="19"/>
                  </a:cubicBezTo>
                  <a:cubicBezTo>
                    <a:pt x="11" y="20"/>
                    <a:pt x="11" y="21"/>
                    <a:pt x="11" y="22"/>
                  </a:cubicBezTo>
                  <a:cubicBezTo>
                    <a:pt x="11" y="22"/>
                    <a:pt x="11" y="23"/>
                    <a:pt x="11" y="23"/>
                  </a:cubicBezTo>
                  <a:cubicBezTo>
                    <a:pt x="11" y="24"/>
                    <a:pt x="11" y="25"/>
                    <a:pt x="11" y="25"/>
                  </a:cubicBezTo>
                  <a:cubicBezTo>
                    <a:pt x="11" y="26"/>
                    <a:pt x="11" y="26"/>
                    <a:pt x="11" y="27"/>
                  </a:cubicBezTo>
                  <a:cubicBezTo>
                    <a:pt x="11" y="27"/>
                    <a:pt x="11" y="28"/>
                    <a:pt x="11" y="28"/>
                  </a:cubicBezTo>
                  <a:cubicBezTo>
                    <a:pt x="11" y="30"/>
                    <a:pt x="11" y="32"/>
                    <a:pt x="11" y="33"/>
                  </a:cubicBezTo>
                  <a:cubicBezTo>
                    <a:pt x="11" y="34"/>
                    <a:pt x="12" y="34"/>
                    <a:pt x="12" y="35"/>
                  </a:cubicBezTo>
                  <a:cubicBezTo>
                    <a:pt x="12" y="35"/>
                    <a:pt x="12" y="35"/>
                    <a:pt x="12" y="35"/>
                  </a:cubicBezTo>
                  <a:cubicBezTo>
                    <a:pt x="13" y="34"/>
                    <a:pt x="12" y="32"/>
                    <a:pt x="13" y="30"/>
                  </a:cubicBezTo>
                  <a:cubicBezTo>
                    <a:pt x="13" y="29"/>
                    <a:pt x="15" y="27"/>
                    <a:pt x="15" y="27"/>
                  </a:cubicBezTo>
                  <a:cubicBezTo>
                    <a:pt x="16" y="27"/>
                    <a:pt x="16" y="26"/>
                    <a:pt x="17" y="26"/>
                  </a:cubicBezTo>
                  <a:cubicBezTo>
                    <a:pt x="17" y="26"/>
                    <a:pt x="17" y="25"/>
                    <a:pt x="17" y="25"/>
                  </a:cubicBezTo>
                  <a:cubicBezTo>
                    <a:pt x="18" y="25"/>
                    <a:pt x="18" y="25"/>
                    <a:pt x="19" y="25"/>
                  </a:cubicBezTo>
                  <a:cubicBezTo>
                    <a:pt x="19" y="25"/>
                    <a:pt x="19" y="25"/>
                    <a:pt x="19" y="25"/>
                  </a:cubicBezTo>
                  <a:cubicBezTo>
                    <a:pt x="20" y="25"/>
                    <a:pt x="20" y="25"/>
                    <a:pt x="20" y="24"/>
                  </a:cubicBezTo>
                  <a:cubicBezTo>
                    <a:pt x="21" y="24"/>
                    <a:pt x="21" y="24"/>
                    <a:pt x="21" y="24"/>
                  </a:cubicBezTo>
                  <a:cubicBezTo>
                    <a:pt x="22" y="24"/>
                    <a:pt x="22" y="24"/>
                    <a:pt x="23" y="24"/>
                  </a:cubicBezTo>
                  <a:cubicBezTo>
                    <a:pt x="23" y="24"/>
                    <a:pt x="24" y="25"/>
                    <a:pt x="24" y="25"/>
                  </a:cubicBezTo>
                  <a:cubicBezTo>
                    <a:pt x="25" y="26"/>
                    <a:pt x="26" y="26"/>
                    <a:pt x="26" y="26"/>
                  </a:cubicBezTo>
                  <a:cubicBezTo>
                    <a:pt x="27" y="26"/>
                    <a:pt x="27" y="27"/>
                    <a:pt x="27" y="27"/>
                  </a:cubicBezTo>
                  <a:cubicBezTo>
                    <a:pt x="27" y="27"/>
                    <a:pt x="29" y="28"/>
                    <a:pt x="29" y="28"/>
                  </a:cubicBezTo>
                  <a:cubicBezTo>
                    <a:pt x="29" y="28"/>
                    <a:pt x="30" y="28"/>
                    <a:pt x="30" y="27"/>
                  </a:cubicBezTo>
                  <a:cubicBezTo>
                    <a:pt x="30" y="26"/>
                    <a:pt x="29" y="25"/>
                    <a:pt x="30" y="24"/>
                  </a:cubicBezTo>
                  <a:cubicBezTo>
                    <a:pt x="30" y="24"/>
                    <a:pt x="30" y="20"/>
                    <a:pt x="30" y="20"/>
                  </a:cubicBezTo>
                  <a:cubicBezTo>
                    <a:pt x="30" y="20"/>
                    <a:pt x="30" y="20"/>
                    <a:pt x="30" y="20"/>
                  </a:cubicBezTo>
                  <a:cubicBezTo>
                    <a:pt x="30" y="19"/>
                    <a:pt x="30" y="18"/>
                    <a:pt x="30" y="18"/>
                  </a:cubicBezTo>
                  <a:cubicBezTo>
                    <a:pt x="30" y="17"/>
                    <a:pt x="30" y="17"/>
                    <a:pt x="30" y="16"/>
                  </a:cubicBezTo>
                  <a:cubicBezTo>
                    <a:pt x="30" y="16"/>
                    <a:pt x="30" y="15"/>
                    <a:pt x="30" y="15"/>
                  </a:cubicBezTo>
                  <a:cubicBezTo>
                    <a:pt x="31" y="14"/>
                    <a:pt x="31" y="14"/>
                    <a:pt x="31" y="13"/>
                  </a:cubicBezTo>
                  <a:cubicBezTo>
                    <a:pt x="31" y="13"/>
                    <a:pt x="31" y="13"/>
                    <a:pt x="31" y="12"/>
                  </a:cubicBezTo>
                  <a:cubicBezTo>
                    <a:pt x="31" y="12"/>
                    <a:pt x="32" y="11"/>
                    <a:pt x="32" y="11"/>
                  </a:cubicBezTo>
                  <a:cubicBezTo>
                    <a:pt x="33" y="10"/>
                    <a:pt x="33" y="9"/>
                    <a:pt x="34" y="9"/>
                  </a:cubicBezTo>
                  <a:cubicBezTo>
                    <a:pt x="35" y="9"/>
                    <a:pt x="35" y="9"/>
                    <a:pt x="36" y="9"/>
                  </a:cubicBezTo>
                  <a:cubicBezTo>
                    <a:pt x="38" y="10"/>
                    <a:pt x="39" y="11"/>
                    <a:pt x="40" y="12"/>
                  </a:cubicBezTo>
                  <a:cubicBezTo>
                    <a:pt x="40" y="12"/>
                    <a:pt x="41" y="13"/>
                    <a:pt x="41" y="13"/>
                  </a:cubicBezTo>
                  <a:cubicBezTo>
                    <a:pt x="42" y="13"/>
                    <a:pt x="42" y="13"/>
                    <a:pt x="42" y="14"/>
                  </a:cubicBezTo>
                  <a:cubicBezTo>
                    <a:pt x="43" y="14"/>
                    <a:pt x="44" y="15"/>
                    <a:pt x="44" y="15"/>
                  </a:cubicBezTo>
                  <a:cubicBezTo>
                    <a:pt x="45" y="16"/>
                    <a:pt x="45" y="17"/>
                    <a:pt x="46" y="17"/>
                  </a:cubicBezTo>
                  <a:cubicBezTo>
                    <a:pt x="46" y="17"/>
                    <a:pt x="46" y="17"/>
                    <a:pt x="46" y="17"/>
                  </a:cubicBezTo>
                  <a:cubicBezTo>
                    <a:pt x="46" y="17"/>
                    <a:pt x="46" y="17"/>
                    <a:pt x="46" y="17"/>
                  </a:cubicBezTo>
                  <a:cubicBezTo>
                    <a:pt x="47" y="18"/>
                    <a:pt x="48" y="20"/>
                    <a:pt x="48" y="20"/>
                  </a:cubicBezTo>
                  <a:cubicBezTo>
                    <a:pt x="49" y="20"/>
                    <a:pt x="50" y="21"/>
                    <a:pt x="51" y="22"/>
                  </a:cubicBezTo>
                  <a:cubicBezTo>
                    <a:pt x="51" y="22"/>
                    <a:pt x="52" y="22"/>
                    <a:pt x="52" y="23"/>
                  </a:cubicBezTo>
                  <a:cubicBezTo>
                    <a:pt x="53" y="23"/>
                    <a:pt x="53" y="24"/>
                    <a:pt x="54" y="24"/>
                  </a:cubicBezTo>
                  <a:cubicBezTo>
                    <a:pt x="55" y="25"/>
                    <a:pt x="56" y="26"/>
                    <a:pt x="57" y="26"/>
                  </a:cubicBezTo>
                  <a:cubicBezTo>
                    <a:pt x="58" y="27"/>
                    <a:pt x="58" y="27"/>
                    <a:pt x="59" y="27"/>
                  </a:cubicBezTo>
                  <a:cubicBezTo>
                    <a:pt x="59" y="28"/>
                    <a:pt x="59" y="28"/>
                    <a:pt x="59" y="28"/>
                  </a:cubicBezTo>
                  <a:cubicBezTo>
                    <a:pt x="60" y="29"/>
                    <a:pt x="60" y="29"/>
                    <a:pt x="61" y="30"/>
                  </a:cubicBezTo>
                  <a:cubicBezTo>
                    <a:pt x="62" y="30"/>
                    <a:pt x="63" y="31"/>
                    <a:pt x="64" y="32"/>
                  </a:cubicBezTo>
                  <a:cubicBezTo>
                    <a:pt x="65" y="33"/>
                    <a:pt x="66" y="33"/>
                    <a:pt x="66" y="33"/>
                  </a:cubicBezTo>
                  <a:cubicBezTo>
                    <a:pt x="67" y="34"/>
                    <a:pt x="68" y="35"/>
                    <a:pt x="69" y="35"/>
                  </a:cubicBezTo>
                  <a:cubicBezTo>
                    <a:pt x="70" y="36"/>
                    <a:pt x="71" y="36"/>
                    <a:pt x="72" y="37"/>
                  </a:cubicBezTo>
                  <a:cubicBezTo>
                    <a:pt x="72" y="37"/>
                    <a:pt x="72" y="38"/>
                    <a:pt x="73" y="38"/>
                  </a:cubicBezTo>
                  <a:cubicBezTo>
                    <a:pt x="73" y="39"/>
                    <a:pt x="74" y="39"/>
                    <a:pt x="75" y="39"/>
                  </a:cubicBezTo>
                  <a:cubicBezTo>
                    <a:pt x="75" y="40"/>
                    <a:pt x="76" y="40"/>
                    <a:pt x="76" y="41"/>
                  </a:cubicBezTo>
                  <a:cubicBezTo>
                    <a:pt x="77" y="41"/>
                    <a:pt x="77" y="41"/>
                    <a:pt x="78" y="41"/>
                  </a:cubicBezTo>
                  <a:cubicBezTo>
                    <a:pt x="78" y="42"/>
                    <a:pt x="79" y="43"/>
                    <a:pt x="80" y="44"/>
                  </a:cubicBezTo>
                  <a:cubicBezTo>
                    <a:pt x="80" y="44"/>
                    <a:pt x="80" y="44"/>
                    <a:pt x="80" y="44"/>
                  </a:cubicBezTo>
                  <a:cubicBezTo>
                    <a:pt x="81" y="44"/>
                    <a:pt x="81" y="45"/>
                    <a:pt x="81" y="45"/>
                  </a:cubicBezTo>
                  <a:cubicBezTo>
                    <a:pt x="82" y="46"/>
                    <a:pt x="82" y="46"/>
                    <a:pt x="83" y="47"/>
                  </a:cubicBezTo>
                  <a:cubicBezTo>
                    <a:pt x="83" y="47"/>
                    <a:pt x="83" y="47"/>
                    <a:pt x="83" y="48"/>
                  </a:cubicBezTo>
                  <a:cubicBezTo>
                    <a:pt x="83" y="48"/>
                    <a:pt x="84" y="48"/>
                    <a:pt x="84" y="49"/>
                  </a:cubicBezTo>
                  <a:cubicBezTo>
                    <a:pt x="84" y="49"/>
                    <a:pt x="84" y="49"/>
                    <a:pt x="84" y="50"/>
                  </a:cubicBezTo>
                  <a:cubicBezTo>
                    <a:pt x="84" y="50"/>
                    <a:pt x="85" y="50"/>
                    <a:pt x="85" y="50"/>
                  </a:cubicBezTo>
                  <a:cubicBezTo>
                    <a:pt x="85" y="51"/>
                    <a:pt x="85" y="51"/>
                    <a:pt x="85" y="51"/>
                  </a:cubicBezTo>
                  <a:cubicBezTo>
                    <a:pt x="86" y="53"/>
                    <a:pt x="87" y="54"/>
                    <a:pt x="87" y="56"/>
                  </a:cubicBezTo>
                  <a:cubicBezTo>
                    <a:pt x="87" y="57"/>
                    <a:pt x="87" y="58"/>
                    <a:pt x="87" y="59"/>
                  </a:cubicBezTo>
                  <a:cubicBezTo>
                    <a:pt x="87" y="62"/>
                    <a:pt x="85" y="65"/>
                    <a:pt x="82" y="66"/>
                  </a:cubicBezTo>
                  <a:cubicBezTo>
                    <a:pt x="82" y="66"/>
                    <a:pt x="81" y="66"/>
                    <a:pt x="81" y="66"/>
                  </a:cubicBezTo>
                  <a:cubicBezTo>
                    <a:pt x="80" y="66"/>
                    <a:pt x="79" y="67"/>
                    <a:pt x="79" y="67"/>
                  </a:cubicBezTo>
                  <a:cubicBezTo>
                    <a:pt x="78" y="67"/>
                    <a:pt x="78" y="68"/>
                    <a:pt x="78" y="68"/>
                  </a:cubicBezTo>
                  <a:cubicBezTo>
                    <a:pt x="78" y="68"/>
                    <a:pt x="78" y="68"/>
                    <a:pt x="78" y="69"/>
                  </a:cubicBezTo>
                  <a:cubicBezTo>
                    <a:pt x="78" y="69"/>
                    <a:pt x="78" y="69"/>
                    <a:pt x="78" y="69"/>
                  </a:cubicBezTo>
                  <a:cubicBezTo>
                    <a:pt x="78" y="69"/>
                    <a:pt x="78" y="70"/>
                    <a:pt x="78" y="70"/>
                  </a:cubicBezTo>
                  <a:cubicBezTo>
                    <a:pt x="78" y="72"/>
                    <a:pt x="79" y="73"/>
                    <a:pt x="79" y="74"/>
                  </a:cubicBezTo>
                  <a:cubicBezTo>
                    <a:pt x="79" y="74"/>
                    <a:pt x="79" y="75"/>
                    <a:pt x="78" y="75"/>
                  </a:cubicBezTo>
                  <a:cubicBezTo>
                    <a:pt x="79" y="76"/>
                    <a:pt x="79" y="77"/>
                    <a:pt x="79" y="77"/>
                  </a:cubicBezTo>
                  <a:cubicBezTo>
                    <a:pt x="79" y="78"/>
                    <a:pt x="79" y="78"/>
                    <a:pt x="79" y="79"/>
                  </a:cubicBezTo>
                  <a:cubicBezTo>
                    <a:pt x="79" y="80"/>
                    <a:pt x="79" y="81"/>
                    <a:pt x="79" y="81"/>
                  </a:cubicBezTo>
                  <a:cubicBezTo>
                    <a:pt x="80" y="82"/>
                    <a:pt x="80" y="83"/>
                    <a:pt x="80" y="84"/>
                  </a:cubicBezTo>
                  <a:cubicBezTo>
                    <a:pt x="80" y="84"/>
                    <a:pt x="80" y="84"/>
                    <a:pt x="80" y="85"/>
                  </a:cubicBezTo>
                  <a:cubicBezTo>
                    <a:pt x="81" y="85"/>
                    <a:pt x="81" y="86"/>
                    <a:pt x="81" y="87"/>
                  </a:cubicBezTo>
                  <a:cubicBezTo>
                    <a:pt x="81" y="87"/>
                    <a:pt x="81" y="87"/>
                    <a:pt x="81" y="87"/>
                  </a:cubicBezTo>
                  <a:cubicBezTo>
                    <a:pt x="81" y="88"/>
                    <a:pt x="81" y="89"/>
                    <a:pt x="81" y="89"/>
                  </a:cubicBezTo>
                  <a:cubicBezTo>
                    <a:pt x="80" y="91"/>
                    <a:pt x="79" y="92"/>
                    <a:pt x="79" y="94"/>
                  </a:cubicBezTo>
                  <a:cubicBezTo>
                    <a:pt x="79" y="95"/>
                    <a:pt x="79" y="95"/>
                    <a:pt x="78" y="96"/>
                  </a:cubicBezTo>
                  <a:cubicBezTo>
                    <a:pt x="78" y="96"/>
                    <a:pt x="76" y="96"/>
                    <a:pt x="76" y="96"/>
                  </a:cubicBezTo>
                  <a:cubicBezTo>
                    <a:pt x="75" y="96"/>
                    <a:pt x="75" y="96"/>
                    <a:pt x="74" y="96"/>
                  </a:cubicBezTo>
                  <a:cubicBezTo>
                    <a:pt x="73" y="96"/>
                    <a:pt x="73" y="94"/>
                    <a:pt x="73" y="94"/>
                  </a:cubicBezTo>
                  <a:cubicBezTo>
                    <a:pt x="72" y="93"/>
                    <a:pt x="71" y="94"/>
                    <a:pt x="71" y="93"/>
                  </a:cubicBezTo>
                  <a:cubicBezTo>
                    <a:pt x="70" y="93"/>
                    <a:pt x="69" y="91"/>
                    <a:pt x="69" y="90"/>
                  </a:cubicBezTo>
                  <a:cubicBezTo>
                    <a:pt x="69" y="89"/>
                    <a:pt x="70" y="89"/>
                    <a:pt x="70" y="89"/>
                  </a:cubicBezTo>
                  <a:cubicBezTo>
                    <a:pt x="70" y="89"/>
                    <a:pt x="70" y="89"/>
                    <a:pt x="70" y="89"/>
                  </a:cubicBezTo>
                  <a:cubicBezTo>
                    <a:pt x="70" y="87"/>
                    <a:pt x="68" y="86"/>
                    <a:pt x="67" y="84"/>
                  </a:cubicBezTo>
                  <a:cubicBezTo>
                    <a:pt x="67" y="83"/>
                    <a:pt x="66" y="83"/>
                    <a:pt x="66" y="82"/>
                  </a:cubicBezTo>
                  <a:cubicBezTo>
                    <a:pt x="66" y="82"/>
                    <a:pt x="65" y="81"/>
                    <a:pt x="65" y="81"/>
                  </a:cubicBezTo>
                  <a:cubicBezTo>
                    <a:pt x="65" y="80"/>
                    <a:pt x="64" y="79"/>
                    <a:pt x="64" y="79"/>
                  </a:cubicBezTo>
                  <a:cubicBezTo>
                    <a:pt x="63" y="78"/>
                    <a:pt x="63" y="78"/>
                    <a:pt x="62" y="77"/>
                  </a:cubicBezTo>
                  <a:cubicBezTo>
                    <a:pt x="62" y="77"/>
                    <a:pt x="62" y="77"/>
                    <a:pt x="62" y="76"/>
                  </a:cubicBezTo>
                  <a:cubicBezTo>
                    <a:pt x="62" y="76"/>
                    <a:pt x="61" y="76"/>
                    <a:pt x="61" y="75"/>
                  </a:cubicBezTo>
                  <a:cubicBezTo>
                    <a:pt x="61" y="75"/>
                    <a:pt x="60" y="74"/>
                    <a:pt x="60" y="74"/>
                  </a:cubicBezTo>
                  <a:cubicBezTo>
                    <a:pt x="60" y="74"/>
                    <a:pt x="60" y="73"/>
                    <a:pt x="59" y="73"/>
                  </a:cubicBezTo>
                  <a:cubicBezTo>
                    <a:pt x="59" y="73"/>
                    <a:pt x="59" y="73"/>
                    <a:pt x="59" y="73"/>
                  </a:cubicBezTo>
                  <a:cubicBezTo>
                    <a:pt x="59" y="72"/>
                    <a:pt x="58" y="72"/>
                    <a:pt x="58" y="72"/>
                  </a:cubicBezTo>
                  <a:cubicBezTo>
                    <a:pt x="58" y="71"/>
                    <a:pt x="58" y="70"/>
                    <a:pt x="57" y="70"/>
                  </a:cubicBezTo>
                  <a:cubicBezTo>
                    <a:pt x="57" y="69"/>
                    <a:pt x="56" y="69"/>
                    <a:pt x="55" y="68"/>
                  </a:cubicBezTo>
                  <a:cubicBezTo>
                    <a:pt x="54" y="67"/>
                    <a:pt x="54" y="65"/>
                    <a:pt x="53" y="64"/>
                  </a:cubicBezTo>
                  <a:cubicBezTo>
                    <a:pt x="52" y="64"/>
                    <a:pt x="52" y="63"/>
                    <a:pt x="51" y="63"/>
                  </a:cubicBezTo>
                  <a:cubicBezTo>
                    <a:pt x="51" y="63"/>
                    <a:pt x="51" y="62"/>
                    <a:pt x="50" y="62"/>
                  </a:cubicBezTo>
                  <a:cubicBezTo>
                    <a:pt x="50" y="61"/>
                    <a:pt x="49" y="60"/>
                    <a:pt x="49" y="60"/>
                  </a:cubicBezTo>
                  <a:cubicBezTo>
                    <a:pt x="48" y="59"/>
                    <a:pt x="48" y="59"/>
                    <a:pt x="47" y="58"/>
                  </a:cubicBezTo>
                  <a:cubicBezTo>
                    <a:pt x="47" y="58"/>
                    <a:pt x="46" y="56"/>
                    <a:pt x="46" y="56"/>
                  </a:cubicBezTo>
                  <a:cubicBezTo>
                    <a:pt x="46" y="56"/>
                    <a:pt x="45" y="56"/>
                    <a:pt x="45" y="56"/>
                  </a:cubicBezTo>
                  <a:cubicBezTo>
                    <a:pt x="44" y="55"/>
                    <a:pt x="44" y="55"/>
                    <a:pt x="44" y="54"/>
                  </a:cubicBezTo>
                  <a:cubicBezTo>
                    <a:pt x="43" y="54"/>
                    <a:pt x="44" y="53"/>
                    <a:pt x="43" y="52"/>
                  </a:cubicBezTo>
                  <a:cubicBezTo>
                    <a:pt x="43" y="52"/>
                    <a:pt x="43" y="52"/>
                    <a:pt x="43" y="52"/>
                  </a:cubicBezTo>
                  <a:cubicBezTo>
                    <a:pt x="42" y="52"/>
                    <a:pt x="42" y="52"/>
                    <a:pt x="42" y="52"/>
                  </a:cubicBezTo>
                  <a:cubicBezTo>
                    <a:pt x="42" y="52"/>
                    <a:pt x="42" y="51"/>
                    <a:pt x="41" y="50"/>
                  </a:cubicBezTo>
                  <a:cubicBezTo>
                    <a:pt x="41" y="50"/>
                    <a:pt x="41" y="50"/>
                    <a:pt x="41" y="50"/>
                  </a:cubicBezTo>
                  <a:cubicBezTo>
                    <a:pt x="40" y="49"/>
                    <a:pt x="40" y="49"/>
                    <a:pt x="40" y="49"/>
                  </a:cubicBezTo>
                  <a:cubicBezTo>
                    <a:pt x="39" y="48"/>
                    <a:pt x="39" y="48"/>
                    <a:pt x="39" y="48"/>
                  </a:cubicBezTo>
                  <a:cubicBezTo>
                    <a:pt x="39" y="47"/>
                    <a:pt x="38" y="46"/>
                    <a:pt x="37" y="46"/>
                  </a:cubicBezTo>
                  <a:cubicBezTo>
                    <a:pt x="37" y="46"/>
                    <a:pt x="37" y="46"/>
                    <a:pt x="36" y="46"/>
                  </a:cubicBezTo>
                  <a:cubicBezTo>
                    <a:pt x="36" y="46"/>
                    <a:pt x="36" y="46"/>
                    <a:pt x="36" y="46"/>
                  </a:cubicBezTo>
                  <a:cubicBezTo>
                    <a:pt x="37" y="48"/>
                    <a:pt x="37" y="49"/>
                    <a:pt x="38" y="51"/>
                  </a:cubicBezTo>
                  <a:cubicBezTo>
                    <a:pt x="38" y="51"/>
                    <a:pt x="38" y="52"/>
                    <a:pt x="38" y="52"/>
                  </a:cubicBezTo>
                  <a:cubicBezTo>
                    <a:pt x="38" y="52"/>
                    <a:pt x="39" y="53"/>
                    <a:pt x="39" y="53"/>
                  </a:cubicBezTo>
                  <a:cubicBezTo>
                    <a:pt x="39" y="53"/>
                    <a:pt x="39" y="54"/>
                    <a:pt x="39" y="54"/>
                  </a:cubicBezTo>
                  <a:cubicBezTo>
                    <a:pt x="39" y="55"/>
                    <a:pt x="39" y="56"/>
                    <a:pt x="39" y="57"/>
                  </a:cubicBezTo>
                  <a:cubicBezTo>
                    <a:pt x="40" y="58"/>
                    <a:pt x="40" y="59"/>
                    <a:pt x="40" y="59"/>
                  </a:cubicBezTo>
                  <a:cubicBezTo>
                    <a:pt x="41" y="60"/>
                    <a:pt x="40" y="61"/>
                    <a:pt x="40" y="61"/>
                  </a:cubicBezTo>
                  <a:cubicBezTo>
                    <a:pt x="41" y="62"/>
                    <a:pt x="41" y="64"/>
                    <a:pt x="42" y="65"/>
                  </a:cubicBezTo>
                  <a:cubicBezTo>
                    <a:pt x="42" y="66"/>
                    <a:pt x="42" y="67"/>
                    <a:pt x="42" y="68"/>
                  </a:cubicBezTo>
                  <a:cubicBezTo>
                    <a:pt x="42" y="68"/>
                    <a:pt x="42" y="68"/>
                    <a:pt x="42" y="68"/>
                  </a:cubicBezTo>
                  <a:cubicBezTo>
                    <a:pt x="43" y="69"/>
                    <a:pt x="42" y="69"/>
                    <a:pt x="42" y="70"/>
                  </a:cubicBezTo>
                  <a:cubicBezTo>
                    <a:pt x="43" y="71"/>
                    <a:pt x="45" y="71"/>
                    <a:pt x="45" y="71"/>
                  </a:cubicBezTo>
                  <a:cubicBezTo>
                    <a:pt x="46" y="72"/>
                    <a:pt x="46" y="72"/>
                    <a:pt x="47" y="72"/>
                  </a:cubicBezTo>
                  <a:cubicBezTo>
                    <a:pt x="47" y="72"/>
                    <a:pt x="48" y="73"/>
                    <a:pt x="48" y="73"/>
                  </a:cubicBezTo>
                  <a:cubicBezTo>
                    <a:pt x="49" y="73"/>
                    <a:pt x="49" y="73"/>
                    <a:pt x="49" y="73"/>
                  </a:cubicBezTo>
                  <a:cubicBezTo>
                    <a:pt x="49" y="73"/>
                    <a:pt x="50" y="73"/>
                    <a:pt x="50" y="73"/>
                  </a:cubicBezTo>
                  <a:cubicBezTo>
                    <a:pt x="52" y="73"/>
                    <a:pt x="56" y="76"/>
                    <a:pt x="56" y="78"/>
                  </a:cubicBezTo>
                  <a:cubicBezTo>
                    <a:pt x="57" y="79"/>
                    <a:pt x="56" y="79"/>
                    <a:pt x="56" y="80"/>
                  </a:cubicBezTo>
                  <a:cubicBezTo>
                    <a:pt x="56" y="81"/>
                    <a:pt x="56" y="81"/>
                    <a:pt x="56" y="82"/>
                  </a:cubicBezTo>
                  <a:cubicBezTo>
                    <a:pt x="56" y="83"/>
                    <a:pt x="55" y="83"/>
                    <a:pt x="54" y="83"/>
                  </a:cubicBezTo>
                  <a:cubicBezTo>
                    <a:pt x="54" y="83"/>
                    <a:pt x="54" y="84"/>
                    <a:pt x="54" y="84"/>
                  </a:cubicBezTo>
                  <a:cubicBezTo>
                    <a:pt x="54" y="84"/>
                    <a:pt x="53" y="85"/>
                    <a:pt x="52" y="85"/>
                  </a:cubicBezTo>
                  <a:cubicBezTo>
                    <a:pt x="52" y="85"/>
                    <a:pt x="51" y="85"/>
                    <a:pt x="51" y="85"/>
                  </a:cubicBezTo>
                  <a:cubicBezTo>
                    <a:pt x="50" y="85"/>
                    <a:pt x="50" y="85"/>
                    <a:pt x="50" y="85"/>
                  </a:cubicBezTo>
                  <a:cubicBezTo>
                    <a:pt x="49" y="85"/>
                    <a:pt x="49" y="85"/>
                    <a:pt x="48" y="85"/>
                  </a:cubicBezTo>
                  <a:cubicBezTo>
                    <a:pt x="48" y="85"/>
                    <a:pt x="47" y="85"/>
                    <a:pt x="48" y="85"/>
                  </a:cubicBezTo>
                  <a:cubicBezTo>
                    <a:pt x="48" y="87"/>
                    <a:pt x="49" y="88"/>
                    <a:pt x="49" y="89"/>
                  </a:cubicBezTo>
                  <a:cubicBezTo>
                    <a:pt x="49" y="90"/>
                    <a:pt x="49" y="90"/>
                    <a:pt x="49" y="90"/>
                  </a:cubicBezTo>
                  <a:cubicBezTo>
                    <a:pt x="50" y="90"/>
                    <a:pt x="50" y="91"/>
                    <a:pt x="50" y="92"/>
                  </a:cubicBezTo>
                  <a:cubicBezTo>
                    <a:pt x="51" y="93"/>
                    <a:pt x="51" y="94"/>
                    <a:pt x="52" y="94"/>
                  </a:cubicBezTo>
                  <a:cubicBezTo>
                    <a:pt x="52" y="94"/>
                    <a:pt x="52" y="95"/>
                    <a:pt x="53" y="95"/>
                  </a:cubicBezTo>
                  <a:cubicBezTo>
                    <a:pt x="53" y="95"/>
                    <a:pt x="53" y="95"/>
                    <a:pt x="53" y="95"/>
                  </a:cubicBezTo>
                  <a:cubicBezTo>
                    <a:pt x="54" y="96"/>
                    <a:pt x="54" y="96"/>
                    <a:pt x="55" y="97"/>
                  </a:cubicBezTo>
                  <a:cubicBezTo>
                    <a:pt x="55" y="97"/>
                    <a:pt x="55" y="97"/>
                    <a:pt x="56" y="97"/>
                  </a:cubicBezTo>
                  <a:cubicBezTo>
                    <a:pt x="56" y="97"/>
                    <a:pt x="56" y="98"/>
                    <a:pt x="56" y="98"/>
                  </a:cubicBezTo>
                  <a:cubicBezTo>
                    <a:pt x="57" y="98"/>
                    <a:pt x="58" y="98"/>
                    <a:pt x="59" y="99"/>
                  </a:cubicBezTo>
                  <a:cubicBezTo>
                    <a:pt x="59" y="99"/>
                    <a:pt x="60" y="100"/>
                    <a:pt x="60" y="100"/>
                  </a:cubicBezTo>
                  <a:cubicBezTo>
                    <a:pt x="61" y="100"/>
                    <a:pt x="61" y="100"/>
                    <a:pt x="62" y="100"/>
                  </a:cubicBezTo>
                  <a:cubicBezTo>
                    <a:pt x="62" y="101"/>
                    <a:pt x="62" y="101"/>
                    <a:pt x="63" y="101"/>
                  </a:cubicBezTo>
                  <a:cubicBezTo>
                    <a:pt x="63" y="101"/>
                    <a:pt x="64" y="102"/>
                    <a:pt x="64" y="102"/>
                  </a:cubicBezTo>
                  <a:cubicBezTo>
                    <a:pt x="64" y="102"/>
                    <a:pt x="66" y="102"/>
                    <a:pt x="66" y="102"/>
                  </a:cubicBezTo>
                  <a:cubicBezTo>
                    <a:pt x="67" y="102"/>
                    <a:pt x="68" y="102"/>
                    <a:pt x="69" y="102"/>
                  </a:cubicBezTo>
                  <a:cubicBezTo>
                    <a:pt x="69" y="102"/>
                    <a:pt x="70" y="104"/>
                    <a:pt x="70" y="105"/>
                  </a:cubicBezTo>
                  <a:cubicBezTo>
                    <a:pt x="70" y="106"/>
                    <a:pt x="69" y="106"/>
                    <a:pt x="68" y="107"/>
                  </a:cubicBezTo>
                  <a:cubicBezTo>
                    <a:pt x="68" y="107"/>
                    <a:pt x="67" y="107"/>
                    <a:pt x="67" y="108"/>
                  </a:cubicBezTo>
                  <a:cubicBezTo>
                    <a:pt x="66" y="108"/>
                    <a:pt x="65" y="109"/>
                    <a:pt x="64" y="109"/>
                  </a:cubicBezTo>
                  <a:cubicBezTo>
                    <a:pt x="63" y="110"/>
                    <a:pt x="63" y="110"/>
                    <a:pt x="62" y="110"/>
                  </a:cubicBezTo>
                  <a:cubicBezTo>
                    <a:pt x="61" y="110"/>
                    <a:pt x="61" y="110"/>
                    <a:pt x="60" y="110"/>
                  </a:cubicBezTo>
                  <a:cubicBezTo>
                    <a:pt x="60" y="111"/>
                    <a:pt x="59" y="111"/>
                    <a:pt x="59" y="111"/>
                  </a:cubicBezTo>
                  <a:cubicBezTo>
                    <a:pt x="58" y="111"/>
                    <a:pt x="58" y="111"/>
                    <a:pt x="58" y="111"/>
                  </a:cubicBezTo>
                  <a:cubicBezTo>
                    <a:pt x="57" y="111"/>
                    <a:pt x="57" y="111"/>
                    <a:pt x="56" y="111"/>
                  </a:cubicBezTo>
                  <a:cubicBezTo>
                    <a:pt x="56" y="111"/>
                    <a:pt x="55" y="111"/>
                    <a:pt x="54" y="111"/>
                  </a:cubicBezTo>
                  <a:cubicBezTo>
                    <a:pt x="53" y="111"/>
                    <a:pt x="52" y="111"/>
                    <a:pt x="50" y="111"/>
                  </a:cubicBezTo>
                  <a:cubicBezTo>
                    <a:pt x="50" y="112"/>
                    <a:pt x="50" y="112"/>
                    <a:pt x="49" y="112"/>
                  </a:cubicBezTo>
                  <a:cubicBezTo>
                    <a:pt x="49" y="111"/>
                    <a:pt x="49" y="111"/>
                    <a:pt x="49" y="111"/>
                  </a:cubicBezTo>
                  <a:cubicBezTo>
                    <a:pt x="48" y="111"/>
                    <a:pt x="48" y="111"/>
                    <a:pt x="47" y="111"/>
                  </a:cubicBezTo>
                  <a:cubicBezTo>
                    <a:pt x="47" y="111"/>
                    <a:pt x="47" y="111"/>
                    <a:pt x="46" y="111"/>
                  </a:cubicBezTo>
                  <a:cubicBezTo>
                    <a:pt x="46" y="111"/>
                    <a:pt x="46" y="111"/>
                    <a:pt x="45" y="111"/>
                  </a:cubicBezTo>
                  <a:cubicBezTo>
                    <a:pt x="45" y="111"/>
                    <a:pt x="44" y="111"/>
                    <a:pt x="44" y="110"/>
                  </a:cubicBezTo>
                  <a:cubicBezTo>
                    <a:pt x="42" y="110"/>
                    <a:pt x="41" y="109"/>
                    <a:pt x="40" y="109"/>
                  </a:cubicBezTo>
                  <a:cubicBezTo>
                    <a:pt x="40" y="108"/>
                    <a:pt x="40" y="108"/>
                    <a:pt x="39" y="108"/>
                  </a:cubicBezTo>
                  <a:cubicBezTo>
                    <a:pt x="39" y="107"/>
                    <a:pt x="38" y="107"/>
                    <a:pt x="38" y="106"/>
                  </a:cubicBezTo>
                  <a:cubicBezTo>
                    <a:pt x="37" y="105"/>
                    <a:pt x="37" y="104"/>
                    <a:pt x="37" y="102"/>
                  </a:cubicBezTo>
                  <a:cubicBezTo>
                    <a:pt x="37" y="102"/>
                    <a:pt x="38" y="101"/>
                    <a:pt x="38" y="101"/>
                  </a:cubicBezTo>
                  <a:cubicBezTo>
                    <a:pt x="38" y="99"/>
                    <a:pt x="39" y="97"/>
                    <a:pt x="41" y="98"/>
                  </a:cubicBezTo>
                  <a:cubicBezTo>
                    <a:pt x="41" y="98"/>
                    <a:pt x="41" y="98"/>
                    <a:pt x="41" y="98"/>
                  </a:cubicBezTo>
                  <a:cubicBezTo>
                    <a:pt x="41" y="98"/>
                    <a:pt x="42" y="98"/>
                    <a:pt x="42" y="98"/>
                  </a:cubicBezTo>
                  <a:cubicBezTo>
                    <a:pt x="43" y="98"/>
                    <a:pt x="43" y="98"/>
                    <a:pt x="43" y="98"/>
                  </a:cubicBezTo>
                  <a:cubicBezTo>
                    <a:pt x="44" y="98"/>
                    <a:pt x="45" y="98"/>
                    <a:pt x="45" y="98"/>
                  </a:cubicBezTo>
                  <a:cubicBezTo>
                    <a:pt x="45" y="97"/>
                    <a:pt x="42" y="95"/>
                    <a:pt x="42" y="95"/>
                  </a:cubicBezTo>
                  <a:cubicBezTo>
                    <a:pt x="41" y="94"/>
                    <a:pt x="40" y="93"/>
                    <a:pt x="39" y="92"/>
                  </a:cubicBezTo>
                  <a:cubicBezTo>
                    <a:pt x="39" y="91"/>
                    <a:pt x="38" y="90"/>
                    <a:pt x="38" y="88"/>
                  </a:cubicBezTo>
                  <a:cubicBezTo>
                    <a:pt x="37" y="88"/>
                    <a:pt x="37" y="88"/>
                    <a:pt x="37" y="87"/>
                  </a:cubicBezTo>
                  <a:cubicBezTo>
                    <a:pt x="36" y="87"/>
                    <a:pt x="36" y="86"/>
                    <a:pt x="36" y="86"/>
                  </a:cubicBezTo>
                  <a:cubicBezTo>
                    <a:pt x="36" y="86"/>
                    <a:pt x="36" y="85"/>
                    <a:pt x="36" y="85"/>
                  </a:cubicBezTo>
                  <a:cubicBezTo>
                    <a:pt x="35" y="84"/>
                    <a:pt x="35" y="84"/>
                    <a:pt x="35" y="84"/>
                  </a:cubicBezTo>
                  <a:cubicBezTo>
                    <a:pt x="34" y="82"/>
                    <a:pt x="34" y="81"/>
                    <a:pt x="33" y="80"/>
                  </a:cubicBezTo>
                  <a:cubicBezTo>
                    <a:pt x="32" y="79"/>
                    <a:pt x="30" y="79"/>
                    <a:pt x="29" y="78"/>
                  </a:cubicBezTo>
                  <a:cubicBezTo>
                    <a:pt x="29" y="78"/>
                    <a:pt x="28" y="78"/>
                    <a:pt x="28" y="78"/>
                  </a:cubicBezTo>
                  <a:cubicBezTo>
                    <a:pt x="27" y="77"/>
                    <a:pt x="26" y="77"/>
                    <a:pt x="26" y="77"/>
                  </a:cubicBezTo>
                  <a:cubicBezTo>
                    <a:pt x="25" y="76"/>
                    <a:pt x="24" y="76"/>
                    <a:pt x="24" y="75"/>
                  </a:cubicBezTo>
                  <a:cubicBezTo>
                    <a:pt x="23" y="75"/>
                    <a:pt x="23" y="75"/>
                    <a:pt x="22" y="75"/>
                  </a:cubicBezTo>
                  <a:cubicBezTo>
                    <a:pt x="21" y="75"/>
                    <a:pt x="19" y="74"/>
                    <a:pt x="18" y="73"/>
                  </a:cubicBezTo>
                  <a:cubicBezTo>
                    <a:pt x="17" y="73"/>
                    <a:pt x="16" y="72"/>
                    <a:pt x="15" y="72"/>
                  </a:cubicBezTo>
                  <a:cubicBezTo>
                    <a:pt x="15" y="71"/>
                    <a:pt x="14" y="71"/>
                    <a:pt x="14" y="71"/>
                  </a:cubicBezTo>
                  <a:cubicBezTo>
                    <a:pt x="13" y="71"/>
                    <a:pt x="13" y="71"/>
                    <a:pt x="13" y="71"/>
                  </a:cubicBezTo>
                  <a:cubicBezTo>
                    <a:pt x="13" y="71"/>
                    <a:pt x="13" y="72"/>
                    <a:pt x="13" y="72"/>
                  </a:cubicBezTo>
                  <a:cubicBezTo>
                    <a:pt x="13" y="74"/>
                    <a:pt x="12" y="75"/>
                    <a:pt x="11" y="76"/>
                  </a:cubicBezTo>
                  <a:cubicBezTo>
                    <a:pt x="11" y="76"/>
                    <a:pt x="10" y="77"/>
                    <a:pt x="10" y="78"/>
                  </a:cubicBezTo>
                  <a:cubicBezTo>
                    <a:pt x="9" y="78"/>
                    <a:pt x="9" y="78"/>
                    <a:pt x="8" y="78"/>
                  </a:cubicBezTo>
                  <a:cubicBezTo>
                    <a:pt x="8" y="78"/>
                    <a:pt x="8" y="78"/>
                    <a:pt x="8" y="78"/>
                  </a:cubicBezTo>
                  <a:cubicBezTo>
                    <a:pt x="6" y="79"/>
                    <a:pt x="5" y="77"/>
                    <a:pt x="3" y="77"/>
                  </a:cubicBezTo>
                  <a:cubicBezTo>
                    <a:pt x="3" y="77"/>
                    <a:pt x="3" y="76"/>
                    <a:pt x="3" y="76"/>
                  </a:cubicBezTo>
                  <a:cubicBezTo>
                    <a:pt x="3" y="76"/>
                    <a:pt x="3" y="76"/>
                    <a:pt x="3" y="76"/>
                  </a:cubicBezTo>
                  <a:cubicBezTo>
                    <a:pt x="3" y="76"/>
                    <a:pt x="3" y="75"/>
                    <a:pt x="3" y="74"/>
                  </a:cubicBezTo>
                  <a:cubicBezTo>
                    <a:pt x="2" y="74"/>
                    <a:pt x="2" y="74"/>
                    <a:pt x="2" y="73"/>
                  </a:cubicBezTo>
                  <a:cubicBezTo>
                    <a:pt x="2" y="73"/>
                    <a:pt x="2" y="73"/>
                    <a:pt x="2" y="72"/>
                  </a:cubicBezTo>
                  <a:cubicBezTo>
                    <a:pt x="2" y="71"/>
                    <a:pt x="2" y="69"/>
                    <a:pt x="2" y="68"/>
                  </a:cubicBezTo>
                  <a:cubicBezTo>
                    <a:pt x="1" y="67"/>
                    <a:pt x="1" y="66"/>
                    <a:pt x="1" y="65"/>
                  </a:cubicBezTo>
                  <a:cubicBezTo>
                    <a:pt x="1" y="65"/>
                    <a:pt x="1" y="64"/>
                    <a:pt x="1" y="64"/>
                  </a:cubicBezTo>
                  <a:cubicBezTo>
                    <a:pt x="1" y="63"/>
                    <a:pt x="1" y="62"/>
                    <a:pt x="0" y="62"/>
                  </a:cubicBezTo>
                  <a:cubicBezTo>
                    <a:pt x="0" y="61"/>
                    <a:pt x="1" y="61"/>
                    <a:pt x="1" y="61"/>
                  </a:cubicBezTo>
                  <a:cubicBezTo>
                    <a:pt x="0" y="60"/>
                    <a:pt x="0" y="59"/>
                    <a:pt x="0" y="58"/>
                  </a:cubicBezTo>
                  <a:cubicBezTo>
                    <a:pt x="0" y="58"/>
                    <a:pt x="0" y="58"/>
                    <a:pt x="0" y="58"/>
                  </a:cubicBezTo>
                  <a:cubicBezTo>
                    <a:pt x="0" y="57"/>
                    <a:pt x="0" y="57"/>
                    <a:pt x="0" y="57"/>
                  </a:cubicBezTo>
                  <a:cubicBezTo>
                    <a:pt x="0" y="57"/>
                    <a:pt x="0" y="57"/>
                    <a:pt x="0" y="57"/>
                  </a:cubicBezTo>
                  <a:cubicBezTo>
                    <a:pt x="0" y="57"/>
                    <a:pt x="0" y="57"/>
                    <a:pt x="0" y="57"/>
                  </a:cubicBezTo>
                  <a:cubicBezTo>
                    <a:pt x="0" y="57"/>
                    <a:pt x="0" y="57"/>
                    <a:pt x="0" y="57"/>
                  </a:cubicBezTo>
                  <a:cubicBezTo>
                    <a:pt x="0" y="57"/>
                    <a:pt x="0" y="56"/>
                    <a:pt x="0" y="56"/>
                  </a:cubicBezTo>
                  <a:cubicBezTo>
                    <a:pt x="0" y="55"/>
                    <a:pt x="0" y="54"/>
                    <a:pt x="0" y="53"/>
                  </a:cubicBezTo>
                  <a:cubicBezTo>
                    <a:pt x="0" y="53"/>
                    <a:pt x="0" y="53"/>
                    <a:pt x="0" y="52"/>
                  </a:cubicBezTo>
                  <a:cubicBezTo>
                    <a:pt x="0" y="52"/>
                    <a:pt x="0" y="52"/>
                    <a:pt x="0" y="51"/>
                  </a:cubicBezTo>
                  <a:cubicBezTo>
                    <a:pt x="0" y="51"/>
                    <a:pt x="0" y="51"/>
                    <a:pt x="0" y="50"/>
                  </a:cubicBezTo>
                  <a:cubicBezTo>
                    <a:pt x="0" y="50"/>
                    <a:pt x="0" y="50"/>
                    <a:pt x="0" y="49"/>
                  </a:cubicBezTo>
                  <a:cubicBezTo>
                    <a:pt x="0" y="48"/>
                    <a:pt x="0" y="48"/>
                    <a:pt x="0" y="47"/>
                  </a:cubicBezTo>
                  <a:cubicBezTo>
                    <a:pt x="0" y="46"/>
                    <a:pt x="0" y="46"/>
                    <a:pt x="0" y="45"/>
                  </a:cubicBezTo>
                  <a:cubicBezTo>
                    <a:pt x="0" y="45"/>
                    <a:pt x="0" y="43"/>
                    <a:pt x="0" y="43"/>
                  </a:cubicBezTo>
                  <a:cubicBezTo>
                    <a:pt x="0" y="43"/>
                    <a:pt x="0" y="43"/>
                    <a:pt x="0" y="43"/>
                  </a:cubicBezTo>
                  <a:cubicBezTo>
                    <a:pt x="0" y="42"/>
                    <a:pt x="0" y="41"/>
                    <a:pt x="0" y="40"/>
                  </a:cubicBezTo>
                  <a:cubicBezTo>
                    <a:pt x="0" y="40"/>
                    <a:pt x="0" y="39"/>
                    <a:pt x="0" y="39"/>
                  </a:cubicBezTo>
                  <a:cubicBezTo>
                    <a:pt x="0" y="38"/>
                    <a:pt x="0" y="38"/>
                    <a:pt x="0" y="38"/>
                  </a:cubicBezTo>
                  <a:cubicBezTo>
                    <a:pt x="0" y="38"/>
                    <a:pt x="0" y="38"/>
                    <a:pt x="0" y="38"/>
                  </a:cubicBezTo>
                  <a:cubicBezTo>
                    <a:pt x="0" y="37"/>
                    <a:pt x="0" y="36"/>
                    <a:pt x="0" y="35"/>
                  </a:cubicBezTo>
                  <a:cubicBezTo>
                    <a:pt x="0" y="35"/>
                    <a:pt x="0" y="34"/>
                    <a:pt x="0" y="33"/>
                  </a:cubicBezTo>
                  <a:cubicBezTo>
                    <a:pt x="0" y="33"/>
                    <a:pt x="0" y="33"/>
                    <a:pt x="0" y="33"/>
                  </a:cubicBezTo>
                  <a:cubicBezTo>
                    <a:pt x="0" y="32"/>
                    <a:pt x="0" y="32"/>
                    <a:pt x="0" y="31"/>
                  </a:cubicBezTo>
                  <a:cubicBezTo>
                    <a:pt x="0" y="31"/>
                    <a:pt x="1" y="30"/>
                    <a:pt x="1" y="30"/>
                  </a:cubicBezTo>
                  <a:cubicBezTo>
                    <a:pt x="1" y="30"/>
                    <a:pt x="1" y="29"/>
                    <a:pt x="1" y="29"/>
                  </a:cubicBezTo>
                  <a:cubicBezTo>
                    <a:pt x="1" y="28"/>
                    <a:pt x="1" y="28"/>
                    <a:pt x="1" y="27"/>
                  </a:cubicBezTo>
                  <a:cubicBezTo>
                    <a:pt x="1" y="26"/>
                    <a:pt x="1" y="25"/>
                    <a:pt x="2" y="24"/>
                  </a:cubicBezTo>
                  <a:cubicBezTo>
                    <a:pt x="2" y="23"/>
                    <a:pt x="2" y="22"/>
                    <a:pt x="2" y="22"/>
                  </a:cubicBezTo>
                  <a:cubicBezTo>
                    <a:pt x="2" y="21"/>
                    <a:pt x="2" y="21"/>
                    <a:pt x="2" y="20"/>
                  </a:cubicBezTo>
                  <a:cubicBezTo>
                    <a:pt x="2" y="20"/>
                    <a:pt x="2" y="19"/>
                    <a:pt x="2" y="19"/>
                  </a:cubicBezTo>
                  <a:cubicBezTo>
                    <a:pt x="2" y="18"/>
                    <a:pt x="2" y="18"/>
                    <a:pt x="2" y="17"/>
                  </a:cubicBezTo>
                  <a:cubicBezTo>
                    <a:pt x="2" y="17"/>
                    <a:pt x="2" y="16"/>
                    <a:pt x="2" y="16"/>
                  </a:cubicBezTo>
                  <a:cubicBezTo>
                    <a:pt x="2" y="16"/>
                    <a:pt x="2" y="15"/>
                    <a:pt x="2" y="15"/>
                  </a:cubicBezTo>
                  <a:cubicBezTo>
                    <a:pt x="2" y="14"/>
                    <a:pt x="2" y="14"/>
                    <a:pt x="2" y="14"/>
                  </a:cubicBezTo>
                  <a:cubicBezTo>
                    <a:pt x="3" y="13"/>
                    <a:pt x="3" y="12"/>
                    <a:pt x="3" y="12"/>
                  </a:cubicBezTo>
                  <a:cubicBezTo>
                    <a:pt x="3" y="11"/>
                    <a:pt x="3" y="10"/>
                    <a:pt x="3" y="9"/>
                  </a:cubicBezTo>
                  <a:cubicBezTo>
                    <a:pt x="3" y="8"/>
                    <a:pt x="4" y="7"/>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7" name="Freeform 16"/>
            <p:cNvSpPr>
              <a:spLocks noEditPoints="1"/>
            </p:cNvSpPr>
            <p:nvPr/>
          </p:nvSpPr>
          <p:spPr bwMode="auto">
            <a:xfrm>
              <a:off x="5203825" y="2532063"/>
              <a:ext cx="1790700" cy="1793875"/>
            </a:xfrm>
            <a:custGeom>
              <a:avLst/>
              <a:gdLst>
                <a:gd name="T0" fmla="*/ 329 w 658"/>
                <a:gd name="T1" fmla="*/ 0 h 658"/>
                <a:gd name="T2" fmla="*/ 658 w 658"/>
                <a:gd name="T3" fmla="*/ 329 h 658"/>
                <a:gd name="T4" fmla="*/ 638 w 658"/>
                <a:gd name="T5" fmla="*/ 440 h 658"/>
                <a:gd name="T6" fmla="*/ 620 w 658"/>
                <a:gd name="T7" fmla="*/ 435 h 658"/>
                <a:gd name="T8" fmla="*/ 638 w 658"/>
                <a:gd name="T9" fmla="*/ 329 h 658"/>
                <a:gd name="T10" fmla="*/ 329 w 658"/>
                <a:gd name="T11" fmla="*/ 20 h 658"/>
                <a:gd name="T12" fmla="*/ 227 w 658"/>
                <a:gd name="T13" fmla="*/ 37 h 658"/>
                <a:gd name="T14" fmla="*/ 219 w 658"/>
                <a:gd name="T15" fmla="*/ 19 h 658"/>
                <a:gd name="T16" fmla="*/ 329 w 658"/>
                <a:gd name="T17" fmla="*/ 0 h 658"/>
                <a:gd name="T18" fmla="*/ 581 w 658"/>
                <a:gd name="T19" fmla="*/ 540 h 658"/>
                <a:gd name="T20" fmla="*/ 329 w 658"/>
                <a:gd name="T21" fmla="*/ 658 h 658"/>
                <a:gd name="T22" fmla="*/ 0 w 658"/>
                <a:gd name="T23" fmla="*/ 329 h 658"/>
                <a:gd name="T24" fmla="*/ 9 w 658"/>
                <a:gd name="T25" fmla="*/ 251 h 658"/>
                <a:gd name="T26" fmla="*/ 25 w 658"/>
                <a:gd name="T27" fmla="*/ 268 h 658"/>
                <a:gd name="T28" fmla="*/ 19 w 658"/>
                <a:gd name="T29" fmla="*/ 329 h 658"/>
                <a:gd name="T30" fmla="*/ 329 w 658"/>
                <a:gd name="T31" fmla="*/ 639 h 658"/>
                <a:gd name="T32" fmla="*/ 555 w 658"/>
                <a:gd name="T33" fmla="*/ 540 h 658"/>
                <a:gd name="T34" fmla="*/ 581 w 658"/>
                <a:gd name="T35" fmla="*/ 540 h 658"/>
                <a:gd name="T36" fmla="*/ 29 w 658"/>
                <a:gd name="T37" fmla="*/ 194 h 658"/>
                <a:gd name="T38" fmla="*/ 116 w 658"/>
                <a:gd name="T39" fmla="*/ 79 h 658"/>
                <a:gd name="T40" fmla="*/ 126 w 658"/>
                <a:gd name="T41" fmla="*/ 95 h 658"/>
                <a:gd name="T42" fmla="*/ 49 w 658"/>
                <a:gd name="T43" fmla="*/ 196 h 658"/>
                <a:gd name="T44" fmla="*/ 29 w 658"/>
                <a:gd name="T45" fmla="*/ 194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58" h="658">
                  <a:moveTo>
                    <a:pt x="329" y="0"/>
                  </a:moveTo>
                  <a:cubicBezTo>
                    <a:pt x="510" y="0"/>
                    <a:pt x="658" y="148"/>
                    <a:pt x="658" y="329"/>
                  </a:cubicBezTo>
                  <a:cubicBezTo>
                    <a:pt x="658" y="368"/>
                    <a:pt x="651" y="405"/>
                    <a:pt x="638" y="440"/>
                  </a:cubicBezTo>
                  <a:cubicBezTo>
                    <a:pt x="620" y="435"/>
                    <a:pt x="620" y="435"/>
                    <a:pt x="620" y="435"/>
                  </a:cubicBezTo>
                  <a:cubicBezTo>
                    <a:pt x="632" y="402"/>
                    <a:pt x="638" y="366"/>
                    <a:pt x="638" y="329"/>
                  </a:cubicBezTo>
                  <a:cubicBezTo>
                    <a:pt x="638" y="159"/>
                    <a:pt x="499" y="20"/>
                    <a:pt x="329" y="20"/>
                  </a:cubicBezTo>
                  <a:cubicBezTo>
                    <a:pt x="293" y="20"/>
                    <a:pt x="259" y="26"/>
                    <a:pt x="227" y="37"/>
                  </a:cubicBezTo>
                  <a:cubicBezTo>
                    <a:pt x="225" y="31"/>
                    <a:pt x="222" y="25"/>
                    <a:pt x="219" y="19"/>
                  </a:cubicBezTo>
                  <a:cubicBezTo>
                    <a:pt x="253" y="7"/>
                    <a:pt x="290" y="0"/>
                    <a:pt x="329" y="0"/>
                  </a:cubicBezTo>
                  <a:close/>
                  <a:moveTo>
                    <a:pt x="581" y="540"/>
                  </a:moveTo>
                  <a:cubicBezTo>
                    <a:pt x="521" y="612"/>
                    <a:pt x="430" y="658"/>
                    <a:pt x="329" y="658"/>
                  </a:cubicBezTo>
                  <a:cubicBezTo>
                    <a:pt x="148" y="658"/>
                    <a:pt x="0" y="510"/>
                    <a:pt x="0" y="329"/>
                  </a:cubicBezTo>
                  <a:cubicBezTo>
                    <a:pt x="0" y="302"/>
                    <a:pt x="3" y="276"/>
                    <a:pt x="9" y="251"/>
                  </a:cubicBezTo>
                  <a:cubicBezTo>
                    <a:pt x="25" y="268"/>
                    <a:pt x="25" y="268"/>
                    <a:pt x="25" y="268"/>
                  </a:cubicBezTo>
                  <a:cubicBezTo>
                    <a:pt x="21" y="288"/>
                    <a:pt x="19" y="308"/>
                    <a:pt x="19" y="329"/>
                  </a:cubicBezTo>
                  <a:cubicBezTo>
                    <a:pt x="19" y="500"/>
                    <a:pt x="158" y="639"/>
                    <a:pt x="329" y="639"/>
                  </a:cubicBezTo>
                  <a:cubicBezTo>
                    <a:pt x="418" y="639"/>
                    <a:pt x="499" y="601"/>
                    <a:pt x="555" y="540"/>
                  </a:cubicBezTo>
                  <a:cubicBezTo>
                    <a:pt x="581" y="540"/>
                    <a:pt x="581" y="540"/>
                    <a:pt x="581" y="540"/>
                  </a:cubicBezTo>
                  <a:close/>
                  <a:moveTo>
                    <a:pt x="29" y="194"/>
                  </a:moveTo>
                  <a:cubicBezTo>
                    <a:pt x="49" y="150"/>
                    <a:pt x="79" y="110"/>
                    <a:pt x="116" y="79"/>
                  </a:cubicBezTo>
                  <a:cubicBezTo>
                    <a:pt x="118" y="85"/>
                    <a:pt x="122" y="90"/>
                    <a:pt x="126" y="95"/>
                  </a:cubicBezTo>
                  <a:cubicBezTo>
                    <a:pt x="94" y="123"/>
                    <a:pt x="68" y="157"/>
                    <a:pt x="49" y="196"/>
                  </a:cubicBezTo>
                  <a:cubicBezTo>
                    <a:pt x="29" y="194"/>
                    <a:pt x="29" y="194"/>
                    <a:pt x="29" y="1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8" name="Freeform 17"/>
            <p:cNvSpPr>
              <a:spLocks/>
            </p:cNvSpPr>
            <p:nvPr/>
          </p:nvSpPr>
          <p:spPr bwMode="auto">
            <a:xfrm>
              <a:off x="5805488" y="4481513"/>
              <a:ext cx="165100" cy="215900"/>
            </a:xfrm>
            <a:custGeom>
              <a:avLst/>
              <a:gdLst>
                <a:gd name="T0" fmla="*/ 52 w 61"/>
                <a:gd name="T1" fmla="*/ 58 h 79"/>
                <a:gd name="T2" fmla="*/ 51 w 61"/>
                <a:gd name="T3" fmla="*/ 60 h 79"/>
                <a:gd name="T4" fmla="*/ 51 w 61"/>
                <a:gd name="T5" fmla="*/ 62 h 79"/>
                <a:gd name="T6" fmla="*/ 50 w 61"/>
                <a:gd name="T7" fmla="*/ 64 h 79"/>
                <a:gd name="T8" fmla="*/ 49 w 61"/>
                <a:gd name="T9" fmla="*/ 66 h 79"/>
                <a:gd name="T10" fmla="*/ 48 w 61"/>
                <a:gd name="T11" fmla="*/ 67 h 79"/>
                <a:gd name="T12" fmla="*/ 44 w 61"/>
                <a:gd name="T13" fmla="*/ 73 h 79"/>
                <a:gd name="T14" fmla="*/ 39 w 61"/>
                <a:gd name="T15" fmla="*/ 76 h 79"/>
                <a:gd name="T16" fmla="*/ 36 w 61"/>
                <a:gd name="T17" fmla="*/ 77 h 79"/>
                <a:gd name="T18" fmla="*/ 33 w 61"/>
                <a:gd name="T19" fmla="*/ 78 h 79"/>
                <a:gd name="T20" fmla="*/ 29 w 61"/>
                <a:gd name="T21" fmla="*/ 79 h 79"/>
                <a:gd name="T22" fmla="*/ 21 w 61"/>
                <a:gd name="T23" fmla="*/ 78 h 79"/>
                <a:gd name="T24" fmla="*/ 17 w 61"/>
                <a:gd name="T25" fmla="*/ 77 h 79"/>
                <a:gd name="T26" fmla="*/ 11 w 61"/>
                <a:gd name="T27" fmla="*/ 74 h 79"/>
                <a:gd name="T28" fmla="*/ 8 w 61"/>
                <a:gd name="T29" fmla="*/ 72 h 79"/>
                <a:gd name="T30" fmla="*/ 6 w 61"/>
                <a:gd name="T31" fmla="*/ 70 h 79"/>
                <a:gd name="T32" fmla="*/ 4 w 61"/>
                <a:gd name="T33" fmla="*/ 67 h 79"/>
                <a:gd name="T34" fmla="*/ 1 w 61"/>
                <a:gd name="T35" fmla="*/ 62 h 79"/>
                <a:gd name="T36" fmla="*/ 0 w 61"/>
                <a:gd name="T37" fmla="*/ 58 h 79"/>
                <a:gd name="T38" fmla="*/ 0 w 61"/>
                <a:gd name="T39" fmla="*/ 58 h 79"/>
                <a:gd name="T40" fmla="*/ 0 w 61"/>
                <a:gd name="T41" fmla="*/ 54 h 79"/>
                <a:gd name="T42" fmla="*/ 0 w 61"/>
                <a:gd name="T43" fmla="*/ 54 h 79"/>
                <a:gd name="T44" fmla="*/ 0 w 61"/>
                <a:gd name="T45" fmla="*/ 50 h 79"/>
                <a:gd name="T46" fmla="*/ 1 w 61"/>
                <a:gd name="T47" fmla="*/ 48 h 79"/>
                <a:gd name="T48" fmla="*/ 1 w 61"/>
                <a:gd name="T49" fmla="*/ 45 h 79"/>
                <a:gd name="T50" fmla="*/ 1 w 61"/>
                <a:gd name="T51" fmla="*/ 45 h 79"/>
                <a:gd name="T52" fmla="*/ 10 w 61"/>
                <a:gd name="T53" fmla="*/ 1 h 79"/>
                <a:gd name="T54" fmla="*/ 12 w 61"/>
                <a:gd name="T55" fmla="*/ 0 h 79"/>
                <a:gd name="T56" fmla="*/ 23 w 61"/>
                <a:gd name="T57" fmla="*/ 2 h 79"/>
                <a:gd name="T58" fmla="*/ 14 w 61"/>
                <a:gd name="T59" fmla="*/ 49 h 79"/>
                <a:gd name="T60" fmla="*/ 15 w 61"/>
                <a:gd name="T61" fmla="*/ 61 h 79"/>
                <a:gd name="T62" fmla="*/ 18 w 61"/>
                <a:gd name="T63" fmla="*/ 65 h 79"/>
                <a:gd name="T64" fmla="*/ 34 w 61"/>
                <a:gd name="T65" fmla="*/ 65 h 79"/>
                <a:gd name="T66" fmla="*/ 39 w 61"/>
                <a:gd name="T67" fmla="*/ 54 h 79"/>
                <a:gd name="T68" fmla="*/ 48 w 61"/>
                <a:gd name="T69" fmla="*/ 7 h 79"/>
                <a:gd name="T70" fmla="*/ 60 w 61"/>
                <a:gd name="T71" fmla="*/ 9 h 79"/>
                <a:gd name="T72" fmla="*/ 61 w 61"/>
                <a:gd name="T73" fmla="*/ 1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1" h="79">
                  <a:moveTo>
                    <a:pt x="52" y="55"/>
                  </a:moveTo>
                  <a:cubicBezTo>
                    <a:pt x="52" y="56"/>
                    <a:pt x="52" y="57"/>
                    <a:pt x="52" y="58"/>
                  </a:cubicBezTo>
                  <a:cubicBezTo>
                    <a:pt x="52" y="58"/>
                    <a:pt x="52" y="58"/>
                    <a:pt x="52" y="58"/>
                  </a:cubicBezTo>
                  <a:cubicBezTo>
                    <a:pt x="52" y="58"/>
                    <a:pt x="52" y="59"/>
                    <a:pt x="51" y="60"/>
                  </a:cubicBezTo>
                  <a:cubicBezTo>
                    <a:pt x="51" y="60"/>
                    <a:pt x="51" y="60"/>
                    <a:pt x="51" y="60"/>
                  </a:cubicBezTo>
                  <a:cubicBezTo>
                    <a:pt x="51" y="61"/>
                    <a:pt x="51" y="61"/>
                    <a:pt x="51" y="62"/>
                  </a:cubicBezTo>
                  <a:cubicBezTo>
                    <a:pt x="51" y="62"/>
                    <a:pt x="51" y="62"/>
                    <a:pt x="51" y="62"/>
                  </a:cubicBezTo>
                  <a:cubicBezTo>
                    <a:pt x="51" y="63"/>
                    <a:pt x="50" y="63"/>
                    <a:pt x="50" y="64"/>
                  </a:cubicBezTo>
                  <a:cubicBezTo>
                    <a:pt x="50" y="64"/>
                    <a:pt x="50" y="64"/>
                    <a:pt x="50" y="64"/>
                  </a:cubicBezTo>
                  <a:cubicBezTo>
                    <a:pt x="50" y="64"/>
                    <a:pt x="50" y="65"/>
                    <a:pt x="49" y="66"/>
                  </a:cubicBezTo>
                  <a:cubicBezTo>
                    <a:pt x="49" y="66"/>
                    <a:pt x="49" y="66"/>
                    <a:pt x="49" y="66"/>
                  </a:cubicBezTo>
                  <a:cubicBezTo>
                    <a:pt x="49" y="66"/>
                    <a:pt x="49" y="67"/>
                    <a:pt x="48" y="67"/>
                  </a:cubicBezTo>
                  <a:cubicBezTo>
                    <a:pt x="48" y="68"/>
                    <a:pt x="47" y="70"/>
                    <a:pt x="46" y="71"/>
                  </a:cubicBezTo>
                  <a:cubicBezTo>
                    <a:pt x="45" y="71"/>
                    <a:pt x="45" y="72"/>
                    <a:pt x="44" y="73"/>
                  </a:cubicBezTo>
                  <a:cubicBezTo>
                    <a:pt x="43" y="73"/>
                    <a:pt x="43" y="74"/>
                    <a:pt x="42" y="75"/>
                  </a:cubicBezTo>
                  <a:cubicBezTo>
                    <a:pt x="41" y="75"/>
                    <a:pt x="40" y="76"/>
                    <a:pt x="39" y="76"/>
                  </a:cubicBezTo>
                  <a:cubicBezTo>
                    <a:pt x="39" y="76"/>
                    <a:pt x="39" y="76"/>
                    <a:pt x="39" y="76"/>
                  </a:cubicBezTo>
                  <a:cubicBezTo>
                    <a:pt x="38" y="77"/>
                    <a:pt x="37" y="77"/>
                    <a:pt x="36" y="77"/>
                  </a:cubicBezTo>
                  <a:cubicBezTo>
                    <a:pt x="36" y="77"/>
                    <a:pt x="36" y="77"/>
                    <a:pt x="36" y="77"/>
                  </a:cubicBezTo>
                  <a:cubicBezTo>
                    <a:pt x="35" y="78"/>
                    <a:pt x="34" y="78"/>
                    <a:pt x="33" y="78"/>
                  </a:cubicBezTo>
                  <a:cubicBezTo>
                    <a:pt x="33" y="78"/>
                    <a:pt x="33" y="78"/>
                    <a:pt x="33" y="78"/>
                  </a:cubicBezTo>
                  <a:cubicBezTo>
                    <a:pt x="32" y="78"/>
                    <a:pt x="31" y="79"/>
                    <a:pt x="29" y="79"/>
                  </a:cubicBezTo>
                  <a:cubicBezTo>
                    <a:pt x="28" y="79"/>
                    <a:pt x="27" y="79"/>
                    <a:pt x="26" y="79"/>
                  </a:cubicBezTo>
                  <a:cubicBezTo>
                    <a:pt x="24" y="78"/>
                    <a:pt x="23" y="78"/>
                    <a:pt x="21" y="78"/>
                  </a:cubicBezTo>
                  <a:cubicBezTo>
                    <a:pt x="20" y="78"/>
                    <a:pt x="19" y="77"/>
                    <a:pt x="17" y="77"/>
                  </a:cubicBezTo>
                  <a:cubicBezTo>
                    <a:pt x="17" y="77"/>
                    <a:pt x="17" y="77"/>
                    <a:pt x="17" y="77"/>
                  </a:cubicBezTo>
                  <a:cubicBezTo>
                    <a:pt x="16" y="77"/>
                    <a:pt x="15" y="76"/>
                    <a:pt x="14" y="76"/>
                  </a:cubicBezTo>
                  <a:cubicBezTo>
                    <a:pt x="13" y="75"/>
                    <a:pt x="11" y="74"/>
                    <a:pt x="11" y="74"/>
                  </a:cubicBezTo>
                  <a:cubicBezTo>
                    <a:pt x="11" y="74"/>
                    <a:pt x="11" y="74"/>
                    <a:pt x="11" y="74"/>
                  </a:cubicBezTo>
                  <a:cubicBezTo>
                    <a:pt x="10" y="73"/>
                    <a:pt x="9" y="72"/>
                    <a:pt x="8" y="72"/>
                  </a:cubicBezTo>
                  <a:cubicBezTo>
                    <a:pt x="8" y="72"/>
                    <a:pt x="8" y="72"/>
                    <a:pt x="8" y="72"/>
                  </a:cubicBezTo>
                  <a:cubicBezTo>
                    <a:pt x="7" y="71"/>
                    <a:pt x="6" y="70"/>
                    <a:pt x="6" y="70"/>
                  </a:cubicBezTo>
                  <a:cubicBezTo>
                    <a:pt x="6" y="70"/>
                    <a:pt x="6" y="70"/>
                    <a:pt x="6" y="70"/>
                  </a:cubicBezTo>
                  <a:cubicBezTo>
                    <a:pt x="5" y="69"/>
                    <a:pt x="4" y="68"/>
                    <a:pt x="4" y="67"/>
                  </a:cubicBezTo>
                  <a:cubicBezTo>
                    <a:pt x="3" y="66"/>
                    <a:pt x="3" y="65"/>
                    <a:pt x="2" y="65"/>
                  </a:cubicBezTo>
                  <a:cubicBezTo>
                    <a:pt x="2" y="64"/>
                    <a:pt x="2" y="63"/>
                    <a:pt x="1" y="62"/>
                  </a:cubicBezTo>
                  <a:cubicBezTo>
                    <a:pt x="1" y="61"/>
                    <a:pt x="1" y="59"/>
                    <a:pt x="0" y="58"/>
                  </a:cubicBezTo>
                  <a:cubicBezTo>
                    <a:pt x="0" y="58"/>
                    <a:pt x="0" y="58"/>
                    <a:pt x="0" y="58"/>
                  </a:cubicBezTo>
                  <a:cubicBezTo>
                    <a:pt x="0" y="58"/>
                    <a:pt x="0" y="58"/>
                    <a:pt x="0" y="58"/>
                  </a:cubicBezTo>
                  <a:cubicBezTo>
                    <a:pt x="0" y="58"/>
                    <a:pt x="0" y="58"/>
                    <a:pt x="0" y="58"/>
                  </a:cubicBezTo>
                  <a:cubicBezTo>
                    <a:pt x="0" y="57"/>
                    <a:pt x="0" y="55"/>
                    <a:pt x="0" y="54"/>
                  </a:cubicBezTo>
                  <a:cubicBezTo>
                    <a:pt x="0" y="54"/>
                    <a:pt x="0" y="54"/>
                    <a:pt x="0" y="54"/>
                  </a:cubicBezTo>
                  <a:cubicBezTo>
                    <a:pt x="0" y="54"/>
                    <a:pt x="0" y="54"/>
                    <a:pt x="0" y="54"/>
                  </a:cubicBezTo>
                  <a:cubicBezTo>
                    <a:pt x="0" y="54"/>
                    <a:pt x="0" y="54"/>
                    <a:pt x="0" y="54"/>
                  </a:cubicBezTo>
                  <a:cubicBezTo>
                    <a:pt x="0" y="53"/>
                    <a:pt x="0" y="53"/>
                    <a:pt x="0" y="52"/>
                  </a:cubicBezTo>
                  <a:cubicBezTo>
                    <a:pt x="0" y="51"/>
                    <a:pt x="0" y="51"/>
                    <a:pt x="0" y="50"/>
                  </a:cubicBezTo>
                  <a:cubicBezTo>
                    <a:pt x="0" y="50"/>
                    <a:pt x="0" y="50"/>
                    <a:pt x="0" y="50"/>
                  </a:cubicBezTo>
                  <a:cubicBezTo>
                    <a:pt x="1" y="49"/>
                    <a:pt x="1" y="48"/>
                    <a:pt x="1" y="48"/>
                  </a:cubicBezTo>
                  <a:cubicBezTo>
                    <a:pt x="1" y="48"/>
                    <a:pt x="1" y="48"/>
                    <a:pt x="1" y="48"/>
                  </a:cubicBezTo>
                  <a:cubicBezTo>
                    <a:pt x="1" y="47"/>
                    <a:pt x="1" y="46"/>
                    <a:pt x="1" y="45"/>
                  </a:cubicBezTo>
                  <a:cubicBezTo>
                    <a:pt x="1" y="45"/>
                    <a:pt x="1" y="45"/>
                    <a:pt x="1" y="45"/>
                  </a:cubicBezTo>
                  <a:cubicBezTo>
                    <a:pt x="1" y="45"/>
                    <a:pt x="1" y="45"/>
                    <a:pt x="1" y="45"/>
                  </a:cubicBezTo>
                  <a:cubicBezTo>
                    <a:pt x="1" y="45"/>
                    <a:pt x="1" y="45"/>
                    <a:pt x="1" y="45"/>
                  </a:cubicBezTo>
                  <a:cubicBezTo>
                    <a:pt x="10" y="1"/>
                    <a:pt x="10" y="1"/>
                    <a:pt x="10" y="1"/>
                  </a:cubicBezTo>
                  <a:cubicBezTo>
                    <a:pt x="10" y="0"/>
                    <a:pt x="10" y="0"/>
                    <a:pt x="10" y="0"/>
                  </a:cubicBezTo>
                  <a:cubicBezTo>
                    <a:pt x="12" y="0"/>
                    <a:pt x="12" y="0"/>
                    <a:pt x="12" y="0"/>
                  </a:cubicBezTo>
                  <a:cubicBezTo>
                    <a:pt x="21" y="2"/>
                    <a:pt x="21" y="2"/>
                    <a:pt x="21" y="2"/>
                  </a:cubicBezTo>
                  <a:cubicBezTo>
                    <a:pt x="23" y="2"/>
                    <a:pt x="23" y="2"/>
                    <a:pt x="23" y="2"/>
                  </a:cubicBezTo>
                  <a:cubicBezTo>
                    <a:pt x="23" y="4"/>
                    <a:pt x="23" y="4"/>
                    <a:pt x="23" y="4"/>
                  </a:cubicBezTo>
                  <a:cubicBezTo>
                    <a:pt x="14" y="49"/>
                    <a:pt x="14" y="49"/>
                    <a:pt x="14" y="49"/>
                  </a:cubicBezTo>
                  <a:cubicBezTo>
                    <a:pt x="13" y="51"/>
                    <a:pt x="13" y="54"/>
                    <a:pt x="13" y="56"/>
                  </a:cubicBezTo>
                  <a:cubicBezTo>
                    <a:pt x="14" y="58"/>
                    <a:pt x="14" y="60"/>
                    <a:pt x="15" y="61"/>
                  </a:cubicBezTo>
                  <a:cubicBezTo>
                    <a:pt x="15" y="61"/>
                    <a:pt x="15" y="61"/>
                    <a:pt x="15" y="61"/>
                  </a:cubicBezTo>
                  <a:cubicBezTo>
                    <a:pt x="16" y="63"/>
                    <a:pt x="17" y="64"/>
                    <a:pt x="18" y="65"/>
                  </a:cubicBezTo>
                  <a:cubicBezTo>
                    <a:pt x="20" y="66"/>
                    <a:pt x="21" y="67"/>
                    <a:pt x="23" y="67"/>
                  </a:cubicBezTo>
                  <a:cubicBezTo>
                    <a:pt x="27" y="68"/>
                    <a:pt x="31" y="67"/>
                    <a:pt x="34" y="65"/>
                  </a:cubicBezTo>
                  <a:cubicBezTo>
                    <a:pt x="35" y="64"/>
                    <a:pt x="36" y="62"/>
                    <a:pt x="37" y="61"/>
                  </a:cubicBezTo>
                  <a:cubicBezTo>
                    <a:pt x="38" y="59"/>
                    <a:pt x="39" y="56"/>
                    <a:pt x="39" y="54"/>
                  </a:cubicBezTo>
                  <a:cubicBezTo>
                    <a:pt x="48" y="9"/>
                    <a:pt x="48" y="9"/>
                    <a:pt x="48" y="9"/>
                  </a:cubicBezTo>
                  <a:cubicBezTo>
                    <a:pt x="48" y="7"/>
                    <a:pt x="48" y="7"/>
                    <a:pt x="48" y="7"/>
                  </a:cubicBezTo>
                  <a:cubicBezTo>
                    <a:pt x="50" y="7"/>
                    <a:pt x="50" y="7"/>
                    <a:pt x="50" y="7"/>
                  </a:cubicBezTo>
                  <a:cubicBezTo>
                    <a:pt x="60" y="9"/>
                    <a:pt x="60" y="9"/>
                    <a:pt x="60" y="9"/>
                  </a:cubicBezTo>
                  <a:cubicBezTo>
                    <a:pt x="61" y="10"/>
                    <a:pt x="61" y="10"/>
                    <a:pt x="61" y="10"/>
                  </a:cubicBezTo>
                  <a:cubicBezTo>
                    <a:pt x="61" y="11"/>
                    <a:pt x="61" y="11"/>
                    <a:pt x="61" y="11"/>
                  </a:cubicBezTo>
                  <a:cubicBezTo>
                    <a:pt x="52" y="55"/>
                    <a:pt x="52" y="55"/>
                    <a:pt x="52"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9" name="Freeform 18"/>
            <p:cNvSpPr>
              <a:spLocks/>
            </p:cNvSpPr>
            <p:nvPr/>
          </p:nvSpPr>
          <p:spPr bwMode="auto">
            <a:xfrm>
              <a:off x="6019800" y="4511675"/>
              <a:ext cx="149225" cy="201613"/>
            </a:xfrm>
            <a:custGeom>
              <a:avLst/>
              <a:gdLst>
                <a:gd name="T0" fmla="*/ 0 w 94"/>
                <a:gd name="T1" fmla="*/ 0 h 127"/>
                <a:gd name="T2" fmla="*/ 3 w 94"/>
                <a:gd name="T3" fmla="*/ 0 h 127"/>
                <a:gd name="T4" fmla="*/ 24 w 94"/>
                <a:gd name="T5" fmla="*/ 0 h 127"/>
                <a:gd name="T6" fmla="*/ 26 w 94"/>
                <a:gd name="T7" fmla="*/ 0 h 127"/>
                <a:gd name="T8" fmla="*/ 26 w 94"/>
                <a:gd name="T9" fmla="*/ 2 h 127"/>
                <a:gd name="T10" fmla="*/ 72 w 94"/>
                <a:gd name="T11" fmla="*/ 91 h 127"/>
                <a:gd name="T12" fmla="*/ 72 w 94"/>
                <a:gd name="T13" fmla="*/ 2 h 127"/>
                <a:gd name="T14" fmla="*/ 72 w 94"/>
                <a:gd name="T15" fmla="*/ 0 h 127"/>
                <a:gd name="T16" fmla="*/ 74 w 94"/>
                <a:gd name="T17" fmla="*/ 0 h 127"/>
                <a:gd name="T18" fmla="*/ 91 w 94"/>
                <a:gd name="T19" fmla="*/ 0 h 127"/>
                <a:gd name="T20" fmla="*/ 93 w 94"/>
                <a:gd name="T21" fmla="*/ 0 h 127"/>
                <a:gd name="T22" fmla="*/ 93 w 94"/>
                <a:gd name="T23" fmla="*/ 2 h 127"/>
                <a:gd name="T24" fmla="*/ 94 w 94"/>
                <a:gd name="T25" fmla="*/ 124 h 127"/>
                <a:gd name="T26" fmla="*/ 94 w 94"/>
                <a:gd name="T27" fmla="*/ 127 h 127"/>
                <a:gd name="T28" fmla="*/ 91 w 94"/>
                <a:gd name="T29" fmla="*/ 127 h 127"/>
                <a:gd name="T30" fmla="*/ 70 w 94"/>
                <a:gd name="T31" fmla="*/ 127 h 127"/>
                <a:gd name="T32" fmla="*/ 69 w 94"/>
                <a:gd name="T33" fmla="*/ 127 h 127"/>
                <a:gd name="T34" fmla="*/ 67 w 94"/>
                <a:gd name="T35" fmla="*/ 125 h 127"/>
                <a:gd name="T36" fmla="*/ 22 w 94"/>
                <a:gd name="T37" fmla="*/ 36 h 127"/>
                <a:gd name="T38" fmla="*/ 22 w 94"/>
                <a:gd name="T39" fmla="*/ 124 h 127"/>
                <a:gd name="T40" fmla="*/ 22 w 94"/>
                <a:gd name="T41" fmla="*/ 127 h 127"/>
                <a:gd name="T42" fmla="*/ 19 w 94"/>
                <a:gd name="T43" fmla="*/ 127 h 127"/>
                <a:gd name="T44" fmla="*/ 3 w 94"/>
                <a:gd name="T45" fmla="*/ 127 h 127"/>
                <a:gd name="T46" fmla="*/ 0 w 94"/>
                <a:gd name="T47" fmla="*/ 127 h 127"/>
                <a:gd name="T48" fmla="*/ 0 w 94"/>
                <a:gd name="T49" fmla="*/ 124 h 127"/>
                <a:gd name="T50" fmla="*/ 0 w 94"/>
                <a:gd name="T51" fmla="*/ 3 h 127"/>
                <a:gd name="T52" fmla="*/ 0 w 94"/>
                <a:gd name="T53" fmla="*/ 0 h 127"/>
                <a:gd name="T54" fmla="*/ 0 w 94"/>
                <a:gd name="T55"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27">
                  <a:moveTo>
                    <a:pt x="0" y="0"/>
                  </a:moveTo>
                  <a:lnTo>
                    <a:pt x="3" y="0"/>
                  </a:lnTo>
                  <a:lnTo>
                    <a:pt x="24" y="0"/>
                  </a:lnTo>
                  <a:lnTo>
                    <a:pt x="26" y="0"/>
                  </a:lnTo>
                  <a:lnTo>
                    <a:pt x="26" y="2"/>
                  </a:lnTo>
                  <a:lnTo>
                    <a:pt x="72" y="91"/>
                  </a:lnTo>
                  <a:lnTo>
                    <a:pt x="72" y="2"/>
                  </a:lnTo>
                  <a:lnTo>
                    <a:pt x="72" y="0"/>
                  </a:lnTo>
                  <a:lnTo>
                    <a:pt x="74" y="0"/>
                  </a:lnTo>
                  <a:lnTo>
                    <a:pt x="91" y="0"/>
                  </a:lnTo>
                  <a:lnTo>
                    <a:pt x="93" y="0"/>
                  </a:lnTo>
                  <a:lnTo>
                    <a:pt x="93" y="2"/>
                  </a:lnTo>
                  <a:lnTo>
                    <a:pt x="94" y="124"/>
                  </a:lnTo>
                  <a:lnTo>
                    <a:pt x="94" y="127"/>
                  </a:lnTo>
                  <a:lnTo>
                    <a:pt x="91" y="127"/>
                  </a:lnTo>
                  <a:lnTo>
                    <a:pt x="70" y="127"/>
                  </a:lnTo>
                  <a:lnTo>
                    <a:pt x="69" y="127"/>
                  </a:lnTo>
                  <a:lnTo>
                    <a:pt x="67" y="125"/>
                  </a:lnTo>
                  <a:lnTo>
                    <a:pt x="22" y="36"/>
                  </a:lnTo>
                  <a:lnTo>
                    <a:pt x="22" y="124"/>
                  </a:lnTo>
                  <a:lnTo>
                    <a:pt x="22" y="127"/>
                  </a:lnTo>
                  <a:lnTo>
                    <a:pt x="19" y="127"/>
                  </a:lnTo>
                  <a:lnTo>
                    <a:pt x="3" y="127"/>
                  </a:lnTo>
                  <a:lnTo>
                    <a:pt x="0" y="127"/>
                  </a:lnTo>
                  <a:lnTo>
                    <a:pt x="0" y="124"/>
                  </a:lnTo>
                  <a:lnTo>
                    <a:pt x="0" y="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0" name="Freeform 19"/>
            <p:cNvSpPr>
              <a:spLocks/>
            </p:cNvSpPr>
            <p:nvPr/>
          </p:nvSpPr>
          <p:spPr bwMode="auto">
            <a:xfrm>
              <a:off x="6218238" y="4500563"/>
              <a:ext cx="60325" cy="204788"/>
            </a:xfrm>
            <a:custGeom>
              <a:avLst/>
              <a:gdLst>
                <a:gd name="T0" fmla="*/ 0 w 38"/>
                <a:gd name="T1" fmla="*/ 2 h 129"/>
                <a:gd name="T2" fmla="*/ 2 w 38"/>
                <a:gd name="T3" fmla="*/ 2 h 129"/>
                <a:gd name="T4" fmla="*/ 19 w 38"/>
                <a:gd name="T5" fmla="*/ 0 h 129"/>
                <a:gd name="T6" fmla="*/ 22 w 38"/>
                <a:gd name="T7" fmla="*/ 0 h 129"/>
                <a:gd name="T8" fmla="*/ 22 w 38"/>
                <a:gd name="T9" fmla="*/ 2 h 129"/>
                <a:gd name="T10" fmla="*/ 38 w 38"/>
                <a:gd name="T11" fmla="*/ 122 h 129"/>
                <a:gd name="T12" fmla="*/ 38 w 38"/>
                <a:gd name="T13" fmla="*/ 125 h 129"/>
                <a:gd name="T14" fmla="*/ 34 w 38"/>
                <a:gd name="T15" fmla="*/ 125 h 129"/>
                <a:gd name="T16" fmla="*/ 19 w 38"/>
                <a:gd name="T17" fmla="*/ 129 h 129"/>
                <a:gd name="T18" fmla="*/ 16 w 38"/>
                <a:gd name="T19" fmla="*/ 129 h 129"/>
                <a:gd name="T20" fmla="*/ 16 w 38"/>
                <a:gd name="T21" fmla="*/ 125 h 129"/>
                <a:gd name="T22" fmla="*/ 0 w 38"/>
                <a:gd name="T23" fmla="*/ 5 h 129"/>
                <a:gd name="T24" fmla="*/ 0 w 38"/>
                <a:gd name="T25" fmla="*/ 2 h 129"/>
                <a:gd name="T26" fmla="*/ 0 w 38"/>
                <a:gd name="T27" fmla="*/ 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129">
                  <a:moveTo>
                    <a:pt x="0" y="2"/>
                  </a:moveTo>
                  <a:lnTo>
                    <a:pt x="2" y="2"/>
                  </a:lnTo>
                  <a:lnTo>
                    <a:pt x="19" y="0"/>
                  </a:lnTo>
                  <a:lnTo>
                    <a:pt x="22" y="0"/>
                  </a:lnTo>
                  <a:lnTo>
                    <a:pt x="22" y="2"/>
                  </a:lnTo>
                  <a:lnTo>
                    <a:pt x="38" y="122"/>
                  </a:lnTo>
                  <a:lnTo>
                    <a:pt x="38" y="125"/>
                  </a:lnTo>
                  <a:lnTo>
                    <a:pt x="34" y="125"/>
                  </a:lnTo>
                  <a:lnTo>
                    <a:pt x="19" y="129"/>
                  </a:lnTo>
                  <a:lnTo>
                    <a:pt x="16" y="129"/>
                  </a:lnTo>
                  <a:lnTo>
                    <a:pt x="16" y="125"/>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1" name="Freeform 20"/>
            <p:cNvSpPr>
              <a:spLocks/>
            </p:cNvSpPr>
            <p:nvPr/>
          </p:nvSpPr>
          <p:spPr bwMode="auto">
            <a:xfrm>
              <a:off x="6294438" y="4451350"/>
              <a:ext cx="163513" cy="220663"/>
            </a:xfrm>
            <a:custGeom>
              <a:avLst/>
              <a:gdLst>
                <a:gd name="T0" fmla="*/ 0 w 103"/>
                <a:gd name="T1" fmla="*/ 29 h 139"/>
                <a:gd name="T2" fmla="*/ 4 w 103"/>
                <a:gd name="T3" fmla="*/ 28 h 139"/>
                <a:gd name="T4" fmla="*/ 22 w 103"/>
                <a:gd name="T5" fmla="*/ 22 h 139"/>
                <a:gd name="T6" fmla="*/ 24 w 103"/>
                <a:gd name="T7" fmla="*/ 22 h 139"/>
                <a:gd name="T8" fmla="*/ 26 w 103"/>
                <a:gd name="T9" fmla="*/ 24 h 139"/>
                <a:gd name="T10" fmla="*/ 77 w 103"/>
                <a:gd name="T11" fmla="*/ 103 h 139"/>
                <a:gd name="T12" fmla="*/ 81 w 103"/>
                <a:gd name="T13" fmla="*/ 7 h 139"/>
                <a:gd name="T14" fmla="*/ 81 w 103"/>
                <a:gd name="T15" fmla="*/ 5 h 139"/>
                <a:gd name="T16" fmla="*/ 84 w 103"/>
                <a:gd name="T17" fmla="*/ 5 h 139"/>
                <a:gd name="T18" fmla="*/ 100 w 103"/>
                <a:gd name="T19" fmla="*/ 0 h 139"/>
                <a:gd name="T20" fmla="*/ 103 w 103"/>
                <a:gd name="T21" fmla="*/ 0 h 139"/>
                <a:gd name="T22" fmla="*/ 103 w 103"/>
                <a:gd name="T23" fmla="*/ 4 h 139"/>
                <a:gd name="T24" fmla="*/ 96 w 103"/>
                <a:gd name="T25" fmla="*/ 132 h 139"/>
                <a:gd name="T26" fmla="*/ 96 w 103"/>
                <a:gd name="T27" fmla="*/ 134 h 139"/>
                <a:gd name="T28" fmla="*/ 94 w 103"/>
                <a:gd name="T29" fmla="*/ 134 h 139"/>
                <a:gd name="T30" fmla="*/ 77 w 103"/>
                <a:gd name="T31" fmla="*/ 139 h 139"/>
                <a:gd name="T32" fmla="*/ 76 w 103"/>
                <a:gd name="T33" fmla="*/ 139 h 139"/>
                <a:gd name="T34" fmla="*/ 74 w 103"/>
                <a:gd name="T35" fmla="*/ 138 h 139"/>
                <a:gd name="T36" fmla="*/ 2 w 103"/>
                <a:gd name="T37" fmla="*/ 31 h 139"/>
                <a:gd name="T38" fmla="*/ 0 w 103"/>
                <a:gd name="T39" fmla="*/ 29 h 139"/>
                <a:gd name="T40" fmla="*/ 0 w 103"/>
                <a:gd name="T41" fmla="*/ 2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39">
                  <a:moveTo>
                    <a:pt x="0" y="29"/>
                  </a:moveTo>
                  <a:lnTo>
                    <a:pt x="4" y="28"/>
                  </a:lnTo>
                  <a:lnTo>
                    <a:pt x="22" y="22"/>
                  </a:lnTo>
                  <a:lnTo>
                    <a:pt x="24" y="22"/>
                  </a:lnTo>
                  <a:lnTo>
                    <a:pt x="26" y="24"/>
                  </a:lnTo>
                  <a:lnTo>
                    <a:pt x="77" y="103"/>
                  </a:lnTo>
                  <a:lnTo>
                    <a:pt x="81" y="7"/>
                  </a:lnTo>
                  <a:lnTo>
                    <a:pt x="81" y="5"/>
                  </a:lnTo>
                  <a:lnTo>
                    <a:pt x="84" y="5"/>
                  </a:lnTo>
                  <a:lnTo>
                    <a:pt x="100" y="0"/>
                  </a:lnTo>
                  <a:lnTo>
                    <a:pt x="103" y="0"/>
                  </a:lnTo>
                  <a:lnTo>
                    <a:pt x="103" y="4"/>
                  </a:lnTo>
                  <a:lnTo>
                    <a:pt x="96" y="132"/>
                  </a:lnTo>
                  <a:lnTo>
                    <a:pt x="96" y="134"/>
                  </a:lnTo>
                  <a:lnTo>
                    <a:pt x="94" y="134"/>
                  </a:lnTo>
                  <a:lnTo>
                    <a:pt x="77" y="139"/>
                  </a:lnTo>
                  <a:lnTo>
                    <a:pt x="76" y="139"/>
                  </a:lnTo>
                  <a:lnTo>
                    <a:pt x="74" y="138"/>
                  </a:lnTo>
                  <a:lnTo>
                    <a:pt x="2" y="31"/>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2" name="Freeform 21"/>
            <p:cNvSpPr>
              <a:spLocks/>
            </p:cNvSpPr>
            <p:nvPr/>
          </p:nvSpPr>
          <p:spPr bwMode="auto">
            <a:xfrm>
              <a:off x="6500813" y="4386263"/>
              <a:ext cx="185738" cy="228600"/>
            </a:xfrm>
            <a:custGeom>
              <a:avLst/>
              <a:gdLst>
                <a:gd name="T0" fmla="*/ 0 w 117"/>
                <a:gd name="T1" fmla="*/ 29 h 144"/>
                <a:gd name="T2" fmla="*/ 2 w 117"/>
                <a:gd name="T3" fmla="*/ 27 h 144"/>
                <a:gd name="T4" fmla="*/ 59 w 117"/>
                <a:gd name="T5" fmla="*/ 2 h 144"/>
                <a:gd name="T6" fmla="*/ 60 w 117"/>
                <a:gd name="T7" fmla="*/ 0 h 144"/>
                <a:gd name="T8" fmla="*/ 62 w 117"/>
                <a:gd name="T9" fmla="*/ 2 h 144"/>
                <a:gd name="T10" fmla="*/ 67 w 117"/>
                <a:gd name="T11" fmla="*/ 14 h 144"/>
                <a:gd name="T12" fmla="*/ 69 w 117"/>
                <a:gd name="T13" fmla="*/ 17 h 144"/>
                <a:gd name="T14" fmla="*/ 67 w 117"/>
                <a:gd name="T15" fmla="*/ 19 h 144"/>
                <a:gd name="T16" fmla="*/ 28 w 117"/>
                <a:gd name="T17" fmla="*/ 36 h 144"/>
                <a:gd name="T18" fmla="*/ 42 w 117"/>
                <a:gd name="T19" fmla="*/ 65 h 144"/>
                <a:gd name="T20" fmla="*/ 79 w 117"/>
                <a:gd name="T21" fmla="*/ 48 h 144"/>
                <a:gd name="T22" fmla="*/ 81 w 117"/>
                <a:gd name="T23" fmla="*/ 48 h 144"/>
                <a:gd name="T24" fmla="*/ 83 w 117"/>
                <a:gd name="T25" fmla="*/ 50 h 144"/>
                <a:gd name="T26" fmla="*/ 88 w 117"/>
                <a:gd name="T27" fmla="*/ 62 h 144"/>
                <a:gd name="T28" fmla="*/ 90 w 117"/>
                <a:gd name="T29" fmla="*/ 65 h 144"/>
                <a:gd name="T30" fmla="*/ 86 w 117"/>
                <a:gd name="T31" fmla="*/ 67 h 144"/>
                <a:gd name="T32" fmla="*/ 50 w 117"/>
                <a:gd name="T33" fmla="*/ 82 h 144"/>
                <a:gd name="T34" fmla="*/ 66 w 117"/>
                <a:gd name="T35" fmla="*/ 117 h 144"/>
                <a:gd name="T36" fmla="*/ 107 w 117"/>
                <a:gd name="T37" fmla="*/ 98 h 144"/>
                <a:gd name="T38" fmla="*/ 108 w 117"/>
                <a:gd name="T39" fmla="*/ 96 h 144"/>
                <a:gd name="T40" fmla="*/ 110 w 117"/>
                <a:gd name="T41" fmla="*/ 100 h 144"/>
                <a:gd name="T42" fmla="*/ 115 w 117"/>
                <a:gd name="T43" fmla="*/ 112 h 144"/>
                <a:gd name="T44" fmla="*/ 117 w 117"/>
                <a:gd name="T45" fmla="*/ 113 h 144"/>
                <a:gd name="T46" fmla="*/ 114 w 117"/>
                <a:gd name="T47" fmla="*/ 115 h 144"/>
                <a:gd name="T48" fmla="*/ 55 w 117"/>
                <a:gd name="T49" fmla="*/ 142 h 144"/>
                <a:gd name="T50" fmla="*/ 54 w 117"/>
                <a:gd name="T51" fmla="*/ 144 h 144"/>
                <a:gd name="T52" fmla="*/ 52 w 117"/>
                <a:gd name="T53" fmla="*/ 141 h 144"/>
                <a:gd name="T54" fmla="*/ 0 w 117"/>
                <a:gd name="T55" fmla="*/ 31 h 144"/>
                <a:gd name="T56" fmla="*/ 0 w 117"/>
                <a:gd name="T57" fmla="*/ 29 h 144"/>
                <a:gd name="T58" fmla="*/ 0 w 117"/>
                <a:gd name="T59" fmla="*/ 2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7" h="144">
                  <a:moveTo>
                    <a:pt x="0" y="29"/>
                  </a:moveTo>
                  <a:lnTo>
                    <a:pt x="2" y="27"/>
                  </a:lnTo>
                  <a:lnTo>
                    <a:pt x="59" y="2"/>
                  </a:lnTo>
                  <a:lnTo>
                    <a:pt x="60" y="0"/>
                  </a:lnTo>
                  <a:lnTo>
                    <a:pt x="62" y="2"/>
                  </a:lnTo>
                  <a:lnTo>
                    <a:pt x="67" y="14"/>
                  </a:lnTo>
                  <a:lnTo>
                    <a:pt x="69" y="17"/>
                  </a:lnTo>
                  <a:lnTo>
                    <a:pt x="67" y="19"/>
                  </a:lnTo>
                  <a:lnTo>
                    <a:pt x="28" y="36"/>
                  </a:lnTo>
                  <a:lnTo>
                    <a:pt x="42" y="65"/>
                  </a:lnTo>
                  <a:lnTo>
                    <a:pt x="79" y="48"/>
                  </a:lnTo>
                  <a:lnTo>
                    <a:pt x="81" y="48"/>
                  </a:lnTo>
                  <a:lnTo>
                    <a:pt x="83" y="50"/>
                  </a:lnTo>
                  <a:lnTo>
                    <a:pt x="88" y="62"/>
                  </a:lnTo>
                  <a:lnTo>
                    <a:pt x="90" y="65"/>
                  </a:lnTo>
                  <a:lnTo>
                    <a:pt x="86" y="67"/>
                  </a:lnTo>
                  <a:lnTo>
                    <a:pt x="50" y="82"/>
                  </a:lnTo>
                  <a:lnTo>
                    <a:pt x="66" y="117"/>
                  </a:lnTo>
                  <a:lnTo>
                    <a:pt x="107" y="98"/>
                  </a:lnTo>
                  <a:lnTo>
                    <a:pt x="108" y="96"/>
                  </a:lnTo>
                  <a:lnTo>
                    <a:pt x="110" y="100"/>
                  </a:lnTo>
                  <a:lnTo>
                    <a:pt x="115" y="112"/>
                  </a:lnTo>
                  <a:lnTo>
                    <a:pt x="117" y="113"/>
                  </a:lnTo>
                  <a:lnTo>
                    <a:pt x="114" y="115"/>
                  </a:lnTo>
                  <a:lnTo>
                    <a:pt x="55" y="142"/>
                  </a:lnTo>
                  <a:lnTo>
                    <a:pt x="54" y="144"/>
                  </a:lnTo>
                  <a:lnTo>
                    <a:pt x="52" y="141"/>
                  </a:lnTo>
                  <a:lnTo>
                    <a:pt x="0" y="31"/>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3" name="Freeform 22"/>
            <p:cNvSpPr>
              <a:spLocks noEditPoints="1"/>
            </p:cNvSpPr>
            <p:nvPr/>
          </p:nvSpPr>
          <p:spPr bwMode="auto">
            <a:xfrm>
              <a:off x="6643688" y="4313238"/>
              <a:ext cx="228600" cy="214313"/>
            </a:xfrm>
            <a:custGeom>
              <a:avLst/>
              <a:gdLst>
                <a:gd name="T0" fmla="*/ 2 w 84"/>
                <a:gd name="T1" fmla="*/ 17 h 79"/>
                <a:gd name="T2" fmla="*/ 23 w 84"/>
                <a:gd name="T3" fmla="*/ 3 h 79"/>
                <a:gd name="T4" fmla="*/ 27 w 84"/>
                <a:gd name="T5" fmla="*/ 1 h 79"/>
                <a:gd name="T6" fmla="*/ 35 w 84"/>
                <a:gd name="T7" fmla="*/ 0 h 79"/>
                <a:gd name="T8" fmla="*/ 40 w 84"/>
                <a:gd name="T9" fmla="*/ 1 h 79"/>
                <a:gd name="T10" fmla="*/ 46 w 84"/>
                <a:gd name="T11" fmla="*/ 6 h 79"/>
                <a:gd name="T12" fmla="*/ 49 w 84"/>
                <a:gd name="T13" fmla="*/ 9 h 79"/>
                <a:gd name="T14" fmla="*/ 52 w 84"/>
                <a:gd name="T15" fmla="*/ 14 h 79"/>
                <a:gd name="T16" fmla="*/ 53 w 84"/>
                <a:gd name="T17" fmla="*/ 20 h 79"/>
                <a:gd name="T18" fmla="*/ 51 w 84"/>
                <a:gd name="T19" fmla="*/ 27 h 79"/>
                <a:gd name="T20" fmla="*/ 49 w 84"/>
                <a:gd name="T21" fmla="*/ 30 h 79"/>
                <a:gd name="T22" fmla="*/ 54 w 84"/>
                <a:gd name="T23" fmla="*/ 30 h 79"/>
                <a:gd name="T24" fmla="*/ 57 w 84"/>
                <a:gd name="T25" fmla="*/ 32 h 79"/>
                <a:gd name="T26" fmla="*/ 84 w 84"/>
                <a:gd name="T27" fmla="*/ 50 h 79"/>
                <a:gd name="T28" fmla="*/ 73 w 84"/>
                <a:gd name="T29" fmla="*/ 58 h 79"/>
                <a:gd name="T30" fmla="*/ 71 w 84"/>
                <a:gd name="T31" fmla="*/ 58 h 79"/>
                <a:gd name="T32" fmla="*/ 50 w 84"/>
                <a:gd name="T33" fmla="*/ 43 h 79"/>
                <a:gd name="T34" fmla="*/ 47 w 84"/>
                <a:gd name="T35" fmla="*/ 42 h 79"/>
                <a:gd name="T36" fmla="*/ 41 w 84"/>
                <a:gd name="T37" fmla="*/ 42 h 79"/>
                <a:gd name="T38" fmla="*/ 35 w 84"/>
                <a:gd name="T39" fmla="*/ 45 h 79"/>
                <a:gd name="T40" fmla="*/ 53 w 84"/>
                <a:gd name="T41" fmla="*/ 72 h 79"/>
                <a:gd name="T42" fmla="*/ 44 w 84"/>
                <a:gd name="T43" fmla="*/ 78 h 79"/>
                <a:gd name="T44" fmla="*/ 42 w 84"/>
                <a:gd name="T45" fmla="*/ 78 h 79"/>
                <a:gd name="T46" fmla="*/ 0 w 84"/>
                <a:gd name="T47" fmla="*/ 18 h 79"/>
                <a:gd name="T48" fmla="*/ 34 w 84"/>
                <a:gd name="T49" fmla="*/ 33 h 79"/>
                <a:gd name="T50" fmla="*/ 38 w 84"/>
                <a:gd name="T51" fmla="*/ 29 h 79"/>
                <a:gd name="T52" fmla="*/ 40 w 84"/>
                <a:gd name="T53" fmla="*/ 27 h 79"/>
                <a:gd name="T54" fmla="*/ 40 w 84"/>
                <a:gd name="T55" fmla="*/ 23 h 79"/>
                <a:gd name="T56" fmla="*/ 40 w 84"/>
                <a:gd name="T57" fmla="*/ 21 h 79"/>
                <a:gd name="T58" fmla="*/ 39 w 84"/>
                <a:gd name="T59" fmla="*/ 19 h 79"/>
                <a:gd name="T60" fmla="*/ 38 w 84"/>
                <a:gd name="T61" fmla="*/ 17 h 79"/>
                <a:gd name="T62" fmla="*/ 35 w 84"/>
                <a:gd name="T63" fmla="*/ 14 h 79"/>
                <a:gd name="T64" fmla="*/ 31 w 84"/>
                <a:gd name="T65" fmla="*/ 13 h 79"/>
                <a:gd name="T66" fmla="*/ 22 w 84"/>
                <a:gd name="T67" fmla="*/ 16 h 79"/>
                <a:gd name="T68" fmla="*/ 29 w 84"/>
                <a:gd name="T69" fmla="*/ 3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 h="79">
                  <a:moveTo>
                    <a:pt x="0" y="18"/>
                  </a:moveTo>
                  <a:cubicBezTo>
                    <a:pt x="2" y="17"/>
                    <a:pt x="2" y="17"/>
                    <a:pt x="2" y="17"/>
                  </a:cubicBezTo>
                  <a:cubicBezTo>
                    <a:pt x="18" y="6"/>
                    <a:pt x="18" y="6"/>
                    <a:pt x="18" y="6"/>
                  </a:cubicBezTo>
                  <a:cubicBezTo>
                    <a:pt x="20" y="5"/>
                    <a:pt x="21" y="4"/>
                    <a:pt x="23" y="3"/>
                  </a:cubicBezTo>
                  <a:cubicBezTo>
                    <a:pt x="25" y="2"/>
                    <a:pt x="26" y="2"/>
                    <a:pt x="27" y="1"/>
                  </a:cubicBezTo>
                  <a:cubicBezTo>
                    <a:pt x="27" y="1"/>
                    <a:pt x="27" y="1"/>
                    <a:pt x="27" y="1"/>
                  </a:cubicBezTo>
                  <a:cubicBezTo>
                    <a:pt x="29" y="1"/>
                    <a:pt x="30" y="0"/>
                    <a:pt x="31" y="0"/>
                  </a:cubicBezTo>
                  <a:cubicBezTo>
                    <a:pt x="33" y="0"/>
                    <a:pt x="34" y="0"/>
                    <a:pt x="35" y="0"/>
                  </a:cubicBezTo>
                  <a:cubicBezTo>
                    <a:pt x="37" y="1"/>
                    <a:pt x="38" y="1"/>
                    <a:pt x="40" y="1"/>
                  </a:cubicBezTo>
                  <a:cubicBezTo>
                    <a:pt x="40" y="1"/>
                    <a:pt x="40" y="1"/>
                    <a:pt x="40" y="1"/>
                  </a:cubicBezTo>
                  <a:cubicBezTo>
                    <a:pt x="41" y="2"/>
                    <a:pt x="42" y="2"/>
                    <a:pt x="43" y="3"/>
                  </a:cubicBezTo>
                  <a:cubicBezTo>
                    <a:pt x="44" y="4"/>
                    <a:pt x="45" y="5"/>
                    <a:pt x="46" y="6"/>
                  </a:cubicBezTo>
                  <a:cubicBezTo>
                    <a:pt x="46" y="6"/>
                    <a:pt x="46" y="6"/>
                    <a:pt x="46" y="6"/>
                  </a:cubicBezTo>
                  <a:cubicBezTo>
                    <a:pt x="47" y="7"/>
                    <a:pt x="48" y="8"/>
                    <a:pt x="49" y="9"/>
                  </a:cubicBezTo>
                  <a:cubicBezTo>
                    <a:pt x="50" y="10"/>
                    <a:pt x="50" y="11"/>
                    <a:pt x="51" y="11"/>
                  </a:cubicBezTo>
                  <a:cubicBezTo>
                    <a:pt x="51" y="12"/>
                    <a:pt x="51" y="13"/>
                    <a:pt x="52" y="14"/>
                  </a:cubicBezTo>
                  <a:cubicBezTo>
                    <a:pt x="52" y="16"/>
                    <a:pt x="53" y="18"/>
                    <a:pt x="53" y="20"/>
                  </a:cubicBezTo>
                  <a:cubicBezTo>
                    <a:pt x="53" y="20"/>
                    <a:pt x="53" y="20"/>
                    <a:pt x="53" y="20"/>
                  </a:cubicBezTo>
                  <a:cubicBezTo>
                    <a:pt x="52" y="21"/>
                    <a:pt x="52" y="23"/>
                    <a:pt x="52" y="24"/>
                  </a:cubicBezTo>
                  <a:cubicBezTo>
                    <a:pt x="52" y="25"/>
                    <a:pt x="51" y="26"/>
                    <a:pt x="51" y="27"/>
                  </a:cubicBezTo>
                  <a:cubicBezTo>
                    <a:pt x="51" y="27"/>
                    <a:pt x="51" y="27"/>
                    <a:pt x="51" y="27"/>
                  </a:cubicBezTo>
                  <a:cubicBezTo>
                    <a:pt x="50" y="28"/>
                    <a:pt x="50" y="29"/>
                    <a:pt x="49" y="30"/>
                  </a:cubicBezTo>
                  <a:cubicBezTo>
                    <a:pt x="50" y="30"/>
                    <a:pt x="50" y="30"/>
                    <a:pt x="51" y="30"/>
                  </a:cubicBezTo>
                  <a:cubicBezTo>
                    <a:pt x="52" y="30"/>
                    <a:pt x="53" y="30"/>
                    <a:pt x="54" y="30"/>
                  </a:cubicBezTo>
                  <a:cubicBezTo>
                    <a:pt x="55" y="31"/>
                    <a:pt x="56" y="31"/>
                    <a:pt x="57" y="32"/>
                  </a:cubicBezTo>
                  <a:cubicBezTo>
                    <a:pt x="57" y="32"/>
                    <a:pt x="57" y="32"/>
                    <a:pt x="57" y="32"/>
                  </a:cubicBezTo>
                  <a:cubicBezTo>
                    <a:pt x="82" y="49"/>
                    <a:pt x="82" y="49"/>
                    <a:pt x="82" y="49"/>
                  </a:cubicBezTo>
                  <a:cubicBezTo>
                    <a:pt x="84" y="50"/>
                    <a:pt x="84" y="50"/>
                    <a:pt x="84" y="50"/>
                  </a:cubicBezTo>
                  <a:cubicBezTo>
                    <a:pt x="82" y="52"/>
                    <a:pt x="82" y="52"/>
                    <a:pt x="82" y="52"/>
                  </a:cubicBezTo>
                  <a:cubicBezTo>
                    <a:pt x="73" y="58"/>
                    <a:pt x="73" y="58"/>
                    <a:pt x="73" y="58"/>
                  </a:cubicBezTo>
                  <a:cubicBezTo>
                    <a:pt x="72" y="58"/>
                    <a:pt x="72" y="58"/>
                    <a:pt x="72" y="58"/>
                  </a:cubicBezTo>
                  <a:cubicBezTo>
                    <a:pt x="71" y="58"/>
                    <a:pt x="71" y="58"/>
                    <a:pt x="71" y="58"/>
                  </a:cubicBezTo>
                  <a:cubicBezTo>
                    <a:pt x="50" y="43"/>
                    <a:pt x="50" y="43"/>
                    <a:pt x="50" y="43"/>
                  </a:cubicBezTo>
                  <a:cubicBezTo>
                    <a:pt x="50" y="43"/>
                    <a:pt x="50" y="43"/>
                    <a:pt x="50" y="43"/>
                  </a:cubicBezTo>
                  <a:cubicBezTo>
                    <a:pt x="49" y="43"/>
                    <a:pt x="48" y="42"/>
                    <a:pt x="47" y="42"/>
                  </a:cubicBezTo>
                  <a:cubicBezTo>
                    <a:pt x="47" y="42"/>
                    <a:pt x="47" y="42"/>
                    <a:pt x="47" y="42"/>
                  </a:cubicBezTo>
                  <a:cubicBezTo>
                    <a:pt x="46" y="41"/>
                    <a:pt x="45" y="41"/>
                    <a:pt x="44" y="41"/>
                  </a:cubicBezTo>
                  <a:cubicBezTo>
                    <a:pt x="43" y="41"/>
                    <a:pt x="42" y="41"/>
                    <a:pt x="41" y="42"/>
                  </a:cubicBezTo>
                  <a:cubicBezTo>
                    <a:pt x="40" y="42"/>
                    <a:pt x="39" y="43"/>
                    <a:pt x="37" y="44"/>
                  </a:cubicBezTo>
                  <a:cubicBezTo>
                    <a:pt x="35" y="45"/>
                    <a:pt x="35" y="45"/>
                    <a:pt x="35" y="45"/>
                  </a:cubicBezTo>
                  <a:cubicBezTo>
                    <a:pt x="52" y="70"/>
                    <a:pt x="52" y="70"/>
                    <a:pt x="52" y="70"/>
                  </a:cubicBezTo>
                  <a:cubicBezTo>
                    <a:pt x="53" y="72"/>
                    <a:pt x="53" y="72"/>
                    <a:pt x="53" y="72"/>
                  </a:cubicBezTo>
                  <a:cubicBezTo>
                    <a:pt x="52" y="73"/>
                    <a:pt x="52" y="73"/>
                    <a:pt x="52" y="73"/>
                  </a:cubicBezTo>
                  <a:cubicBezTo>
                    <a:pt x="44" y="78"/>
                    <a:pt x="44" y="78"/>
                    <a:pt x="44" y="78"/>
                  </a:cubicBezTo>
                  <a:cubicBezTo>
                    <a:pt x="43" y="79"/>
                    <a:pt x="43" y="79"/>
                    <a:pt x="43" y="79"/>
                  </a:cubicBezTo>
                  <a:cubicBezTo>
                    <a:pt x="42" y="78"/>
                    <a:pt x="42" y="78"/>
                    <a:pt x="42" y="78"/>
                  </a:cubicBezTo>
                  <a:cubicBezTo>
                    <a:pt x="1" y="20"/>
                    <a:pt x="1" y="20"/>
                    <a:pt x="1" y="20"/>
                  </a:cubicBezTo>
                  <a:cubicBezTo>
                    <a:pt x="0" y="18"/>
                    <a:pt x="0" y="18"/>
                    <a:pt x="0" y="18"/>
                  </a:cubicBezTo>
                  <a:close/>
                  <a:moveTo>
                    <a:pt x="29" y="37"/>
                  </a:moveTo>
                  <a:cubicBezTo>
                    <a:pt x="34" y="33"/>
                    <a:pt x="34" y="33"/>
                    <a:pt x="34" y="33"/>
                  </a:cubicBezTo>
                  <a:cubicBezTo>
                    <a:pt x="35" y="33"/>
                    <a:pt x="36" y="32"/>
                    <a:pt x="36" y="31"/>
                  </a:cubicBezTo>
                  <a:cubicBezTo>
                    <a:pt x="37" y="30"/>
                    <a:pt x="38" y="30"/>
                    <a:pt x="38" y="29"/>
                  </a:cubicBezTo>
                  <a:cubicBezTo>
                    <a:pt x="38" y="29"/>
                    <a:pt x="38" y="29"/>
                    <a:pt x="38" y="29"/>
                  </a:cubicBezTo>
                  <a:cubicBezTo>
                    <a:pt x="39" y="28"/>
                    <a:pt x="39" y="27"/>
                    <a:pt x="40" y="27"/>
                  </a:cubicBezTo>
                  <a:cubicBezTo>
                    <a:pt x="40" y="26"/>
                    <a:pt x="40" y="25"/>
                    <a:pt x="40" y="25"/>
                  </a:cubicBezTo>
                  <a:cubicBezTo>
                    <a:pt x="40" y="24"/>
                    <a:pt x="40" y="23"/>
                    <a:pt x="40" y="23"/>
                  </a:cubicBezTo>
                  <a:cubicBezTo>
                    <a:pt x="40" y="23"/>
                    <a:pt x="40" y="23"/>
                    <a:pt x="40" y="23"/>
                  </a:cubicBezTo>
                  <a:cubicBezTo>
                    <a:pt x="40" y="22"/>
                    <a:pt x="40" y="21"/>
                    <a:pt x="40" y="21"/>
                  </a:cubicBezTo>
                  <a:cubicBezTo>
                    <a:pt x="40" y="21"/>
                    <a:pt x="40" y="21"/>
                    <a:pt x="40" y="21"/>
                  </a:cubicBezTo>
                  <a:cubicBezTo>
                    <a:pt x="40" y="20"/>
                    <a:pt x="40" y="19"/>
                    <a:pt x="39" y="19"/>
                  </a:cubicBezTo>
                  <a:cubicBezTo>
                    <a:pt x="39" y="19"/>
                    <a:pt x="39" y="19"/>
                    <a:pt x="39" y="19"/>
                  </a:cubicBezTo>
                  <a:cubicBezTo>
                    <a:pt x="39" y="18"/>
                    <a:pt x="39" y="18"/>
                    <a:pt x="38" y="17"/>
                  </a:cubicBezTo>
                  <a:cubicBezTo>
                    <a:pt x="37" y="16"/>
                    <a:pt x="36" y="15"/>
                    <a:pt x="35" y="14"/>
                  </a:cubicBezTo>
                  <a:cubicBezTo>
                    <a:pt x="35" y="14"/>
                    <a:pt x="35" y="14"/>
                    <a:pt x="35" y="14"/>
                  </a:cubicBezTo>
                  <a:cubicBezTo>
                    <a:pt x="34" y="13"/>
                    <a:pt x="33" y="13"/>
                    <a:pt x="31" y="13"/>
                  </a:cubicBezTo>
                  <a:cubicBezTo>
                    <a:pt x="31" y="13"/>
                    <a:pt x="31" y="13"/>
                    <a:pt x="31" y="13"/>
                  </a:cubicBezTo>
                  <a:cubicBezTo>
                    <a:pt x="30" y="13"/>
                    <a:pt x="28" y="13"/>
                    <a:pt x="27" y="14"/>
                  </a:cubicBezTo>
                  <a:cubicBezTo>
                    <a:pt x="25" y="14"/>
                    <a:pt x="24" y="15"/>
                    <a:pt x="22" y="16"/>
                  </a:cubicBezTo>
                  <a:cubicBezTo>
                    <a:pt x="17" y="20"/>
                    <a:pt x="17" y="20"/>
                    <a:pt x="17" y="20"/>
                  </a:cubicBezTo>
                  <a:cubicBezTo>
                    <a:pt x="29" y="37"/>
                    <a:pt x="29" y="37"/>
                    <a:pt x="29"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4" name="Freeform 23"/>
            <p:cNvSpPr>
              <a:spLocks/>
            </p:cNvSpPr>
            <p:nvPr/>
          </p:nvSpPr>
          <p:spPr bwMode="auto">
            <a:xfrm>
              <a:off x="6796088" y="4200525"/>
              <a:ext cx="179388" cy="209550"/>
            </a:xfrm>
            <a:custGeom>
              <a:avLst/>
              <a:gdLst>
                <a:gd name="T0" fmla="*/ 28 w 66"/>
                <a:gd name="T1" fmla="*/ 10 h 77"/>
                <a:gd name="T2" fmla="*/ 25 w 66"/>
                <a:gd name="T3" fmla="*/ 11 h 77"/>
                <a:gd name="T4" fmla="*/ 20 w 66"/>
                <a:gd name="T5" fmla="*/ 14 h 77"/>
                <a:gd name="T6" fmla="*/ 17 w 66"/>
                <a:gd name="T7" fmla="*/ 17 h 77"/>
                <a:gd name="T8" fmla="*/ 14 w 66"/>
                <a:gd name="T9" fmla="*/ 20 h 77"/>
                <a:gd name="T10" fmla="*/ 14 w 66"/>
                <a:gd name="T11" fmla="*/ 27 h 77"/>
                <a:gd name="T12" fmla="*/ 16 w 66"/>
                <a:gd name="T13" fmla="*/ 31 h 77"/>
                <a:gd name="T14" fmla="*/ 19 w 66"/>
                <a:gd name="T15" fmla="*/ 32 h 77"/>
                <a:gd name="T16" fmla="*/ 20 w 66"/>
                <a:gd name="T17" fmla="*/ 33 h 77"/>
                <a:gd name="T18" fmla="*/ 22 w 66"/>
                <a:gd name="T19" fmla="*/ 33 h 77"/>
                <a:gd name="T20" fmla="*/ 25 w 66"/>
                <a:gd name="T21" fmla="*/ 32 h 77"/>
                <a:gd name="T22" fmla="*/ 37 w 66"/>
                <a:gd name="T23" fmla="*/ 29 h 77"/>
                <a:gd name="T24" fmla="*/ 41 w 66"/>
                <a:gd name="T25" fmla="*/ 29 h 77"/>
                <a:gd name="T26" fmla="*/ 49 w 66"/>
                <a:gd name="T27" fmla="*/ 29 h 77"/>
                <a:gd name="T28" fmla="*/ 52 w 66"/>
                <a:gd name="T29" fmla="*/ 30 h 77"/>
                <a:gd name="T30" fmla="*/ 55 w 66"/>
                <a:gd name="T31" fmla="*/ 31 h 77"/>
                <a:gd name="T32" fmla="*/ 60 w 66"/>
                <a:gd name="T33" fmla="*/ 35 h 77"/>
                <a:gd name="T34" fmla="*/ 65 w 66"/>
                <a:gd name="T35" fmla="*/ 42 h 77"/>
                <a:gd name="T36" fmla="*/ 66 w 66"/>
                <a:gd name="T37" fmla="*/ 50 h 77"/>
                <a:gd name="T38" fmla="*/ 64 w 66"/>
                <a:gd name="T39" fmla="*/ 59 h 77"/>
                <a:gd name="T40" fmla="*/ 57 w 66"/>
                <a:gd name="T41" fmla="*/ 67 h 77"/>
                <a:gd name="T42" fmla="*/ 50 w 66"/>
                <a:gd name="T43" fmla="*/ 73 h 77"/>
                <a:gd name="T44" fmla="*/ 43 w 66"/>
                <a:gd name="T45" fmla="*/ 77 h 77"/>
                <a:gd name="T46" fmla="*/ 41 w 66"/>
                <a:gd name="T47" fmla="*/ 76 h 77"/>
                <a:gd name="T48" fmla="*/ 33 w 66"/>
                <a:gd name="T49" fmla="*/ 67 h 77"/>
                <a:gd name="T50" fmla="*/ 39 w 66"/>
                <a:gd name="T51" fmla="*/ 65 h 77"/>
                <a:gd name="T52" fmla="*/ 39 w 66"/>
                <a:gd name="T53" fmla="*/ 65 h 77"/>
                <a:gd name="T54" fmla="*/ 43 w 66"/>
                <a:gd name="T55" fmla="*/ 64 h 77"/>
                <a:gd name="T56" fmla="*/ 48 w 66"/>
                <a:gd name="T57" fmla="*/ 60 h 77"/>
                <a:gd name="T58" fmla="*/ 50 w 66"/>
                <a:gd name="T59" fmla="*/ 58 h 77"/>
                <a:gd name="T60" fmla="*/ 53 w 66"/>
                <a:gd name="T61" fmla="*/ 52 h 77"/>
                <a:gd name="T62" fmla="*/ 53 w 66"/>
                <a:gd name="T63" fmla="*/ 48 h 77"/>
                <a:gd name="T64" fmla="*/ 52 w 66"/>
                <a:gd name="T65" fmla="*/ 46 h 77"/>
                <a:gd name="T66" fmla="*/ 51 w 66"/>
                <a:gd name="T67" fmla="*/ 45 h 77"/>
                <a:gd name="T68" fmla="*/ 48 w 66"/>
                <a:gd name="T69" fmla="*/ 43 h 77"/>
                <a:gd name="T70" fmla="*/ 47 w 66"/>
                <a:gd name="T71" fmla="*/ 42 h 77"/>
                <a:gd name="T72" fmla="*/ 43 w 66"/>
                <a:gd name="T73" fmla="*/ 42 h 77"/>
                <a:gd name="T74" fmla="*/ 34 w 66"/>
                <a:gd name="T75" fmla="*/ 43 h 77"/>
                <a:gd name="T76" fmla="*/ 24 w 66"/>
                <a:gd name="T77" fmla="*/ 45 h 77"/>
                <a:gd name="T78" fmla="*/ 16 w 66"/>
                <a:gd name="T79" fmla="*/ 45 h 77"/>
                <a:gd name="T80" fmla="*/ 10 w 66"/>
                <a:gd name="T81" fmla="*/ 43 h 77"/>
                <a:gd name="T82" fmla="*/ 8 w 66"/>
                <a:gd name="T83" fmla="*/ 42 h 77"/>
                <a:gd name="T84" fmla="*/ 5 w 66"/>
                <a:gd name="T85" fmla="*/ 39 h 77"/>
                <a:gd name="T86" fmla="*/ 2 w 66"/>
                <a:gd name="T87" fmla="*/ 36 h 77"/>
                <a:gd name="T88" fmla="*/ 0 w 66"/>
                <a:gd name="T89" fmla="*/ 28 h 77"/>
                <a:gd name="T90" fmla="*/ 1 w 66"/>
                <a:gd name="T91" fmla="*/ 20 h 77"/>
                <a:gd name="T92" fmla="*/ 3 w 66"/>
                <a:gd name="T93" fmla="*/ 16 h 77"/>
                <a:gd name="T94" fmla="*/ 9 w 66"/>
                <a:gd name="T95" fmla="*/ 9 h 77"/>
                <a:gd name="T96" fmla="*/ 9 w 66"/>
                <a:gd name="T97" fmla="*/ 9 h 77"/>
                <a:gd name="T98" fmla="*/ 12 w 66"/>
                <a:gd name="T99" fmla="*/ 6 h 77"/>
                <a:gd name="T100" fmla="*/ 15 w 66"/>
                <a:gd name="T101" fmla="*/ 4 h 77"/>
                <a:gd name="T102" fmla="*/ 18 w 66"/>
                <a:gd name="T103" fmla="*/ 2 h 77"/>
                <a:gd name="T104" fmla="*/ 22 w 66"/>
                <a:gd name="T105" fmla="*/ 0 h 77"/>
                <a:gd name="T106" fmla="*/ 29 w 66"/>
                <a:gd name="T107"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77">
                  <a:moveTo>
                    <a:pt x="31" y="10"/>
                  </a:moveTo>
                  <a:cubicBezTo>
                    <a:pt x="28" y="10"/>
                    <a:pt x="28" y="10"/>
                    <a:pt x="28" y="10"/>
                  </a:cubicBezTo>
                  <a:cubicBezTo>
                    <a:pt x="27" y="11"/>
                    <a:pt x="26" y="11"/>
                    <a:pt x="25" y="11"/>
                  </a:cubicBezTo>
                  <a:cubicBezTo>
                    <a:pt x="25" y="11"/>
                    <a:pt x="25" y="11"/>
                    <a:pt x="25" y="11"/>
                  </a:cubicBezTo>
                  <a:cubicBezTo>
                    <a:pt x="24" y="12"/>
                    <a:pt x="23" y="12"/>
                    <a:pt x="22" y="13"/>
                  </a:cubicBezTo>
                  <a:cubicBezTo>
                    <a:pt x="21" y="13"/>
                    <a:pt x="20" y="14"/>
                    <a:pt x="20" y="14"/>
                  </a:cubicBezTo>
                  <a:cubicBezTo>
                    <a:pt x="20" y="14"/>
                    <a:pt x="20" y="14"/>
                    <a:pt x="20" y="14"/>
                  </a:cubicBezTo>
                  <a:cubicBezTo>
                    <a:pt x="19" y="15"/>
                    <a:pt x="18" y="16"/>
                    <a:pt x="17" y="17"/>
                  </a:cubicBezTo>
                  <a:cubicBezTo>
                    <a:pt x="16" y="18"/>
                    <a:pt x="15" y="19"/>
                    <a:pt x="14" y="20"/>
                  </a:cubicBezTo>
                  <a:cubicBezTo>
                    <a:pt x="14" y="20"/>
                    <a:pt x="14" y="20"/>
                    <a:pt x="14" y="20"/>
                  </a:cubicBezTo>
                  <a:cubicBezTo>
                    <a:pt x="14" y="21"/>
                    <a:pt x="13" y="23"/>
                    <a:pt x="13" y="24"/>
                  </a:cubicBezTo>
                  <a:cubicBezTo>
                    <a:pt x="13" y="25"/>
                    <a:pt x="13" y="26"/>
                    <a:pt x="14" y="27"/>
                  </a:cubicBezTo>
                  <a:cubicBezTo>
                    <a:pt x="14" y="28"/>
                    <a:pt x="15" y="29"/>
                    <a:pt x="15" y="30"/>
                  </a:cubicBezTo>
                  <a:cubicBezTo>
                    <a:pt x="16" y="31"/>
                    <a:pt x="16" y="31"/>
                    <a:pt x="16" y="31"/>
                  </a:cubicBezTo>
                  <a:cubicBezTo>
                    <a:pt x="17" y="31"/>
                    <a:pt x="17" y="32"/>
                    <a:pt x="18" y="32"/>
                  </a:cubicBezTo>
                  <a:cubicBezTo>
                    <a:pt x="18" y="32"/>
                    <a:pt x="18" y="32"/>
                    <a:pt x="19" y="32"/>
                  </a:cubicBezTo>
                  <a:cubicBezTo>
                    <a:pt x="19" y="32"/>
                    <a:pt x="20" y="32"/>
                    <a:pt x="20" y="33"/>
                  </a:cubicBezTo>
                  <a:cubicBezTo>
                    <a:pt x="20" y="33"/>
                    <a:pt x="20" y="33"/>
                    <a:pt x="20" y="33"/>
                  </a:cubicBezTo>
                  <a:cubicBezTo>
                    <a:pt x="21" y="33"/>
                    <a:pt x="22" y="33"/>
                    <a:pt x="22" y="33"/>
                  </a:cubicBezTo>
                  <a:cubicBezTo>
                    <a:pt x="22" y="33"/>
                    <a:pt x="22" y="33"/>
                    <a:pt x="22" y="33"/>
                  </a:cubicBezTo>
                  <a:cubicBezTo>
                    <a:pt x="23" y="32"/>
                    <a:pt x="24" y="32"/>
                    <a:pt x="25" y="32"/>
                  </a:cubicBezTo>
                  <a:cubicBezTo>
                    <a:pt x="25" y="32"/>
                    <a:pt x="25" y="32"/>
                    <a:pt x="25" y="32"/>
                  </a:cubicBezTo>
                  <a:cubicBezTo>
                    <a:pt x="27" y="32"/>
                    <a:pt x="29" y="31"/>
                    <a:pt x="32" y="30"/>
                  </a:cubicBezTo>
                  <a:cubicBezTo>
                    <a:pt x="34" y="30"/>
                    <a:pt x="36" y="29"/>
                    <a:pt x="37" y="29"/>
                  </a:cubicBezTo>
                  <a:cubicBezTo>
                    <a:pt x="37" y="29"/>
                    <a:pt x="37" y="29"/>
                    <a:pt x="37" y="29"/>
                  </a:cubicBezTo>
                  <a:cubicBezTo>
                    <a:pt x="39" y="29"/>
                    <a:pt x="40" y="29"/>
                    <a:pt x="41" y="29"/>
                  </a:cubicBezTo>
                  <a:cubicBezTo>
                    <a:pt x="43" y="28"/>
                    <a:pt x="44" y="28"/>
                    <a:pt x="45" y="28"/>
                  </a:cubicBezTo>
                  <a:cubicBezTo>
                    <a:pt x="47" y="28"/>
                    <a:pt x="48" y="28"/>
                    <a:pt x="49" y="29"/>
                  </a:cubicBezTo>
                  <a:cubicBezTo>
                    <a:pt x="50" y="29"/>
                    <a:pt x="51" y="29"/>
                    <a:pt x="52" y="30"/>
                  </a:cubicBezTo>
                  <a:cubicBezTo>
                    <a:pt x="52" y="30"/>
                    <a:pt x="52" y="30"/>
                    <a:pt x="52" y="30"/>
                  </a:cubicBezTo>
                  <a:cubicBezTo>
                    <a:pt x="53" y="30"/>
                    <a:pt x="54" y="30"/>
                    <a:pt x="55" y="31"/>
                  </a:cubicBezTo>
                  <a:cubicBezTo>
                    <a:pt x="55" y="31"/>
                    <a:pt x="55" y="31"/>
                    <a:pt x="55" y="31"/>
                  </a:cubicBezTo>
                  <a:cubicBezTo>
                    <a:pt x="56" y="31"/>
                    <a:pt x="57" y="32"/>
                    <a:pt x="58" y="33"/>
                  </a:cubicBezTo>
                  <a:cubicBezTo>
                    <a:pt x="58" y="33"/>
                    <a:pt x="59" y="34"/>
                    <a:pt x="60" y="35"/>
                  </a:cubicBezTo>
                  <a:cubicBezTo>
                    <a:pt x="61" y="36"/>
                    <a:pt x="62" y="37"/>
                    <a:pt x="63" y="38"/>
                  </a:cubicBezTo>
                  <a:cubicBezTo>
                    <a:pt x="63" y="39"/>
                    <a:pt x="64" y="41"/>
                    <a:pt x="65" y="42"/>
                  </a:cubicBezTo>
                  <a:cubicBezTo>
                    <a:pt x="65" y="43"/>
                    <a:pt x="65" y="45"/>
                    <a:pt x="66" y="46"/>
                  </a:cubicBezTo>
                  <a:cubicBezTo>
                    <a:pt x="66" y="47"/>
                    <a:pt x="66" y="49"/>
                    <a:pt x="66" y="50"/>
                  </a:cubicBezTo>
                  <a:cubicBezTo>
                    <a:pt x="66" y="52"/>
                    <a:pt x="66" y="53"/>
                    <a:pt x="65" y="55"/>
                  </a:cubicBezTo>
                  <a:cubicBezTo>
                    <a:pt x="65" y="56"/>
                    <a:pt x="64" y="57"/>
                    <a:pt x="64" y="59"/>
                  </a:cubicBezTo>
                  <a:cubicBezTo>
                    <a:pt x="63" y="60"/>
                    <a:pt x="62" y="62"/>
                    <a:pt x="61" y="63"/>
                  </a:cubicBezTo>
                  <a:cubicBezTo>
                    <a:pt x="60" y="64"/>
                    <a:pt x="59" y="66"/>
                    <a:pt x="57" y="67"/>
                  </a:cubicBezTo>
                  <a:cubicBezTo>
                    <a:pt x="56" y="68"/>
                    <a:pt x="55" y="69"/>
                    <a:pt x="54" y="70"/>
                  </a:cubicBezTo>
                  <a:cubicBezTo>
                    <a:pt x="52" y="71"/>
                    <a:pt x="51" y="72"/>
                    <a:pt x="50" y="73"/>
                  </a:cubicBezTo>
                  <a:cubicBezTo>
                    <a:pt x="49" y="74"/>
                    <a:pt x="47" y="74"/>
                    <a:pt x="46" y="75"/>
                  </a:cubicBezTo>
                  <a:cubicBezTo>
                    <a:pt x="45" y="76"/>
                    <a:pt x="44" y="76"/>
                    <a:pt x="43" y="77"/>
                  </a:cubicBezTo>
                  <a:cubicBezTo>
                    <a:pt x="42" y="77"/>
                    <a:pt x="42" y="77"/>
                    <a:pt x="42" y="77"/>
                  </a:cubicBezTo>
                  <a:cubicBezTo>
                    <a:pt x="41" y="76"/>
                    <a:pt x="41" y="76"/>
                    <a:pt x="41" y="76"/>
                  </a:cubicBezTo>
                  <a:cubicBezTo>
                    <a:pt x="35" y="69"/>
                    <a:pt x="35" y="69"/>
                    <a:pt x="35" y="69"/>
                  </a:cubicBezTo>
                  <a:cubicBezTo>
                    <a:pt x="33" y="67"/>
                    <a:pt x="33" y="67"/>
                    <a:pt x="33" y="67"/>
                  </a:cubicBezTo>
                  <a:cubicBezTo>
                    <a:pt x="35" y="67"/>
                    <a:pt x="35" y="67"/>
                    <a:pt x="35" y="67"/>
                  </a:cubicBezTo>
                  <a:cubicBezTo>
                    <a:pt x="37" y="66"/>
                    <a:pt x="38" y="66"/>
                    <a:pt x="39" y="65"/>
                  </a:cubicBezTo>
                  <a:cubicBezTo>
                    <a:pt x="39" y="65"/>
                    <a:pt x="39" y="65"/>
                    <a:pt x="39" y="65"/>
                  </a:cubicBezTo>
                  <a:cubicBezTo>
                    <a:pt x="39" y="65"/>
                    <a:pt x="39" y="65"/>
                    <a:pt x="39" y="65"/>
                  </a:cubicBezTo>
                  <a:cubicBezTo>
                    <a:pt x="39" y="65"/>
                    <a:pt x="39" y="65"/>
                    <a:pt x="39" y="65"/>
                  </a:cubicBezTo>
                  <a:cubicBezTo>
                    <a:pt x="40" y="65"/>
                    <a:pt x="41" y="65"/>
                    <a:pt x="43" y="64"/>
                  </a:cubicBezTo>
                  <a:cubicBezTo>
                    <a:pt x="44" y="63"/>
                    <a:pt x="45" y="63"/>
                    <a:pt x="46" y="62"/>
                  </a:cubicBezTo>
                  <a:cubicBezTo>
                    <a:pt x="47" y="62"/>
                    <a:pt x="48" y="61"/>
                    <a:pt x="48" y="60"/>
                  </a:cubicBezTo>
                  <a:cubicBezTo>
                    <a:pt x="49" y="59"/>
                    <a:pt x="50" y="59"/>
                    <a:pt x="50" y="58"/>
                  </a:cubicBezTo>
                  <a:cubicBezTo>
                    <a:pt x="50" y="58"/>
                    <a:pt x="50" y="58"/>
                    <a:pt x="50" y="58"/>
                  </a:cubicBezTo>
                  <a:cubicBezTo>
                    <a:pt x="51" y="57"/>
                    <a:pt x="51" y="57"/>
                    <a:pt x="52" y="56"/>
                  </a:cubicBezTo>
                  <a:cubicBezTo>
                    <a:pt x="53" y="54"/>
                    <a:pt x="53" y="53"/>
                    <a:pt x="53" y="52"/>
                  </a:cubicBezTo>
                  <a:cubicBezTo>
                    <a:pt x="53" y="51"/>
                    <a:pt x="53" y="50"/>
                    <a:pt x="53" y="50"/>
                  </a:cubicBezTo>
                  <a:cubicBezTo>
                    <a:pt x="53" y="49"/>
                    <a:pt x="53" y="49"/>
                    <a:pt x="53" y="48"/>
                  </a:cubicBezTo>
                  <a:cubicBezTo>
                    <a:pt x="53" y="48"/>
                    <a:pt x="53" y="48"/>
                    <a:pt x="53" y="48"/>
                  </a:cubicBezTo>
                  <a:cubicBezTo>
                    <a:pt x="52" y="47"/>
                    <a:pt x="52" y="47"/>
                    <a:pt x="52" y="46"/>
                  </a:cubicBezTo>
                  <a:cubicBezTo>
                    <a:pt x="52" y="46"/>
                    <a:pt x="52" y="46"/>
                    <a:pt x="52" y="46"/>
                  </a:cubicBezTo>
                  <a:cubicBezTo>
                    <a:pt x="52" y="46"/>
                    <a:pt x="51" y="45"/>
                    <a:pt x="51" y="45"/>
                  </a:cubicBezTo>
                  <a:cubicBezTo>
                    <a:pt x="50" y="45"/>
                    <a:pt x="50" y="44"/>
                    <a:pt x="50" y="44"/>
                  </a:cubicBezTo>
                  <a:cubicBezTo>
                    <a:pt x="49" y="43"/>
                    <a:pt x="49" y="43"/>
                    <a:pt x="48" y="43"/>
                  </a:cubicBezTo>
                  <a:cubicBezTo>
                    <a:pt x="48" y="43"/>
                    <a:pt x="47" y="42"/>
                    <a:pt x="47" y="42"/>
                  </a:cubicBezTo>
                  <a:cubicBezTo>
                    <a:pt x="47" y="42"/>
                    <a:pt x="47" y="42"/>
                    <a:pt x="47" y="42"/>
                  </a:cubicBezTo>
                  <a:cubicBezTo>
                    <a:pt x="46" y="42"/>
                    <a:pt x="46" y="42"/>
                    <a:pt x="45" y="42"/>
                  </a:cubicBezTo>
                  <a:cubicBezTo>
                    <a:pt x="45" y="42"/>
                    <a:pt x="44" y="42"/>
                    <a:pt x="43" y="42"/>
                  </a:cubicBezTo>
                  <a:cubicBezTo>
                    <a:pt x="43" y="42"/>
                    <a:pt x="42" y="42"/>
                    <a:pt x="41" y="42"/>
                  </a:cubicBezTo>
                  <a:cubicBezTo>
                    <a:pt x="39" y="42"/>
                    <a:pt x="37" y="43"/>
                    <a:pt x="34" y="43"/>
                  </a:cubicBezTo>
                  <a:cubicBezTo>
                    <a:pt x="32" y="44"/>
                    <a:pt x="30" y="44"/>
                    <a:pt x="28" y="45"/>
                  </a:cubicBezTo>
                  <a:cubicBezTo>
                    <a:pt x="27" y="45"/>
                    <a:pt x="25" y="45"/>
                    <a:pt x="24" y="45"/>
                  </a:cubicBezTo>
                  <a:cubicBezTo>
                    <a:pt x="22" y="46"/>
                    <a:pt x="21" y="46"/>
                    <a:pt x="20" y="46"/>
                  </a:cubicBezTo>
                  <a:cubicBezTo>
                    <a:pt x="19" y="46"/>
                    <a:pt x="17" y="46"/>
                    <a:pt x="16" y="45"/>
                  </a:cubicBezTo>
                  <a:cubicBezTo>
                    <a:pt x="16" y="45"/>
                    <a:pt x="16" y="45"/>
                    <a:pt x="16" y="45"/>
                  </a:cubicBezTo>
                  <a:cubicBezTo>
                    <a:pt x="14" y="45"/>
                    <a:pt x="12" y="44"/>
                    <a:pt x="10" y="43"/>
                  </a:cubicBezTo>
                  <a:cubicBezTo>
                    <a:pt x="9" y="43"/>
                    <a:pt x="9" y="42"/>
                    <a:pt x="8" y="42"/>
                  </a:cubicBezTo>
                  <a:cubicBezTo>
                    <a:pt x="8" y="42"/>
                    <a:pt x="8" y="42"/>
                    <a:pt x="8" y="42"/>
                  </a:cubicBezTo>
                  <a:cubicBezTo>
                    <a:pt x="7" y="41"/>
                    <a:pt x="6" y="40"/>
                    <a:pt x="5" y="39"/>
                  </a:cubicBezTo>
                  <a:cubicBezTo>
                    <a:pt x="5" y="39"/>
                    <a:pt x="5" y="39"/>
                    <a:pt x="5" y="39"/>
                  </a:cubicBezTo>
                  <a:cubicBezTo>
                    <a:pt x="4" y="38"/>
                    <a:pt x="3" y="37"/>
                    <a:pt x="2" y="36"/>
                  </a:cubicBezTo>
                  <a:cubicBezTo>
                    <a:pt x="2" y="36"/>
                    <a:pt x="2" y="36"/>
                    <a:pt x="2" y="36"/>
                  </a:cubicBezTo>
                  <a:cubicBezTo>
                    <a:pt x="2" y="34"/>
                    <a:pt x="1" y="33"/>
                    <a:pt x="1" y="32"/>
                  </a:cubicBezTo>
                  <a:cubicBezTo>
                    <a:pt x="0" y="30"/>
                    <a:pt x="0" y="29"/>
                    <a:pt x="0" y="28"/>
                  </a:cubicBezTo>
                  <a:cubicBezTo>
                    <a:pt x="0" y="26"/>
                    <a:pt x="0" y="25"/>
                    <a:pt x="0" y="24"/>
                  </a:cubicBezTo>
                  <a:cubicBezTo>
                    <a:pt x="1" y="22"/>
                    <a:pt x="1" y="21"/>
                    <a:pt x="1" y="20"/>
                  </a:cubicBezTo>
                  <a:cubicBezTo>
                    <a:pt x="2" y="19"/>
                    <a:pt x="2" y="17"/>
                    <a:pt x="3" y="16"/>
                  </a:cubicBezTo>
                  <a:cubicBezTo>
                    <a:pt x="3" y="16"/>
                    <a:pt x="3" y="16"/>
                    <a:pt x="3" y="16"/>
                  </a:cubicBezTo>
                  <a:cubicBezTo>
                    <a:pt x="4" y="15"/>
                    <a:pt x="5" y="14"/>
                    <a:pt x="6" y="12"/>
                  </a:cubicBezTo>
                  <a:cubicBezTo>
                    <a:pt x="7" y="11"/>
                    <a:pt x="8" y="10"/>
                    <a:pt x="9" y="9"/>
                  </a:cubicBezTo>
                  <a:cubicBezTo>
                    <a:pt x="9" y="9"/>
                    <a:pt x="9" y="9"/>
                    <a:pt x="9" y="9"/>
                  </a:cubicBezTo>
                  <a:cubicBezTo>
                    <a:pt x="9" y="9"/>
                    <a:pt x="9" y="9"/>
                    <a:pt x="9" y="9"/>
                  </a:cubicBezTo>
                  <a:cubicBezTo>
                    <a:pt x="10" y="8"/>
                    <a:pt x="11" y="7"/>
                    <a:pt x="12" y="6"/>
                  </a:cubicBezTo>
                  <a:cubicBezTo>
                    <a:pt x="12" y="6"/>
                    <a:pt x="12" y="6"/>
                    <a:pt x="12" y="6"/>
                  </a:cubicBezTo>
                  <a:cubicBezTo>
                    <a:pt x="13" y="6"/>
                    <a:pt x="14" y="5"/>
                    <a:pt x="15" y="4"/>
                  </a:cubicBezTo>
                  <a:cubicBezTo>
                    <a:pt x="15" y="4"/>
                    <a:pt x="15" y="4"/>
                    <a:pt x="15" y="4"/>
                  </a:cubicBezTo>
                  <a:cubicBezTo>
                    <a:pt x="16" y="3"/>
                    <a:pt x="17" y="3"/>
                    <a:pt x="18" y="2"/>
                  </a:cubicBezTo>
                  <a:cubicBezTo>
                    <a:pt x="18" y="2"/>
                    <a:pt x="18" y="2"/>
                    <a:pt x="18" y="2"/>
                  </a:cubicBezTo>
                  <a:cubicBezTo>
                    <a:pt x="19" y="2"/>
                    <a:pt x="20" y="1"/>
                    <a:pt x="21" y="1"/>
                  </a:cubicBezTo>
                  <a:cubicBezTo>
                    <a:pt x="22" y="0"/>
                    <a:pt x="22" y="0"/>
                    <a:pt x="22" y="0"/>
                  </a:cubicBezTo>
                  <a:cubicBezTo>
                    <a:pt x="23" y="1"/>
                    <a:pt x="23" y="1"/>
                    <a:pt x="23" y="1"/>
                  </a:cubicBezTo>
                  <a:cubicBezTo>
                    <a:pt x="29" y="7"/>
                    <a:pt x="29" y="7"/>
                    <a:pt x="29" y="7"/>
                  </a:cubicBezTo>
                  <a:cubicBezTo>
                    <a:pt x="31" y="10"/>
                    <a:pt x="31" y="10"/>
                    <a:pt x="3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5" name="Freeform 24"/>
            <p:cNvSpPr>
              <a:spLocks/>
            </p:cNvSpPr>
            <p:nvPr/>
          </p:nvSpPr>
          <p:spPr bwMode="auto">
            <a:xfrm>
              <a:off x="6884988" y="4135438"/>
              <a:ext cx="177800" cy="157163"/>
            </a:xfrm>
            <a:custGeom>
              <a:avLst/>
              <a:gdLst>
                <a:gd name="T0" fmla="*/ 0 w 112"/>
                <a:gd name="T1" fmla="*/ 17 h 99"/>
                <a:gd name="T2" fmla="*/ 2 w 112"/>
                <a:gd name="T3" fmla="*/ 15 h 99"/>
                <a:gd name="T4" fmla="*/ 12 w 112"/>
                <a:gd name="T5" fmla="*/ 2 h 99"/>
                <a:gd name="T6" fmla="*/ 14 w 112"/>
                <a:gd name="T7" fmla="*/ 0 h 99"/>
                <a:gd name="T8" fmla="*/ 16 w 112"/>
                <a:gd name="T9" fmla="*/ 2 h 99"/>
                <a:gd name="T10" fmla="*/ 108 w 112"/>
                <a:gd name="T11" fmla="*/ 81 h 99"/>
                <a:gd name="T12" fmla="*/ 112 w 112"/>
                <a:gd name="T13" fmla="*/ 82 h 99"/>
                <a:gd name="T14" fmla="*/ 108 w 112"/>
                <a:gd name="T15" fmla="*/ 84 h 99"/>
                <a:gd name="T16" fmla="*/ 98 w 112"/>
                <a:gd name="T17" fmla="*/ 98 h 99"/>
                <a:gd name="T18" fmla="*/ 96 w 112"/>
                <a:gd name="T19" fmla="*/ 99 h 99"/>
                <a:gd name="T20" fmla="*/ 94 w 112"/>
                <a:gd name="T21" fmla="*/ 98 h 99"/>
                <a:gd name="T22" fmla="*/ 2 w 112"/>
                <a:gd name="T23" fmla="*/ 19 h 99"/>
                <a:gd name="T24" fmla="*/ 0 w 112"/>
                <a:gd name="T25" fmla="*/ 17 h 99"/>
                <a:gd name="T26" fmla="*/ 0 w 112"/>
                <a:gd name="T27" fmla="*/ 1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2" h="99">
                  <a:moveTo>
                    <a:pt x="0" y="17"/>
                  </a:moveTo>
                  <a:lnTo>
                    <a:pt x="2" y="15"/>
                  </a:lnTo>
                  <a:lnTo>
                    <a:pt x="12" y="2"/>
                  </a:lnTo>
                  <a:lnTo>
                    <a:pt x="14" y="0"/>
                  </a:lnTo>
                  <a:lnTo>
                    <a:pt x="16" y="2"/>
                  </a:lnTo>
                  <a:lnTo>
                    <a:pt x="108" y="81"/>
                  </a:lnTo>
                  <a:lnTo>
                    <a:pt x="112" y="82"/>
                  </a:lnTo>
                  <a:lnTo>
                    <a:pt x="108" y="84"/>
                  </a:lnTo>
                  <a:lnTo>
                    <a:pt x="98" y="98"/>
                  </a:lnTo>
                  <a:lnTo>
                    <a:pt x="96" y="99"/>
                  </a:lnTo>
                  <a:lnTo>
                    <a:pt x="94" y="98"/>
                  </a:lnTo>
                  <a:lnTo>
                    <a:pt x="2" y="19"/>
                  </a:lnTo>
                  <a:lnTo>
                    <a:pt x="0" y="17"/>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6" name="Freeform 25"/>
            <p:cNvSpPr>
              <a:spLocks/>
            </p:cNvSpPr>
            <p:nvPr/>
          </p:nvSpPr>
          <p:spPr bwMode="auto">
            <a:xfrm>
              <a:off x="6942138" y="3984625"/>
              <a:ext cx="215900" cy="182563"/>
            </a:xfrm>
            <a:custGeom>
              <a:avLst/>
              <a:gdLst>
                <a:gd name="T0" fmla="*/ 33 w 136"/>
                <a:gd name="T1" fmla="*/ 55 h 115"/>
                <a:gd name="T2" fmla="*/ 17 w 136"/>
                <a:gd name="T3" fmla="*/ 78 h 115"/>
                <a:gd name="T4" fmla="*/ 16 w 136"/>
                <a:gd name="T5" fmla="*/ 81 h 115"/>
                <a:gd name="T6" fmla="*/ 14 w 136"/>
                <a:gd name="T7" fmla="*/ 79 h 115"/>
                <a:gd name="T8" fmla="*/ 2 w 136"/>
                <a:gd name="T9" fmla="*/ 73 h 115"/>
                <a:gd name="T10" fmla="*/ 0 w 136"/>
                <a:gd name="T11" fmla="*/ 71 h 115"/>
                <a:gd name="T12" fmla="*/ 2 w 136"/>
                <a:gd name="T13" fmla="*/ 67 h 115"/>
                <a:gd name="T14" fmla="*/ 45 w 136"/>
                <a:gd name="T15" fmla="*/ 2 h 115"/>
                <a:gd name="T16" fmla="*/ 46 w 136"/>
                <a:gd name="T17" fmla="*/ 0 h 115"/>
                <a:gd name="T18" fmla="*/ 48 w 136"/>
                <a:gd name="T19" fmla="*/ 2 h 115"/>
                <a:gd name="T20" fmla="*/ 60 w 136"/>
                <a:gd name="T21" fmla="*/ 9 h 115"/>
                <a:gd name="T22" fmla="*/ 62 w 136"/>
                <a:gd name="T23" fmla="*/ 11 h 115"/>
                <a:gd name="T24" fmla="*/ 60 w 136"/>
                <a:gd name="T25" fmla="*/ 12 h 115"/>
                <a:gd name="T26" fmla="*/ 45 w 136"/>
                <a:gd name="T27" fmla="*/ 36 h 115"/>
                <a:gd name="T28" fmla="*/ 132 w 136"/>
                <a:gd name="T29" fmla="*/ 95 h 115"/>
                <a:gd name="T30" fmla="*/ 136 w 136"/>
                <a:gd name="T31" fmla="*/ 97 h 115"/>
                <a:gd name="T32" fmla="*/ 134 w 136"/>
                <a:gd name="T33" fmla="*/ 98 h 115"/>
                <a:gd name="T34" fmla="*/ 125 w 136"/>
                <a:gd name="T35" fmla="*/ 112 h 115"/>
                <a:gd name="T36" fmla="*/ 124 w 136"/>
                <a:gd name="T37" fmla="*/ 115 h 115"/>
                <a:gd name="T38" fmla="*/ 120 w 136"/>
                <a:gd name="T39" fmla="*/ 114 h 115"/>
                <a:gd name="T40" fmla="*/ 33 w 136"/>
                <a:gd name="T41" fmla="*/ 55 h 115"/>
                <a:gd name="T42" fmla="*/ 33 w 136"/>
                <a:gd name="T43" fmla="*/ 5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6" h="115">
                  <a:moveTo>
                    <a:pt x="33" y="55"/>
                  </a:moveTo>
                  <a:lnTo>
                    <a:pt x="17" y="78"/>
                  </a:lnTo>
                  <a:lnTo>
                    <a:pt x="16" y="81"/>
                  </a:lnTo>
                  <a:lnTo>
                    <a:pt x="14" y="79"/>
                  </a:lnTo>
                  <a:lnTo>
                    <a:pt x="2" y="73"/>
                  </a:lnTo>
                  <a:lnTo>
                    <a:pt x="0" y="71"/>
                  </a:lnTo>
                  <a:lnTo>
                    <a:pt x="2" y="67"/>
                  </a:lnTo>
                  <a:lnTo>
                    <a:pt x="45" y="2"/>
                  </a:lnTo>
                  <a:lnTo>
                    <a:pt x="46" y="0"/>
                  </a:lnTo>
                  <a:lnTo>
                    <a:pt x="48" y="2"/>
                  </a:lnTo>
                  <a:lnTo>
                    <a:pt x="60" y="9"/>
                  </a:lnTo>
                  <a:lnTo>
                    <a:pt x="62" y="11"/>
                  </a:lnTo>
                  <a:lnTo>
                    <a:pt x="60" y="12"/>
                  </a:lnTo>
                  <a:lnTo>
                    <a:pt x="45" y="36"/>
                  </a:lnTo>
                  <a:lnTo>
                    <a:pt x="132" y="95"/>
                  </a:lnTo>
                  <a:lnTo>
                    <a:pt x="136" y="97"/>
                  </a:lnTo>
                  <a:lnTo>
                    <a:pt x="134" y="98"/>
                  </a:lnTo>
                  <a:lnTo>
                    <a:pt x="125" y="112"/>
                  </a:lnTo>
                  <a:lnTo>
                    <a:pt x="124" y="115"/>
                  </a:lnTo>
                  <a:lnTo>
                    <a:pt x="120" y="114"/>
                  </a:lnTo>
                  <a:lnTo>
                    <a:pt x="33" y="55"/>
                  </a:lnTo>
                  <a:lnTo>
                    <a:pt x="33"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7" name="Freeform 26"/>
            <p:cNvSpPr>
              <a:spLocks/>
            </p:cNvSpPr>
            <p:nvPr/>
          </p:nvSpPr>
          <p:spPr bwMode="auto">
            <a:xfrm>
              <a:off x="4900613" y="3810000"/>
              <a:ext cx="255588" cy="234950"/>
            </a:xfrm>
            <a:custGeom>
              <a:avLst/>
              <a:gdLst>
                <a:gd name="T0" fmla="*/ 79 w 161"/>
                <a:gd name="T1" fmla="*/ 59 h 148"/>
                <a:gd name="T2" fmla="*/ 115 w 161"/>
                <a:gd name="T3" fmla="*/ 4 h 148"/>
                <a:gd name="T4" fmla="*/ 119 w 161"/>
                <a:gd name="T5" fmla="*/ 0 h 148"/>
                <a:gd name="T6" fmla="*/ 120 w 161"/>
                <a:gd name="T7" fmla="*/ 4 h 148"/>
                <a:gd name="T8" fmla="*/ 129 w 161"/>
                <a:gd name="T9" fmla="*/ 23 h 148"/>
                <a:gd name="T10" fmla="*/ 129 w 161"/>
                <a:gd name="T11" fmla="*/ 25 h 148"/>
                <a:gd name="T12" fmla="*/ 129 w 161"/>
                <a:gd name="T13" fmla="*/ 26 h 148"/>
                <a:gd name="T14" fmla="*/ 101 w 161"/>
                <a:gd name="T15" fmla="*/ 66 h 148"/>
                <a:gd name="T16" fmla="*/ 149 w 161"/>
                <a:gd name="T17" fmla="*/ 71 h 148"/>
                <a:gd name="T18" fmla="*/ 151 w 161"/>
                <a:gd name="T19" fmla="*/ 71 h 148"/>
                <a:gd name="T20" fmla="*/ 151 w 161"/>
                <a:gd name="T21" fmla="*/ 73 h 148"/>
                <a:gd name="T22" fmla="*/ 160 w 161"/>
                <a:gd name="T23" fmla="*/ 90 h 148"/>
                <a:gd name="T24" fmla="*/ 161 w 161"/>
                <a:gd name="T25" fmla="*/ 95 h 148"/>
                <a:gd name="T26" fmla="*/ 156 w 161"/>
                <a:gd name="T27" fmla="*/ 93 h 148"/>
                <a:gd name="T28" fmla="*/ 91 w 161"/>
                <a:gd name="T29" fmla="*/ 83 h 148"/>
                <a:gd name="T30" fmla="*/ 50 w 161"/>
                <a:gd name="T31" fmla="*/ 145 h 148"/>
                <a:gd name="T32" fmla="*/ 47 w 161"/>
                <a:gd name="T33" fmla="*/ 148 h 148"/>
                <a:gd name="T34" fmla="*/ 45 w 161"/>
                <a:gd name="T35" fmla="*/ 145 h 148"/>
                <a:gd name="T36" fmla="*/ 36 w 161"/>
                <a:gd name="T37" fmla="*/ 126 h 148"/>
                <a:gd name="T38" fmla="*/ 36 w 161"/>
                <a:gd name="T39" fmla="*/ 124 h 148"/>
                <a:gd name="T40" fmla="*/ 36 w 161"/>
                <a:gd name="T41" fmla="*/ 124 h 148"/>
                <a:gd name="T42" fmla="*/ 67 w 161"/>
                <a:gd name="T43" fmla="*/ 78 h 148"/>
                <a:gd name="T44" fmla="*/ 14 w 161"/>
                <a:gd name="T45" fmla="*/ 73 h 148"/>
                <a:gd name="T46" fmla="*/ 12 w 161"/>
                <a:gd name="T47" fmla="*/ 71 h 148"/>
                <a:gd name="T48" fmla="*/ 11 w 161"/>
                <a:gd name="T49" fmla="*/ 71 h 148"/>
                <a:gd name="T50" fmla="*/ 4 w 161"/>
                <a:gd name="T51" fmla="*/ 52 h 148"/>
                <a:gd name="T52" fmla="*/ 0 w 161"/>
                <a:gd name="T53" fmla="*/ 49 h 148"/>
                <a:gd name="T54" fmla="*/ 5 w 161"/>
                <a:gd name="T55" fmla="*/ 49 h 148"/>
                <a:gd name="T56" fmla="*/ 79 w 161"/>
                <a:gd name="T57" fmla="*/ 59 h 148"/>
                <a:gd name="T58" fmla="*/ 79 w 161"/>
                <a:gd name="T59" fmla="*/ 5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1" h="148">
                  <a:moveTo>
                    <a:pt x="79" y="59"/>
                  </a:moveTo>
                  <a:lnTo>
                    <a:pt x="115" y="4"/>
                  </a:lnTo>
                  <a:lnTo>
                    <a:pt x="119" y="0"/>
                  </a:lnTo>
                  <a:lnTo>
                    <a:pt x="120" y="4"/>
                  </a:lnTo>
                  <a:lnTo>
                    <a:pt x="129" y="23"/>
                  </a:lnTo>
                  <a:lnTo>
                    <a:pt x="129" y="25"/>
                  </a:lnTo>
                  <a:lnTo>
                    <a:pt x="129" y="26"/>
                  </a:lnTo>
                  <a:lnTo>
                    <a:pt x="101" y="66"/>
                  </a:lnTo>
                  <a:lnTo>
                    <a:pt x="149" y="71"/>
                  </a:lnTo>
                  <a:lnTo>
                    <a:pt x="151" y="71"/>
                  </a:lnTo>
                  <a:lnTo>
                    <a:pt x="151" y="73"/>
                  </a:lnTo>
                  <a:lnTo>
                    <a:pt x="160" y="90"/>
                  </a:lnTo>
                  <a:lnTo>
                    <a:pt x="161" y="95"/>
                  </a:lnTo>
                  <a:lnTo>
                    <a:pt x="156" y="93"/>
                  </a:lnTo>
                  <a:lnTo>
                    <a:pt x="91" y="83"/>
                  </a:lnTo>
                  <a:lnTo>
                    <a:pt x="50" y="145"/>
                  </a:lnTo>
                  <a:lnTo>
                    <a:pt x="47" y="148"/>
                  </a:lnTo>
                  <a:lnTo>
                    <a:pt x="45" y="145"/>
                  </a:lnTo>
                  <a:lnTo>
                    <a:pt x="36" y="126"/>
                  </a:lnTo>
                  <a:lnTo>
                    <a:pt x="36" y="124"/>
                  </a:lnTo>
                  <a:lnTo>
                    <a:pt x="36" y="124"/>
                  </a:lnTo>
                  <a:lnTo>
                    <a:pt x="67" y="78"/>
                  </a:lnTo>
                  <a:lnTo>
                    <a:pt x="14" y="73"/>
                  </a:lnTo>
                  <a:lnTo>
                    <a:pt x="12" y="71"/>
                  </a:lnTo>
                  <a:lnTo>
                    <a:pt x="11" y="71"/>
                  </a:lnTo>
                  <a:lnTo>
                    <a:pt x="4" y="52"/>
                  </a:lnTo>
                  <a:lnTo>
                    <a:pt x="0" y="49"/>
                  </a:lnTo>
                  <a:lnTo>
                    <a:pt x="5" y="49"/>
                  </a:lnTo>
                  <a:lnTo>
                    <a:pt x="79" y="59"/>
                  </a:lnTo>
                  <a:lnTo>
                    <a:pt x="79"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8" name="Freeform 27"/>
            <p:cNvSpPr>
              <a:spLocks/>
            </p:cNvSpPr>
            <p:nvPr/>
          </p:nvSpPr>
          <p:spPr bwMode="auto">
            <a:xfrm>
              <a:off x="5003800" y="3990975"/>
              <a:ext cx="192088" cy="133350"/>
            </a:xfrm>
            <a:custGeom>
              <a:avLst/>
              <a:gdLst>
                <a:gd name="T0" fmla="*/ 109 w 121"/>
                <a:gd name="T1" fmla="*/ 0 h 84"/>
                <a:gd name="T2" fmla="*/ 110 w 121"/>
                <a:gd name="T3" fmla="*/ 2 h 84"/>
                <a:gd name="T4" fmla="*/ 119 w 121"/>
                <a:gd name="T5" fmla="*/ 15 h 84"/>
                <a:gd name="T6" fmla="*/ 121 w 121"/>
                <a:gd name="T7" fmla="*/ 19 h 84"/>
                <a:gd name="T8" fmla="*/ 119 w 121"/>
                <a:gd name="T9" fmla="*/ 20 h 84"/>
                <a:gd name="T10" fmla="*/ 14 w 121"/>
                <a:gd name="T11" fmla="*/ 82 h 84"/>
                <a:gd name="T12" fmla="*/ 12 w 121"/>
                <a:gd name="T13" fmla="*/ 84 h 84"/>
                <a:gd name="T14" fmla="*/ 11 w 121"/>
                <a:gd name="T15" fmla="*/ 82 h 84"/>
                <a:gd name="T16" fmla="*/ 2 w 121"/>
                <a:gd name="T17" fmla="*/ 67 h 84"/>
                <a:gd name="T18" fmla="*/ 0 w 121"/>
                <a:gd name="T19" fmla="*/ 65 h 84"/>
                <a:gd name="T20" fmla="*/ 4 w 121"/>
                <a:gd name="T21" fmla="*/ 63 h 84"/>
                <a:gd name="T22" fmla="*/ 107 w 121"/>
                <a:gd name="T23" fmla="*/ 0 h 84"/>
                <a:gd name="T24" fmla="*/ 109 w 121"/>
                <a:gd name="T25" fmla="*/ 0 h 84"/>
                <a:gd name="T26" fmla="*/ 109 w 121"/>
                <a:gd name="T27"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 h="84">
                  <a:moveTo>
                    <a:pt x="109" y="0"/>
                  </a:moveTo>
                  <a:lnTo>
                    <a:pt x="110" y="2"/>
                  </a:lnTo>
                  <a:lnTo>
                    <a:pt x="119" y="15"/>
                  </a:lnTo>
                  <a:lnTo>
                    <a:pt x="121" y="19"/>
                  </a:lnTo>
                  <a:lnTo>
                    <a:pt x="119" y="20"/>
                  </a:lnTo>
                  <a:lnTo>
                    <a:pt x="14" y="82"/>
                  </a:lnTo>
                  <a:lnTo>
                    <a:pt x="12" y="84"/>
                  </a:lnTo>
                  <a:lnTo>
                    <a:pt x="11" y="82"/>
                  </a:lnTo>
                  <a:lnTo>
                    <a:pt x="2" y="67"/>
                  </a:lnTo>
                  <a:lnTo>
                    <a:pt x="0" y="65"/>
                  </a:lnTo>
                  <a:lnTo>
                    <a:pt x="4" y="63"/>
                  </a:lnTo>
                  <a:lnTo>
                    <a:pt x="107" y="0"/>
                  </a:lnTo>
                  <a:lnTo>
                    <a:pt x="109" y="0"/>
                  </a:lnTo>
                  <a:lnTo>
                    <a:pt x="10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9" name="Freeform 28"/>
            <p:cNvSpPr>
              <a:spLocks noEditPoints="1"/>
            </p:cNvSpPr>
            <p:nvPr/>
          </p:nvSpPr>
          <p:spPr bwMode="auto">
            <a:xfrm>
              <a:off x="5070475" y="4067175"/>
              <a:ext cx="214313" cy="204788"/>
            </a:xfrm>
            <a:custGeom>
              <a:avLst/>
              <a:gdLst>
                <a:gd name="T0" fmla="*/ 58 w 79"/>
                <a:gd name="T1" fmla="*/ 0 h 75"/>
                <a:gd name="T2" fmla="*/ 59 w 79"/>
                <a:gd name="T3" fmla="*/ 1 h 75"/>
                <a:gd name="T4" fmla="*/ 69 w 79"/>
                <a:gd name="T5" fmla="*/ 15 h 75"/>
                <a:gd name="T6" fmla="*/ 74 w 79"/>
                <a:gd name="T7" fmla="*/ 21 h 75"/>
                <a:gd name="T8" fmla="*/ 74 w 79"/>
                <a:gd name="T9" fmla="*/ 21 h 75"/>
                <a:gd name="T10" fmla="*/ 76 w 79"/>
                <a:gd name="T11" fmla="*/ 26 h 75"/>
                <a:gd name="T12" fmla="*/ 76 w 79"/>
                <a:gd name="T13" fmla="*/ 26 h 75"/>
                <a:gd name="T14" fmla="*/ 78 w 79"/>
                <a:gd name="T15" fmla="*/ 31 h 75"/>
                <a:gd name="T16" fmla="*/ 79 w 79"/>
                <a:gd name="T17" fmla="*/ 35 h 75"/>
                <a:gd name="T18" fmla="*/ 79 w 79"/>
                <a:gd name="T19" fmla="*/ 38 h 75"/>
                <a:gd name="T20" fmla="*/ 78 w 79"/>
                <a:gd name="T21" fmla="*/ 42 h 75"/>
                <a:gd name="T22" fmla="*/ 78 w 79"/>
                <a:gd name="T23" fmla="*/ 46 h 75"/>
                <a:gd name="T24" fmla="*/ 76 w 79"/>
                <a:gd name="T25" fmla="*/ 50 h 75"/>
                <a:gd name="T26" fmla="*/ 74 w 79"/>
                <a:gd name="T27" fmla="*/ 54 h 75"/>
                <a:gd name="T28" fmla="*/ 74 w 79"/>
                <a:gd name="T29" fmla="*/ 54 h 75"/>
                <a:gd name="T30" fmla="*/ 72 w 79"/>
                <a:gd name="T31" fmla="*/ 58 h 75"/>
                <a:gd name="T32" fmla="*/ 68 w 79"/>
                <a:gd name="T33" fmla="*/ 62 h 75"/>
                <a:gd name="T34" fmla="*/ 64 w 79"/>
                <a:gd name="T35" fmla="*/ 66 h 75"/>
                <a:gd name="T36" fmla="*/ 57 w 79"/>
                <a:gd name="T37" fmla="*/ 70 h 75"/>
                <a:gd name="T38" fmla="*/ 51 w 79"/>
                <a:gd name="T39" fmla="*/ 73 h 75"/>
                <a:gd name="T40" fmla="*/ 44 w 79"/>
                <a:gd name="T41" fmla="*/ 75 h 75"/>
                <a:gd name="T42" fmla="*/ 44 w 79"/>
                <a:gd name="T43" fmla="*/ 75 h 75"/>
                <a:gd name="T44" fmla="*/ 37 w 79"/>
                <a:gd name="T45" fmla="*/ 75 h 75"/>
                <a:gd name="T46" fmla="*/ 37 w 79"/>
                <a:gd name="T47" fmla="*/ 75 h 75"/>
                <a:gd name="T48" fmla="*/ 29 w 79"/>
                <a:gd name="T49" fmla="*/ 73 h 75"/>
                <a:gd name="T50" fmla="*/ 22 w 79"/>
                <a:gd name="T51" fmla="*/ 70 h 75"/>
                <a:gd name="T52" fmla="*/ 15 w 79"/>
                <a:gd name="T53" fmla="*/ 64 h 75"/>
                <a:gd name="T54" fmla="*/ 8 w 79"/>
                <a:gd name="T55" fmla="*/ 56 h 75"/>
                <a:gd name="T56" fmla="*/ 1 w 79"/>
                <a:gd name="T57" fmla="*/ 47 h 75"/>
                <a:gd name="T58" fmla="*/ 0 w 79"/>
                <a:gd name="T59" fmla="*/ 46 h 75"/>
                <a:gd name="T60" fmla="*/ 1 w 79"/>
                <a:gd name="T61" fmla="*/ 44 h 75"/>
                <a:gd name="T62" fmla="*/ 57 w 79"/>
                <a:gd name="T63" fmla="*/ 1 h 75"/>
                <a:gd name="T64" fmla="*/ 58 w 79"/>
                <a:gd name="T65" fmla="*/ 0 h 75"/>
                <a:gd name="T66" fmla="*/ 16 w 79"/>
                <a:gd name="T67" fmla="*/ 49 h 75"/>
                <a:gd name="T68" fmla="*/ 19 w 79"/>
                <a:gd name="T69" fmla="*/ 52 h 75"/>
                <a:gd name="T70" fmla="*/ 27 w 79"/>
                <a:gd name="T71" fmla="*/ 60 h 75"/>
                <a:gd name="T72" fmla="*/ 36 w 79"/>
                <a:gd name="T73" fmla="*/ 63 h 75"/>
                <a:gd name="T74" fmla="*/ 36 w 79"/>
                <a:gd name="T75" fmla="*/ 63 h 75"/>
                <a:gd name="T76" fmla="*/ 36 w 79"/>
                <a:gd name="T77" fmla="*/ 63 h 75"/>
                <a:gd name="T78" fmla="*/ 36 w 79"/>
                <a:gd name="T79" fmla="*/ 63 h 75"/>
                <a:gd name="T80" fmla="*/ 45 w 79"/>
                <a:gd name="T81" fmla="*/ 61 h 75"/>
                <a:gd name="T82" fmla="*/ 55 w 79"/>
                <a:gd name="T83" fmla="*/ 55 h 75"/>
                <a:gd name="T84" fmla="*/ 59 w 79"/>
                <a:gd name="T85" fmla="*/ 52 h 75"/>
                <a:gd name="T86" fmla="*/ 59 w 79"/>
                <a:gd name="T87" fmla="*/ 52 h 75"/>
                <a:gd name="T88" fmla="*/ 62 w 79"/>
                <a:gd name="T89" fmla="*/ 48 h 75"/>
                <a:gd name="T90" fmla="*/ 62 w 79"/>
                <a:gd name="T91" fmla="*/ 48 h 75"/>
                <a:gd name="T92" fmla="*/ 65 w 79"/>
                <a:gd name="T93" fmla="*/ 44 h 75"/>
                <a:gd name="T94" fmla="*/ 66 w 79"/>
                <a:gd name="T95" fmla="*/ 40 h 75"/>
                <a:gd name="T96" fmla="*/ 66 w 79"/>
                <a:gd name="T97" fmla="*/ 36 h 75"/>
                <a:gd name="T98" fmla="*/ 66 w 79"/>
                <a:gd name="T99" fmla="*/ 36 h 75"/>
                <a:gd name="T100" fmla="*/ 65 w 79"/>
                <a:gd name="T101" fmla="*/ 31 h 75"/>
                <a:gd name="T102" fmla="*/ 63 w 79"/>
                <a:gd name="T103" fmla="*/ 26 h 75"/>
                <a:gd name="T104" fmla="*/ 60 w 79"/>
                <a:gd name="T105" fmla="*/ 21 h 75"/>
                <a:gd name="T106" fmla="*/ 57 w 79"/>
                <a:gd name="T107" fmla="*/ 17 h 75"/>
                <a:gd name="T108" fmla="*/ 16 w 79"/>
                <a:gd name="T109" fmla="*/ 4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9" h="75">
                  <a:moveTo>
                    <a:pt x="58" y="0"/>
                  </a:moveTo>
                  <a:cubicBezTo>
                    <a:pt x="59" y="1"/>
                    <a:pt x="59" y="1"/>
                    <a:pt x="59" y="1"/>
                  </a:cubicBezTo>
                  <a:cubicBezTo>
                    <a:pt x="69" y="15"/>
                    <a:pt x="69" y="15"/>
                    <a:pt x="69" y="15"/>
                  </a:cubicBezTo>
                  <a:cubicBezTo>
                    <a:pt x="71" y="17"/>
                    <a:pt x="72" y="19"/>
                    <a:pt x="74" y="21"/>
                  </a:cubicBezTo>
                  <a:cubicBezTo>
                    <a:pt x="74" y="21"/>
                    <a:pt x="74" y="21"/>
                    <a:pt x="74" y="21"/>
                  </a:cubicBezTo>
                  <a:cubicBezTo>
                    <a:pt x="75" y="23"/>
                    <a:pt x="76" y="24"/>
                    <a:pt x="76" y="26"/>
                  </a:cubicBezTo>
                  <a:cubicBezTo>
                    <a:pt x="76" y="26"/>
                    <a:pt x="76" y="26"/>
                    <a:pt x="76" y="26"/>
                  </a:cubicBezTo>
                  <a:cubicBezTo>
                    <a:pt x="77" y="28"/>
                    <a:pt x="77" y="29"/>
                    <a:pt x="78" y="31"/>
                  </a:cubicBezTo>
                  <a:cubicBezTo>
                    <a:pt x="78" y="32"/>
                    <a:pt x="78" y="34"/>
                    <a:pt x="79" y="35"/>
                  </a:cubicBezTo>
                  <a:cubicBezTo>
                    <a:pt x="79" y="36"/>
                    <a:pt x="79" y="37"/>
                    <a:pt x="79" y="38"/>
                  </a:cubicBezTo>
                  <a:cubicBezTo>
                    <a:pt x="79" y="40"/>
                    <a:pt x="79" y="41"/>
                    <a:pt x="78" y="42"/>
                  </a:cubicBezTo>
                  <a:cubicBezTo>
                    <a:pt x="78" y="43"/>
                    <a:pt x="78" y="45"/>
                    <a:pt x="78" y="46"/>
                  </a:cubicBezTo>
                  <a:cubicBezTo>
                    <a:pt x="77" y="47"/>
                    <a:pt x="77" y="49"/>
                    <a:pt x="76" y="50"/>
                  </a:cubicBezTo>
                  <a:cubicBezTo>
                    <a:pt x="76" y="51"/>
                    <a:pt x="75" y="53"/>
                    <a:pt x="74" y="54"/>
                  </a:cubicBezTo>
                  <a:cubicBezTo>
                    <a:pt x="74" y="54"/>
                    <a:pt x="74" y="54"/>
                    <a:pt x="74" y="54"/>
                  </a:cubicBezTo>
                  <a:cubicBezTo>
                    <a:pt x="74" y="55"/>
                    <a:pt x="73" y="57"/>
                    <a:pt x="72" y="58"/>
                  </a:cubicBezTo>
                  <a:cubicBezTo>
                    <a:pt x="71" y="59"/>
                    <a:pt x="69" y="61"/>
                    <a:pt x="68" y="62"/>
                  </a:cubicBezTo>
                  <a:cubicBezTo>
                    <a:pt x="67" y="63"/>
                    <a:pt x="65" y="65"/>
                    <a:pt x="64" y="66"/>
                  </a:cubicBezTo>
                  <a:cubicBezTo>
                    <a:pt x="62" y="67"/>
                    <a:pt x="60" y="69"/>
                    <a:pt x="57" y="70"/>
                  </a:cubicBezTo>
                  <a:cubicBezTo>
                    <a:pt x="55" y="71"/>
                    <a:pt x="53" y="72"/>
                    <a:pt x="51" y="73"/>
                  </a:cubicBezTo>
                  <a:cubicBezTo>
                    <a:pt x="48" y="74"/>
                    <a:pt x="46" y="75"/>
                    <a:pt x="44" y="75"/>
                  </a:cubicBezTo>
                  <a:cubicBezTo>
                    <a:pt x="44" y="75"/>
                    <a:pt x="44" y="75"/>
                    <a:pt x="44" y="75"/>
                  </a:cubicBezTo>
                  <a:cubicBezTo>
                    <a:pt x="41" y="75"/>
                    <a:pt x="39" y="75"/>
                    <a:pt x="37" y="75"/>
                  </a:cubicBezTo>
                  <a:cubicBezTo>
                    <a:pt x="37" y="75"/>
                    <a:pt x="37" y="75"/>
                    <a:pt x="37" y="75"/>
                  </a:cubicBezTo>
                  <a:cubicBezTo>
                    <a:pt x="34" y="75"/>
                    <a:pt x="32" y="74"/>
                    <a:pt x="29" y="73"/>
                  </a:cubicBezTo>
                  <a:cubicBezTo>
                    <a:pt x="27" y="72"/>
                    <a:pt x="25" y="71"/>
                    <a:pt x="22" y="70"/>
                  </a:cubicBezTo>
                  <a:cubicBezTo>
                    <a:pt x="20" y="68"/>
                    <a:pt x="17" y="66"/>
                    <a:pt x="15" y="64"/>
                  </a:cubicBezTo>
                  <a:cubicBezTo>
                    <a:pt x="13" y="62"/>
                    <a:pt x="10" y="59"/>
                    <a:pt x="8" y="56"/>
                  </a:cubicBezTo>
                  <a:cubicBezTo>
                    <a:pt x="1" y="47"/>
                    <a:pt x="1" y="47"/>
                    <a:pt x="1" y="47"/>
                  </a:cubicBezTo>
                  <a:cubicBezTo>
                    <a:pt x="0" y="46"/>
                    <a:pt x="0" y="46"/>
                    <a:pt x="0" y="46"/>
                  </a:cubicBezTo>
                  <a:cubicBezTo>
                    <a:pt x="1" y="44"/>
                    <a:pt x="1" y="44"/>
                    <a:pt x="1" y="44"/>
                  </a:cubicBezTo>
                  <a:cubicBezTo>
                    <a:pt x="57" y="1"/>
                    <a:pt x="57" y="1"/>
                    <a:pt x="57" y="1"/>
                  </a:cubicBezTo>
                  <a:cubicBezTo>
                    <a:pt x="58" y="0"/>
                    <a:pt x="58" y="0"/>
                    <a:pt x="58" y="0"/>
                  </a:cubicBezTo>
                  <a:close/>
                  <a:moveTo>
                    <a:pt x="16" y="49"/>
                  </a:moveTo>
                  <a:cubicBezTo>
                    <a:pt x="19" y="52"/>
                    <a:pt x="19" y="52"/>
                    <a:pt x="19" y="52"/>
                  </a:cubicBezTo>
                  <a:cubicBezTo>
                    <a:pt x="22" y="56"/>
                    <a:pt x="24" y="58"/>
                    <a:pt x="27" y="60"/>
                  </a:cubicBezTo>
                  <a:cubicBezTo>
                    <a:pt x="30" y="61"/>
                    <a:pt x="33" y="62"/>
                    <a:pt x="36" y="63"/>
                  </a:cubicBezTo>
                  <a:cubicBezTo>
                    <a:pt x="36" y="63"/>
                    <a:pt x="36" y="63"/>
                    <a:pt x="36" y="63"/>
                  </a:cubicBezTo>
                  <a:cubicBezTo>
                    <a:pt x="36" y="63"/>
                    <a:pt x="36" y="63"/>
                    <a:pt x="36" y="63"/>
                  </a:cubicBezTo>
                  <a:cubicBezTo>
                    <a:pt x="36" y="63"/>
                    <a:pt x="36" y="63"/>
                    <a:pt x="36" y="63"/>
                  </a:cubicBezTo>
                  <a:cubicBezTo>
                    <a:pt x="39" y="63"/>
                    <a:pt x="42" y="62"/>
                    <a:pt x="45" y="61"/>
                  </a:cubicBezTo>
                  <a:cubicBezTo>
                    <a:pt x="49" y="60"/>
                    <a:pt x="52" y="58"/>
                    <a:pt x="55" y="55"/>
                  </a:cubicBezTo>
                  <a:cubicBezTo>
                    <a:pt x="57" y="54"/>
                    <a:pt x="58" y="53"/>
                    <a:pt x="59" y="52"/>
                  </a:cubicBezTo>
                  <a:cubicBezTo>
                    <a:pt x="59" y="52"/>
                    <a:pt x="59" y="52"/>
                    <a:pt x="59" y="52"/>
                  </a:cubicBezTo>
                  <a:cubicBezTo>
                    <a:pt x="60" y="50"/>
                    <a:pt x="61" y="49"/>
                    <a:pt x="62" y="48"/>
                  </a:cubicBezTo>
                  <a:cubicBezTo>
                    <a:pt x="62" y="48"/>
                    <a:pt x="62" y="48"/>
                    <a:pt x="62" y="48"/>
                  </a:cubicBezTo>
                  <a:cubicBezTo>
                    <a:pt x="63" y="47"/>
                    <a:pt x="64" y="45"/>
                    <a:pt x="65" y="44"/>
                  </a:cubicBezTo>
                  <a:cubicBezTo>
                    <a:pt x="65" y="43"/>
                    <a:pt x="66" y="41"/>
                    <a:pt x="66" y="40"/>
                  </a:cubicBezTo>
                  <a:cubicBezTo>
                    <a:pt x="66" y="39"/>
                    <a:pt x="66" y="37"/>
                    <a:pt x="66" y="36"/>
                  </a:cubicBezTo>
                  <a:cubicBezTo>
                    <a:pt x="66" y="36"/>
                    <a:pt x="66" y="36"/>
                    <a:pt x="66" y="36"/>
                  </a:cubicBezTo>
                  <a:cubicBezTo>
                    <a:pt x="66" y="34"/>
                    <a:pt x="66" y="32"/>
                    <a:pt x="65" y="31"/>
                  </a:cubicBezTo>
                  <a:cubicBezTo>
                    <a:pt x="65" y="29"/>
                    <a:pt x="64" y="28"/>
                    <a:pt x="63" y="26"/>
                  </a:cubicBezTo>
                  <a:cubicBezTo>
                    <a:pt x="62" y="24"/>
                    <a:pt x="61" y="22"/>
                    <a:pt x="60" y="21"/>
                  </a:cubicBezTo>
                  <a:cubicBezTo>
                    <a:pt x="57" y="17"/>
                    <a:pt x="57" y="17"/>
                    <a:pt x="57" y="17"/>
                  </a:cubicBezTo>
                  <a:cubicBezTo>
                    <a:pt x="16" y="49"/>
                    <a:pt x="16" y="49"/>
                    <a:pt x="1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40" name="Freeform 29"/>
            <p:cNvSpPr>
              <a:spLocks/>
            </p:cNvSpPr>
            <p:nvPr/>
          </p:nvSpPr>
          <p:spPr bwMode="auto">
            <a:xfrm>
              <a:off x="5205413" y="4208463"/>
              <a:ext cx="169863" cy="166688"/>
            </a:xfrm>
            <a:custGeom>
              <a:avLst/>
              <a:gdLst>
                <a:gd name="T0" fmla="*/ 91 w 107"/>
                <a:gd name="T1" fmla="*/ 0 h 105"/>
                <a:gd name="T2" fmla="*/ 93 w 107"/>
                <a:gd name="T3" fmla="*/ 4 h 105"/>
                <a:gd name="T4" fmla="*/ 105 w 107"/>
                <a:gd name="T5" fmla="*/ 16 h 105"/>
                <a:gd name="T6" fmla="*/ 107 w 107"/>
                <a:gd name="T7" fmla="*/ 17 h 105"/>
                <a:gd name="T8" fmla="*/ 105 w 107"/>
                <a:gd name="T9" fmla="*/ 19 h 105"/>
                <a:gd name="T10" fmla="*/ 18 w 107"/>
                <a:gd name="T11" fmla="*/ 103 h 105"/>
                <a:gd name="T12" fmla="*/ 16 w 107"/>
                <a:gd name="T13" fmla="*/ 105 h 105"/>
                <a:gd name="T14" fmla="*/ 14 w 107"/>
                <a:gd name="T15" fmla="*/ 103 h 105"/>
                <a:gd name="T16" fmla="*/ 2 w 107"/>
                <a:gd name="T17" fmla="*/ 91 h 105"/>
                <a:gd name="T18" fmla="*/ 0 w 107"/>
                <a:gd name="T19" fmla="*/ 90 h 105"/>
                <a:gd name="T20" fmla="*/ 2 w 107"/>
                <a:gd name="T21" fmla="*/ 88 h 105"/>
                <a:gd name="T22" fmla="*/ 90 w 107"/>
                <a:gd name="T23" fmla="*/ 4 h 105"/>
                <a:gd name="T24" fmla="*/ 91 w 107"/>
                <a:gd name="T25" fmla="*/ 0 h 105"/>
                <a:gd name="T26" fmla="*/ 91 w 107"/>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7" h="105">
                  <a:moveTo>
                    <a:pt x="91" y="0"/>
                  </a:moveTo>
                  <a:lnTo>
                    <a:pt x="93" y="4"/>
                  </a:lnTo>
                  <a:lnTo>
                    <a:pt x="105" y="16"/>
                  </a:lnTo>
                  <a:lnTo>
                    <a:pt x="107" y="17"/>
                  </a:lnTo>
                  <a:lnTo>
                    <a:pt x="105" y="19"/>
                  </a:lnTo>
                  <a:lnTo>
                    <a:pt x="18" y="103"/>
                  </a:lnTo>
                  <a:lnTo>
                    <a:pt x="16" y="105"/>
                  </a:lnTo>
                  <a:lnTo>
                    <a:pt x="14" y="103"/>
                  </a:lnTo>
                  <a:lnTo>
                    <a:pt x="2" y="91"/>
                  </a:lnTo>
                  <a:lnTo>
                    <a:pt x="0" y="90"/>
                  </a:lnTo>
                  <a:lnTo>
                    <a:pt x="2" y="88"/>
                  </a:lnTo>
                  <a:lnTo>
                    <a:pt x="90" y="4"/>
                  </a:lnTo>
                  <a:lnTo>
                    <a:pt x="91" y="0"/>
                  </a:lnTo>
                  <a:lnTo>
                    <a:pt x="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41" name="Freeform 30"/>
            <p:cNvSpPr>
              <a:spLocks noEditPoints="1"/>
            </p:cNvSpPr>
            <p:nvPr/>
          </p:nvSpPr>
          <p:spPr bwMode="auto">
            <a:xfrm>
              <a:off x="5272088" y="4295775"/>
              <a:ext cx="209550" cy="227013"/>
            </a:xfrm>
            <a:custGeom>
              <a:avLst/>
              <a:gdLst>
                <a:gd name="T0" fmla="*/ 132 w 132"/>
                <a:gd name="T1" fmla="*/ 14 h 143"/>
                <a:gd name="T2" fmla="*/ 130 w 132"/>
                <a:gd name="T3" fmla="*/ 16 h 143"/>
                <a:gd name="T4" fmla="*/ 94 w 132"/>
                <a:gd name="T5" fmla="*/ 139 h 143"/>
                <a:gd name="T6" fmla="*/ 92 w 132"/>
                <a:gd name="T7" fmla="*/ 143 h 143"/>
                <a:gd name="T8" fmla="*/ 89 w 132"/>
                <a:gd name="T9" fmla="*/ 141 h 143"/>
                <a:gd name="T10" fmla="*/ 75 w 132"/>
                <a:gd name="T11" fmla="*/ 131 h 143"/>
                <a:gd name="T12" fmla="*/ 73 w 132"/>
                <a:gd name="T13" fmla="*/ 129 h 143"/>
                <a:gd name="T14" fmla="*/ 73 w 132"/>
                <a:gd name="T15" fmla="*/ 127 h 143"/>
                <a:gd name="T16" fmla="*/ 84 w 132"/>
                <a:gd name="T17" fmla="*/ 96 h 143"/>
                <a:gd name="T18" fmla="*/ 46 w 132"/>
                <a:gd name="T19" fmla="*/ 69 h 143"/>
                <a:gd name="T20" fmla="*/ 20 w 132"/>
                <a:gd name="T21" fmla="*/ 88 h 143"/>
                <a:gd name="T22" fmla="*/ 18 w 132"/>
                <a:gd name="T23" fmla="*/ 88 h 143"/>
                <a:gd name="T24" fmla="*/ 17 w 132"/>
                <a:gd name="T25" fmla="*/ 88 h 143"/>
                <a:gd name="T26" fmla="*/ 3 w 132"/>
                <a:gd name="T27" fmla="*/ 78 h 143"/>
                <a:gd name="T28" fmla="*/ 0 w 132"/>
                <a:gd name="T29" fmla="*/ 74 h 143"/>
                <a:gd name="T30" fmla="*/ 3 w 132"/>
                <a:gd name="T31" fmla="*/ 72 h 143"/>
                <a:gd name="T32" fmla="*/ 111 w 132"/>
                <a:gd name="T33" fmla="*/ 2 h 143"/>
                <a:gd name="T34" fmla="*/ 113 w 132"/>
                <a:gd name="T35" fmla="*/ 0 h 143"/>
                <a:gd name="T36" fmla="*/ 114 w 132"/>
                <a:gd name="T37" fmla="*/ 2 h 143"/>
                <a:gd name="T38" fmla="*/ 130 w 132"/>
                <a:gd name="T39" fmla="*/ 12 h 143"/>
                <a:gd name="T40" fmla="*/ 132 w 132"/>
                <a:gd name="T41" fmla="*/ 14 h 143"/>
                <a:gd name="T42" fmla="*/ 132 w 132"/>
                <a:gd name="T43" fmla="*/ 14 h 143"/>
                <a:gd name="T44" fmla="*/ 89 w 132"/>
                <a:gd name="T45" fmla="*/ 78 h 143"/>
                <a:gd name="T46" fmla="*/ 106 w 132"/>
                <a:gd name="T47" fmla="*/ 28 h 143"/>
                <a:gd name="T48" fmla="*/ 63 w 132"/>
                <a:gd name="T49" fmla="*/ 59 h 143"/>
                <a:gd name="T50" fmla="*/ 89 w 132"/>
                <a:gd name="T51" fmla="*/ 78 h 143"/>
                <a:gd name="T52" fmla="*/ 89 w 132"/>
                <a:gd name="T53" fmla="*/ 7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 h="143">
                  <a:moveTo>
                    <a:pt x="132" y="14"/>
                  </a:moveTo>
                  <a:lnTo>
                    <a:pt x="130" y="16"/>
                  </a:lnTo>
                  <a:lnTo>
                    <a:pt x="94" y="139"/>
                  </a:lnTo>
                  <a:lnTo>
                    <a:pt x="92" y="143"/>
                  </a:lnTo>
                  <a:lnTo>
                    <a:pt x="89" y="141"/>
                  </a:lnTo>
                  <a:lnTo>
                    <a:pt x="75" y="131"/>
                  </a:lnTo>
                  <a:lnTo>
                    <a:pt x="73" y="129"/>
                  </a:lnTo>
                  <a:lnTo>
                    <a:pt x="73" y="127"/>
                  </a:lnTo>
                  <a:lnTo>
                    <a:pt x="84" y="96"/>
                  </a:lnTo>
                  <a:lnTo>
                    <a:pt x="46" y="69"/>
                  </a:lnTo>
                  <a:lnTo>
                    <a:pt x="20" y="88"/>
                  </a:lnTo>
                  <a:lnTo>
                    <a:pt x="18" y="88"/>
                  </a:lnTo>
                  <a:lnTo>
                    <a:pt x="17" y="88"/>
                  </a:lnTo>
                  <a:lnTo>
                    <a:pt x="3" y="78"/>
                  </a:lnTo>
                  <a:lnTo>
                    <a:pt x="0" y="74"/>
                  </a:lnTo>
                  <a:lnTo>
                    <a:pt x="3" y="72"/>
                  </a:lnTo>
                  <a:lnTo>
                    <a:pt x="111" y="2"/>
                  </a:lnTo>
                  <a:lnTo>
                    <a:pt x="113" y="0"/>
                  </a:lnTo>
                  <a:lnTo>
                    <a:pt x="114" y="2"/>
                  </a:lnTo>
                  <a:lnTo>
                    <a:pt x="130" y="12"/>
                  </a:lnTo>
                  <a:lnTo>
                    <a:pt x="132" y="14"/>
                  </a:lnTo>
                  <a:lnTo>
                    <a:pt x="132" y="14"/>
                  </a:lnTo>
                  <a:close/>
                  <a:moveTo>
                    <a:pt x="89" y="78"/>
                  </a:moveTo>
                  <a:lnTo>
                    <a:pt x="106" y="28"/>
                  </a:lnTo>
                  <a:lnTo>
                    <a:pt x="63" y="59"/>
                  </a:lnTo>
                  <a:lnTo>
                    <a:pt x="89" y="78"/>
                  </a:lnTo>
                  <a:lnTo>
                    <a:pt x="89"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42" name="Freeform 31"/>
            <p:cNvSpPr>
              <a:spLocks/>
            </p:cNvSpPr>
            <p:nvPr/>
          </p:nvSpPr>
          <p:spPr bwMode="auto">
            <a:xfrm>
              <a:off x="5467350" y="4370388"/>
              <a:ext cx="223838" cy="247650"/>
            </a:xfrm>
            <a:custGeom>
              <a:avLst/>
              <a:gdLst>
                <a:gd name="T0" fmla="*/ 57 w 141"/>
                <a:gd name="T1" fmla="*/ 0 h 156"/>
                <a:gd name="T2" fmla="*/ 60 w 141"/>
                <a:gd name="T3" fmla="*/ 1 h 156"/>
                <a:gd name="T4" fmla="*/ 79 w 141"/>
                <a:gd name="T5" fmla="*/ 10 h 156"/>
                <a:gd name="T6" fmla="*/ 79 w 141"/>
                <a:gd name="T7" fmla="*/ 12 h 156"/>
                <a:gd name="T8" fmla="*/ 81 w 141"/>
                <a:gd name="T9" fmla="*/ 13 h 156"/>
                <a:gd name="T10" fmla="*/ 81 w 141"/>
                <a:gd name="T11" fmla="*/ 113 h 156"/>
                <a:gd name="T12" fmla="*/ 120 w 141"/>
                <a:gd name="T13" fmla="*/ 34 h 156"/>
                <a:gd name="T14" fmla="*/ 122 w 141"/>
                <a:gd name="T15" fmla="*/ 32 h 156"/>
                <a:gd name="T16" fmla="*/ 123 w 141"/>
                <a:gd name="T17" fmla="*/ 32 h 156"/>
                <a:gd name="T18" fmla="*/ 137 w 141"/>
                <a:gd name="T19" fmla="*/ 39 h 156"/>
                <a:gd name="T20" fmla="*/ 141 w 141"/>
                <a:gd name="T21" fmla="*/ 41 h 156"/>
                <a:gd name="T22" fmla="*/ 139 w 141"/>
                <a:gd name="T23" fmla="*/ 44 h 156"/>
                <a:gd name="T24" fmla="*/ 86 w 141"/>
                <a:gd name="T25" fmla="*/ 152 h 156"/>
                <a:gd name="T26" fmla="*/ 84 w 141"/>
                <a:gd name="T27" fmla="*/ 156 h 156"/>
                <a:gd name="T28" fmla="*/ 82 w 141"/>
                <a:gd name="T29" fmla="*/ 154 h 156"/>
                <a:gd name="T30" fmla="*/ 63 w 141"/>
                <a:gd name="T31" fmla="*/ 144 h 156"/>
                <a:gd name="T32" fmla="*/ 62 w 141"/>
                <a:gd name="T33" fmla="*/ 144 h 156"/>
                <a:gd name="T34" fmla="*/ 62 w 141"/>
                <a:gd name="T35" fmla="*/ 142 h 156"/>
                <a:gd name="T36" fmla="*/ 60 w 141"/>
                <a:gd name="T37" fmla="*/ 43 h 156"/>
                <a:gd name="T38" fmla="*/ 22 w 141"/>
                <a:gd name="T39" fmla="*/ 122 h 156"/>
                <a:gd name="T40" fmla="*/ 21 w 141"/>
                <a:gd name="T41" fmla="*/ 123 h 156"/>
                <a:gd name="T42" fmla="*/ 17 w 141"/>
                <a:gd name="T43" fmla="*/ 122 h 156"/>
                <a:gd name="T44" fmla="*/ 3 w 141"/>
                <a:gd name="T45" fmla="*/ 115 h 156"/>
                <a:gd name="T46" fmla="*/ 0 w 141"/>
                <a:gd name="T47" fmla="*/ 113 h 156"/>
                <a:gd name="T48" fmla="*/ 2 w 141"/>
                <a:gd name="T49" fmla="*/ 111 h 156"/>
                <a:gd name="T50" fmla="*/ 55 w 141"/>
                <a:gd name="T51" fmla="*/ 3 h 156"/>
                <a:gd name="T52" fmla="*/ 57 w 141"/>
                <a:gd name="T53" fmla="*/ 0 h 156"/>
                <a:gd name="T54" fmla="*/ 57 w 141"/>
                <a:gd name="T55"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1" h="156">
                  <a:moveTo>
                    <a:pt x="57" y="0"/>
                  </a:moveTo>
                  <a:lnTo>
                    <a:pt x="60" y="1"/>
                  </a:lnTo>
                  <a:lnTo>
                    <a:pt x="79" y="10"/>
                  </a:lnTo>
                  <a:lnTo>
                    <a:pt x="79" y="12"/>
                  </a:lnTo>
                  <a:lnTo>
                    <a:pt x="81" y="13"/>
                  </a:lnTo>
                  <a:lnTo>
                    <a:pt x="81" y="113"/>
                  </a:lnTo>
                  <a:lnTo>
                    <a:pt x="120" y="34"/>
                  </a:lnTo>
                  <a:lnTo>
                    <a:pt x="122" y="32"/>
                  </a:lnTo>
                  <a:lnTo>
                    <a:pt x="123" y="32"/>
                  </a:lnTo>
                  <a:lnTo>
                    <a:pt x="137" y="39"/>
                  </a:lnTo>
                  <a:lnTo>
                    <a:pt x="141" y="41"/>
                  </a:lnTo>
                  <a:lnTo>
                    <a:pt x="139" y="44"/>
                  </a:lnTo>
                  <a:lnTo>
                    <a:pt x="86" y="152"/>
                  </a:lnTo>
                  <a:lnTo>
                    <a:pt x="84" y="156"/>
                  </a:lnTo>
                  <a:lnTo>
                    <a:pt x="82" y="154"/>
                  </a:lnTo>
                  <a:lnTo>
                    <a:pt x="63" y="144"/>
                  </a:lnTo>
                  <a:lnTo>
                    <a:pt x="62" y="144"/>
                  </a:lnTo>
                  <a:lnTo>
                    <a:pt x="62" y="142"/>
                  </a:lnTo>
                  <a:lnTo>
                    <a:pt x="60" y="43"/>
                  </a:lnTo>
                  <a:lnTo>
                    <a:pt x="22" y="122"/>
                  </a:lnTo>
                  <a:lnTo>
                    <a:pt x="21" y="123"/>
                  </a:lnTo>
                  <a:lnTo>
                    <a:pt x="17" y="122"/>
                  </a:lnTo>
                  <a:lnTo>
                    <a:pt x="3" y="115"/>
                  </a:lnTo>
                  <a:lnTo>
                    <a:pt x="0" y="113"/>
                  </a:lnTo>
                  <a:lnTo>
                    <a:pt x="2" y="111"/>
                  </a:lnTo>
                  <a:lnTo>
                    <a:pt x="55" y="3"/>
                  </a:lnTo>
                  <a:lnTo>
                    <a:pt x="57" y="0"/>
                  </a:lnTo>
                  <a:lnTo>
                    <a:pt x="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43" name="Freeform 32"/>
            <p:cNvSpPr>
              <a:spLocks/>
            </p:cNvSpPr>
            <p:nvPr/>
          </p:nvSpPr>
          <p:spPr bwMode="auto">
            <a:xfrm>
              <a:off x="7032625" y="3802063"/>
              <a:ext cx="225425" cy="174625"/>
            </a:xfrm>
            <a:custGeom>
              <a:avLst/>
              <a:gdLst>
                <a:gd name="T0" fmla="*/ 85 w 142"/>
                <a:gd name="T1" fmla="*/ 90 h 110"/>
                <a:gd name="T2" fmla="*/ 5 w 142"/>
                <a:gd name="T3" fmla="*/ 98 h 110"/>
                <a:gd name="T4" fmla="*/ 0 w 142"/>
                <a:gd name="T5" fmla="*/ 98 h 110"/>
                <a:gd name="T6" fmla="*/ 3 w 142"/>
                <a:gd name="T7" fmla="*/ 95 h 110"/>
                <a:gd name="T8" fmla="*/ 10 w 142"/>
                <a:gd name="T9" fmla="*/ 76 h 110"/>
                <a:gd name="T10" fmla="*/ 10 w 142"/>
                <a:gd name="T11" fmla="*/ 74 h 110"/>
                <a:gd name="T12" fmla="*/ 12 w 142"/>
                <a:gd name="T13" fmla="*/ 74 h 110"/>
                <a:gd name="T14" fmla="*/ 68 w 142"/>
                <a:gd name="T15" fmla="*/ 69 h 110"/>
                <a:gd name="T16" fmla="*/ 34 w 142"/>
                <a:gd name="T17" fmla="*/ 24 h 110"/>
                <a:gd name="T18" fmla="*/ 32 w 142"/>
                <a:gd name="T19" fmla="*/ 24 h 110"/>
                <a:gd name="T20" fmla="*/ 34 w 142"/>
                <a:gd name="T21" fmla="*/ 23 h 110"/>
                <a:gd name="T22" fmla="*/ 41 w 142"/>
                <a:gd name="T23" fmla="*/ 5 h 110"/>
                <a:gd name="T24" fmla="*/ 43 w 142"/>
                <a:gd name="T25" fmla="*/ 0 h 110"/>
                <a:gd name="T26" fmla="*/ 46 w 142"/>
                <a:gd name="T27" fmla="*/ 4 h 110"/>
                <a:gd name="T28" fmla="*/ 94 w 142"/>
                <a:gd name="T29" fmla="*/ 69 h 110"/>
                <a:gd name="T30" fmla="*/ 140 w 142"/>
                <a:gd name="T31" fmla="*/ 90 h 110"/>
                <a:gd name="T32" fmla="*/ 142 w 142"/>
                <a:gd name="T33" fmla="*/ 90 h 110"/>
                <a:gd name="T34" fmla="*/ 142 w 142"/>
                <a:gd name="T35" fmla="*/ 93 h 110"/>
                <a:gd name="T36" fmla="*/ 135 w 142"/>
                <a:gd name="T37" fmla="*/ 109 h 110"/>
                <a:gd name="T38" fmla="*/ 133 w 142"/>
                <a:gd name="T39" fmla="*/ 110 h 110"/>
                <a:gd name="T40" fmla="*/ 130 w 142"/>
                <a:gd name="T41" fmla="*/ 110 h 110"/>
                <a:gd name="T42" fmla="*/ 85 w 142"/>
                <a:gd name="T43" fmla="*/ 90 h 110"/>
                <a:gd name="T44" fmla="*/ 85 w 142"/>
                <a:gd name="T45" fmla="*/ 9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110">
                  <a:moveTo>
                    <a:pt x="85" y="90"/>
                  </a:moveTo>
                  <a:lnTo>
                    <a:pt x="5" y="98"/>
                  </a:lnTo>
                  <a:lnTo>
                    <a:pt x="0" y="98"/>
                  </a:lnTo>
                  <a:lnTo>
                    <a:pt x="3" y="95"/>
                  </a:lnTo>
                  <a:lnTo>
                    <a:pt x="10" y="76"/>
                  </a:lnTo>
                  <a:lnTo>
                    <a:pt x="10" y="74"/>
                  </a:lnTo>
                  <a:lnTo>
                    <a:pt x="12" y="74"/>
                  </a:lnTo>
                  <a:lnTo>
                    <a:pt x="68" y="69"/>
                  </a:lnTo>
                  <a:lnTo>
                    <a:pt x="34" y="24"/>
                  </a:lnTo>
                  <a:lnTo>
                    <a:pt x="32" y="24"/>
                  </a:lnTo>
                  <a:lnTo>
                    <a:pt x="34" y="23"/>
                  </a:lnTo>
                  <a:lnTo>
                    <a:pt x="41" y="5"/>
                  </a:lnTo>
                  <a:lnTo>
                    <a:pt x="43" y="0"/>
                  </a:lnTo>
                  <a:lnTo>
                    <a:pt x="46" y="4"/>
                  </a:lnTo>
                  <a:lnTo>
                    <a:pt x="94" y="69"/>
                  </a:lnTo>
                  <a:lnTo>
                    <a:pt x="140" y="90"/>
                  </a:lnTo>
                  <a:lnTo>
                    <a:pt x="142" y="90"/>
                  </a:lnTo>
                  <a:lnTo>
                    <a:pt x="142" y="93"/>
                  </a:lnTo>
                  <a:lnTo>
                    <a:pt x="135" y="109"/>
                  </a:lnTo>
                  <a:lnTo>
                    <a:pt x="133" y="110"/>
                  </a:lnTo>
                  <a:lnTo>
                    <a:pt x="130" y="110"/>
                  </a:lnTo>
                  <a:lnTo>
                    <a:pt x="85" y="90"/>
                  </a:lnTo>
                  <a:lnTo>
                    <a:pt x="85" y="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44" name="Freeform 33"/>
            <p:cNvSpPr>
              <a:spLocks noEditPoints="1"/>
            </p:cNvSpPr>
            <p:nvPr/>
          </p:nvSpPr>
          <p:spPr bwMode="auto">
            <a:xfrm>
              <a:off x="5878513" y="4075113"/>
              <a:ext cx="431800" cy="125413"/>
            </a:xfrm>
            <a:custGeom>
              <a:avLst/>
              <a:gdLst>
                <a:gd name="T0" fmla="*/ 0 w 159"/>
                <a:gd name="T1" fmla="*/ 40 h 46"/>
                <a:gd name="T2" fmla="*/ 8 w 159"/>
                <a:gd name="T3" fmla="*/ 35 h 46"/>
                <a:gd name="T4" fmla="*/ 6 w 159"/>
                <a:gd name="T5" fmla="*/ 9 h 46"/>
                <a:gd name="T6" fmla="*/ 0 w 159"/>
                <a:gd name="T7" fmla="*/ 3 h 46"/>
                <a:gd name="T8" fmla="*/ 14 w 159"/>
                <a:gd name="T9" fmla="*/ 1 h 46"/>
                <a:gd name="T10" fmla="*/ 18 w 159"/>
                <a:gd name="T11" fmla="*/ 35 h 46"/>
                <a:gd name="T12" fmla="*/ 25 w 159"/>
                <a:gd name="T13" fmla="*/ 40 h 46"/>
                <a:gd name="T14" fmla="*/ 0 w 159"/>
                <a:gd name="T15" fmla="*/ 45 h 46"/>
                <a:gd name="T16" fmla="*/ 59 w 159"/>
                <a:gd name="T17" fmla="*/ 29 h 46"/>
                <a:gd name="T18" fmla="*/ 42 w 159"/>
                <a:gd name="T19" fmla="*/ 26 h 46"/>
                <a:gd name="T20" fmla="*/ 43 w 159"/>
                <a:gd name="T21" fmla="*/ 4 h 46"/>
                <a:gd name="T22" fmla="*/ 69 w 159"/>
                <a:gd name="T23" fmla="*/ 6 h 46"/>
                <a:gd name="T24" fmla="*/ 69 w 159"/>
                <a:gd name="T25" fmla="*/ 40 h 46"/>
                <a:gd name="T26" fmla="*/ 44 w 159"/>
                <a:gd name="T27" fmla="*/ 43 h 46"/>
                <a:gd name="T28" fmla="*/ 41 w 159"/>
                <a:gd name="T29" fmla="*/ 34 h 46"/>
                <a:gd name="T30" fmla="*/ 50 w 159"/>
                <a:gd name="T31" fmla="*/ 37 h 46"/>
                <a:gd name="T32" fmla="*/ 51 w 159"/>
                <a:gd name="T33" fmla="*/ 40 h 46"/>
                <a:gd name="T34" fmla="*/ 61 w 159"/>
                <a:gd name="T35" fmla="*/ 37 h 46"/>
                <a:gd name="T36" fmla="*/ 63 w 159"/>
                <a:gd name="T37" fmla="*/ 15 h 46"/>
                <a:gd name="T38" fmla="*/ 56 w 159"/>
                <a:gd name="T39" fmla="*/ 6 h 46"/>
                <a:gd name="T40" fmla="*/ 49 w 159"/>
                <a:gd name="T41" fmla="*/ 15 h 46"/>
                <a:gd name="T42" fmla="*/ 56 w 159"/>
                <a:gd name="T43" fmla="*/ 24 h 46"/>
                <a:gd name="T44" fmla="*/ 63 w 159"/>
                <a:gd name="T45" fmla="*/ 15 h 46"/>
                <a:gd name="T46" fmla="*/ 116 w 159"/>
                <a:gd name="T47" fmla="*/ 25 h 46"/>
                <a:gd name="T48" fmla="*/ 113 w 159"/>
                <a:gd name="T49" fmla="*/ 42 h 46"/>
                <a:gd name="T50" fmla="*/ 87 w 159"/>
                <a:gd name="T51" fmla="*/ 43 h 46"/>
                <a:gd name="T52" fmla="*/ 84 w 159"/>
                <a:gd name="T53" fmla="*/ 30 h 46"/>
                <a:gd name="T54" fmla="*/ 91 w 159"/>
                <a:gd name="T55" fmla="*/ 30 h 46"/>
                <a:gd name="T56" fmla="*/ 92 w 159"/>
                <a:gd name="T57" fmla="*/ 35 h 46"/>
                <a:gd name="T58" fmla="*/ 94 w 159"/>
                <a:gd name="T59" fmla="*/ 39 h 46"/>
                <a:gd name="T60" fmla="*/ 104 w 159"/>
                <a:gd name="T61" fmla="*/ 38 h 46"/>
                <a:gd name="T62" fmla="*/ 104 w 159"/>
                <a:gd name="T63" fmla="*/ 26 h 46"/>
                <a:gd name="T64" fmla="*/ 96 w 159"/>
                <a:gd name="T65" fmla="*/ 24 h 46"/>
                <a:gd name="T66" fmla="*/ 95 w 159"/>
                <a:gd name="T67" fmla="*/ 18 h 46"/>
                <a:gd name="T68" fmla="*/ 97 w 159"/>
                <a:gd name="T69" fmla="*/ 18 h 46"/>
                <a:gd name="T70" fmla="*/ 105 w 159"/>
                <a:gd name="T71" fmla="*/ 11 h 46"/>
                <a:gd name="T72" fmla="*/ 99 w 159"/>
                <a:gd name="T73" fmla="*/ 6 h 46"/>
                <a:gd name="T74" fmla="*/ 93 w 159"/>
                <a:gd name="T75" fmla="*/ 9 h 46"/>
                <a:gd name="T76" fmla="*/ 94 w 159"/>
                <a:gd name="T77" fmla="*/ 12 h 46"/>
                <a:gd name="T78" fmla="*/ 89 w 159"/>
                <a:gd name="T79" fmla="*/ 17 h 46"/>
                <a:gd name="T80" fmla="*/ 84 w 159"/>
                <a:gd name="T81" fmla="*/ 11 h 46"/>
                <a:gd name="T82" fmla="*/ 100 w 159"/>
                <a:gd name="T83" fmla="*/ 0 h 46"/>
                <a:gd name="T84" fmla="*/ 116 w 159"/>
                <a:gd name="T85" fmla="*/ 12 h 46"/>
                <a:gd name="T86" fmla="*/ 109 w 159"/>
                <a:gd name="T87" fmla="*/ 21 h 46"/>
                <a:gd name="T88" fmla="*/ 133 w 159"/>
                <a:gd name="T89" fmla="*/ 40 h 46"/>
                <a:gd name="T90" fmla="*/ 141 w 159"/>
                <a:gd name="T91" fmla="*/ 35 h 46"/>
                <a:gd name="T92" fmla="*/ 139 w 159"/>
                <a:gd name="T93" fmla="*/ 9 h 46"/>
                <a:gd name="T94" fmla="*/ 133 w 159"/>
                <a:gd name="T95" fmla="*/ 3 h 46"/>
                <a:gd name="T96" fmla="*/ 147 w 159"/>
                <a:gd name="T97" fmla="*/ 1 h 46"/>
                <a:gd name="T98" fmla="*/ 151 w 159"/>
                <a:gd name="T99" fmla="*/ 35 h 46"/>
                <a:gd name="T100" fmla="*/ 159 w 159"/>
                <a:gd name="T101" fmla="*/ 40 h 46"/>
                <a:gd name="T102" fmla="*/ 133 w 159"/>
                <a:gd name="T103"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46">
                  <a:moveTo>
                    <a:pt x="0" y="45"/>
                  </a:moveTo>
                  <a:cubicBezTo>
                    <a:pt x="0" y="40"/>
                    <a:pt x="0" y="40"/>
                    <a:pt x="0" y="40"/>
                  </a:cubicBezTo>
                  <a:cubicBezTo>
                    <a:pt x="3" y="40"/>
                    <a:pt x="5" y="39"/>
                    <a:pt x="6" y="39"/>
                  </a:cubicBezTo>
                  <a:cubicBezTo>
                    <a:pt x="7" y="38"/>
                    <a:pt x="8" y="37"/>
                    <a:pt x="8" y="35"/>
                  </a:cubicBezTo>
                  <a:cubicBezTo>
                    <a:pt x="8" y="13"/>
                    <a:pt x="8" y="13"/>
                    <a:pt x="8" y="13"/>
                  </a:cubicBezTo>
                  <a:cubicBezTo>
                    <a:pt x="8" y="11"/>
                    <a:pt x="7" y="10"/>
                    <a:pt x="6" y="9"/>
                  </a:cubicBezTo>
                  <a:cubicBezTo>
                    <a:pt x="5" y="8"/>
                    <a:pt x="3" y="8"/>
                    <a:pt x="0" y="8"/>
                  </a:cubicBezTo>
                  <a:cubicBezTo>
                    <a:pt x="0" y="3"/>
                    <a:pt x="0" y="3"/>
                    <a:pt x="0" y="3"/>
                  </a:cubicBezTo>
                  <a:cubicBezTo>
                    <a:pt x="3" y="3"/>
                    <a:pt x="6" y="3"/>
                    <a:pt x="8" y="2"/>
                  </a:cubicBezTo>
                  <a:cubicBezTo>
                    <a:pt x="10" y="2"/>
                    <a:pt x="12" y="1"/>
                    <a:pt x="14" y="1"/>
                  </a:cubicBezTo>
                  <a:cubicBezTo>
                    <a:pt x="18" y="1"/>
                    <a:pt x="18" y="1"/>
                    <a:pt x="18" y="1"/>
                  </a:cubicBezTo>
                  <a:cubicBezTo>
                    <a:pt x="18" y="35"/>
                    <a:pt x="18" y="35"/>
                    <a:pt x="18" y="35"/>
                  </a:cubicBezTo>
                  <a:cubicBezTo>
                    <a:pt x="18" y="37"/>
                    <a:pt x="18" y="38"/>
                    <a:pt x="19" y="39"/>
                  </a:cubicBezTo>
                  <a:cubicBezTo>
                    <a:pt x="20" y="39"/>
                    <a:pt x="22" y="40"/>
                    <a:pt x="25" y="40"/>
                  </a:cubicBezTo>
                  <a:cubicBezTo>
                    <a:pt x="25" y="45"/>
                    <a:pt x="25" y="45"/>
                    <a:pt x="25" y="45"/>
                  </a:cubicBezTo>
                  <a:cubicBezTo>
                    <a:pt x="0" y="45"/>
                    <a:pt x="0" y="45"/>
                    <a:pt x="0" y="45"/>
                  </a:cubicBezTo>
                  <a:close/>
                  <a:moveTo>
                    <a:pt x="64" y="26"/>
                  </a:moveTo>
                  <a:cubicBezTo>
                    <a:pt x="62" y="28"/>
                    <a:pt x="60" y="28"/>
                    <a:pt x="59" y="29"/>
                  </a:cubicBezTo>
                  <a:cubicBezTo>
                    <a:pt x="57" y="30"/>
                    <a:pt x="55" y="30"/>
                    <a:pt x="53" y="30"/>
                  </a:cubicBezTo>
                  <a:cubicBezTo>
                    <a:pt x="49" y="30"/>
                    <a:pt x="45" y="29"/>
                    <a:pt x="42" y="26"/>
                  </a:cubicBezTo>
                  <a:cubicBezTo>
                    <a:pt x="39" y="23"/>
                    <a:pt x="38" y="20"/>
                    <a:pt x="38" y="15"/>
                  </a:cubicBezTo>
                  <a:cubicBezTo>
                    <a:pt x="38" y="11"/>
                    <a:pt x="40" y="7"/>
                    <a:pt x="43" y="4"/>
                  </a:cubicBezTo>
                  <a:cubicBezTo>
                    <a:pt x="46" y="1"/>
                    <a:pt x="51" y="0"/>
                    <a:pt x="56" y="0"/>
                  </a:cubicBezTo>
                  <a:cubicBezTo>
                    <a:pt x="62" y="0"/>
                    <a:pt x="66" y="2"/>
                    <a:pt x="69" y="6"/>
                  </a:cubicBezTo>
                  <a:cubicBezTo>
                    <a:pt x="73" y="9"/>
                    <a:pt x="74" y="15"/>
                    <a:pt x="74" y="22"/>
                  </a:cubicBezTo>
                  <a:cubicBezTo>
                    <a:pt x="74" y="29"/>
                    <a:pt x="72" y="35"/>
                    <a:pt x="69" y="40"/>
                  </a:cubicBezTo>
                  <a:cubicBezTo>
                    <a:pt x="65" y="44"/>
                    <a:pt x="60" y="46"/>
                    <a:pt x="54" y="46"/>
                  </a:cubicBezTo>
                  <a:cubicBezTo>
                    <a:pt x="50" y="46"/>
                    <a:pt x="47" y="45"/>
                    <a:pt x="44" y="43"/>
                  </a:cubicBezTo>
                  <a:cubicBezTo>
                    <a:pt x="41" y="42"/>
                    <a:pt x="40" y="40"/>
                    <a:pt x="40" y="37"/>
                  </a:cubicBezTo>
                  <a:cubicBezTo>
                    <a:pt x="40" y="36"/>
                    <a:pt x="40" y="34"/>
                    <a:pt x="41" y="34"/>
                  </a:cubicBezTo>
                  <a:cubicBezTo>
                    <a:pt x="42" y="33"/>
                    <a:pt x="43" y="32"/>
                    <a:pt x="45" y="32"/>
                  </a:cubicBezTo>
                  <a:cubicBezTo>
                    <a:pt x="47" y="32"/>
                    <a:pt x="49" y="34"/>
                    <a:pt x="50" y="37"/>
                  </a:cubicBezTo>
                  <a:cubicBezTo>
                    <a:pt x="50" y="38"/>
                    <a:pt x="50" y="38"/>
                    <a:pt x="50" y="38"/>
                  </a:cubicBezTo>
                  <a:cubicBezTo>
                    <a:pt x="50" y="39"/>
                    <a:pt x="50" y="40"/>
                    <a:pt x="51" y="40"/>
                  </a:cubicBezTo>
                  <a:cubicBezTo>
                    <a:pt x="52" y="40"/>
                    <a:pt x="52" y="40"/>
                    <a:pt x="54" y="40"/>
                  </a:cubicBezTo>
                  <a:cubicBezTo>
                    <a:pt x="57" y="40"/>
                    <a:pt x="59" y="39"/>
                    <a:pt x="61" y="37"/>
                  </a:cubicBezTo>
                  <a:cubicBezTo>
                    <a:pt x="63" y="34"/>
                    <a:pt x="64" y="31"/>
                    <a:pt x="64" y="26"/>
                  </a:cubicBezTo>
                  <a:close/>
                  <a:moveTo>
                    <a:pt x="63" y="15"/>
                  </a:moveTo>
                  <a:cubicBezTo>
                    <a:pt x="63" y="12"/>
                    <a:pt x="63" y="10"/>
                    <a:pt x="61" y="8"/>
                  </a:cubicBezTo>
                  <a:cubicBezTo>
                    <a:pt x="60" y="7"/>
                    <a:pt x="58" y="6"/>
                    <a:pt x="56" y="6"/>
                  </a:cubicBezTo>
                  <a:cubicBezTo>
                    <a:pt x="54" y="6"/>
                    <a:pt x="52" y="7"/>
                    <a:pt x="51" y="8"/>
                  </a:cubicBezTo>
                  <a:cubicBezTo>
                    <a:pt x="50" y="10"/>
                    <a:pt x="49" y="12"/>
                    <a:pt x="49" y="15"/>
                  </a:cubicBezTo>
                  <a:cubicBezTo>
                    <a:pt x="49" y="18"/>
                    <a:pt x="49" y="20"/>
                    <a:pt x="51" y="21"/>
                  </a:cubicBezTo>
                  <a:cubicBezTo>
                    <a:pt x="52" y="23"/>
                    <a:pt x="54" y="24"/>
                    <a:pt x="56" y="24"/>
                  </a:cubicBezTo>
                  <a:cubicBezTo>
                    <a:pt x="58" y="24"/>
                    <a:pt x="60" y="23"/>
                    <a:pt x="61" y="21"/>
                  </a:cubicBezTo>
                  <a:cubicBezTo>
                    <a:pt x="63" y="20"/>
                    <a:pt x="63" y="18"/>
                    <a:pt x="63" y="15"/>
                  </a:cubicBezTo>
                  <a:close/>
                  <a:moveTo>
                    <a:pt x="109" y="21"/>
                  </a:moveTo>
                  <a:cubicBezTo>
                    <a:pt x="112" y="22"/>
                    <a:pt x="115" y="23"/>
                    <a:pt x="116" y="25"/>
                  </a:cubicBezTo>
                  <a:cubicBezTo>
                    <a:pt x="118" y="26"/>
                    <a:pt x="118" y="29"/>
                    <a:pt x="118" y="31"/>
                  </a:cubicBezTo>
                  <a:cubicBezTo>
                    <a:pt x="118" y="36"/>
                    <a:pt x="117" y="39"/>
                    <a:pt x="113" y="42"/>
                  </a:cubicBezTo>
                  <a:cubicBezTo>
                    <a:pt x="109" y="44"/>
                    <a:pt x="105" y="46"/>
                    <a:pt x="99" y="46"/>
                  </a:cubicBezTo>
                  <a:cubicBezTo>
                    <a:pt x="94" y="46"/>
                    <a:pt x="90" y="45"/>
                    <a:pt x="87" y="43"/>
                  </a:cubicBezTo>
                  <a:cubicBezTo>
                    <a:pt x="84" y="40"/>
                    <a:pt x="83" y="38"/>
                    <a:pt x="83" y="34"/>
                  </a:cubicBezTo>
                  <a:cubicBezTo>
                    <a:pt x="83" y="33"/>
                    <a:pt x="83" y="31"/>
                    <a:pt x="84" y="30"/>
                  </a:cubicBezTo>
                  <a:cubicBezTo>
                    <a:pt x="85" y="29"/>
                    <a:pt x="86" y="29"/>
                    <a:pt x="88" y="29"/>
                  </a:cubicBezTo>
                  <a:cubicBezTo>
                    <a:pt x="89" y="29"/>
                    <a:pt x="90" y="29"/>
                    <a:pt x="91" y="30"/>
                  </a:cubicBezTo>
                  <a:cubicBezTo>
                    <a:pt x="92" y="31"/>
                    <a:pt x="93" y="32"/>
                    <a:pt x="93" y="34"/>
                  </a:cubicBezTo>
                  <a:cubicBezTo>
                    <a:pt x="93" y="34"/>
                    <a:pt x="93" y="35"/>
                    <a:pt x="92" y="35"/>
                  </a:cubicBezTo>
                  <a:cubicBezTo>
                    <a:pt x="92" y="36"/>
                    <a:pt x="92" y="36"/>
                    <a:pt x="92" y="36"/>
                  </a:cubicBezTo>
                  <a:cubicBezTo>
                    <a:pt x="92" y="37"/>
                    <a:pt x="93" y="38"/>
                    <a:pt x="94" y="39"/>
                  </a:cubicBezTo>
                  <a:cubicBezTo>
                    <a:pt x="95" y="39"/>
                    <a:pt x="97" y="40"/>
                    <a:pt x="99" y="40"/>
                  </a:cubicBezTo>
                  <a:cubicBezTo>
                    <a:pt x="101" y="40"/>
                    <a:pt x="103" y="39"/>
                    <a:pt x="104" y="38"/>
                  </a:cubicBezTo>
                  <a:cubicBezTo>
                    <a:pt x="106" y="36"/>
                    <a:pt x="106" y="34"/>
                    <a:pt x="106" y="32"/>
                  </a:cubicBezTo>
                  <a:cubicBezTo>
                    <a:pt x="106" y="29"/>
                    <a:pt x="106" y="27"/>
                    <a:pt x="104" y="26"/>
                  </a:cubicBezTo>
                  <a:cubicBezTo>
                    <a:pt x="103" y="24"/>
                    <a:pt x="100" y="24"/>
                    <a:pt x="97" y="24"/>
                  </a:cubicBezTo>
                  <a:cubicBezTo>
                    <a:pt x="96" y="24"/>
                    <a:pt x="96" y="24"/>
                    <a:pt x="96" y="24"/>
                  </a:cubicBezTo>
                  <a:cubicBezTo>
                    <a:pt x="95" y="24"/>
                    <a:pt x="95" y="24"/>
                    <a:pt x="95" y="24"/>
                  </a:cubicBezTo>
                  <a:cubicBezTo>
                    <a:pt x="95" y="18"/>
                    <a:pt x="95" y="18"/>
                    <a:pt x="95" y="18"/>
                  </a:cubicBezTo>
                  <a:cubicBezTo>
                    <a:pt x="95" y="18"/>
                    <a:pt x="96" y="18"/>
                    <a:pt x="96" y="18"/>
                  </a:cubicBezTo>
                  <a:cubicBezTo>
                    <a:pt x="96" y="18"/>
                    <a:pt x="97" y="18"/>
                    <a:pt x="97" y="18"/>
                  </a:cubicBezTo>
                  <a:cubicBezTo>
                    <a:pt x="99" y="18"/>
                    <a:pt x="101" y="17"/>
                    <a:pt x="103" y="16"/>
                  </a:cubicBezTo>
                  <a:cubicBezTo>
                    <a:pt x="104" y="15"/>
                    <a:pt x="105" y="13"/>
                    <a:pt x="105" y="11"/>
                  </a:cubicBezTo>
                  <a:cubicBezTo>
                    <a:pt x="105" y="9"/>
                    <a:pt x="104" y="8"/>
                    <a:pt x="103" y="7"/>
                  </a:cubicBezTo>
                  <a:cubicBezTo>
                    <a:pt x="102" y="6"/>
                    <a:pt x="101" y="6"/>
                    <a:pt x="99" y="6"/>
                  </a:cubicBezTo>
                  <a:cubicBezTo>
                    <a:pt x="97" y="6"/>
                    <a:pt x="96" y="6"/>
                    <a:pt x="95" y="7"/>
                  </a:cubicBezTo>
                  <a:cubicBezTo>
                    <a:pt x="94" y="7"/>
                    <a:pt x="93" y="8"/>
                    <a:pt x="93" y="9"/>
                  </a:cubicBezTo>
                  <a:cubicBezTo>
                    <a:pt x="93" y="9"/>
                    <a:pt x="93" y="10"/>
                    <a:pt x="94" y="10"/>
                  </a:cubicBezTo>
                  <a:cubicBezTo>
                    <a:pt x="94" y="11"/>
                    <a:pt x="94" y="12"/>
                    <a:pt x="94" y="12"/>
                  </a:cubicBezTo>
                  <a:cubicBezTo>
                    <a:pt x="94" y="14"/>
                    <a:pt x="94" y="15"/>
                    <a:pt x="93" y="16"/>
                  </a:cubicBezTo>
                  <a:cubicBezTo>
                    <a:pt x="92" y="16"/>
                    <a:pt x="91" y="17"/>
                    <a:pt x="89" y="17"/>
                  </a:cubicBezTo>
                  <a:cubicBezTo>
                    <a:pt x="88" y="17"/>
                    <a:pt x="86" y="16"/>
                    <a:pt x="85" y="15"/>
                  </a:cubicBezTo>
                  <a:cubicBezTo>
                    <a:pt x="84" y="15"/>
                    <a:pt x="84" y="13"/>
                    <a:pt x="84" y="11"/>
                  </a:cubicBezTo>
                  <a:cubicBezTo>
                    <a:pt x="84" y="8"/>
                    <a:pt x="86" y="5"/>
                    <a:pt x="89" y="3"/>
                  </a:cubicBezTo>
                  <a:cubicBezTo>
                    <a:pt x="92" y="1"/>
                    <a:pt x="95" y="0"/>
                    <a:pt x="100" y="0"/>
                  </a:cubicBezTo>
                  <a:cubicBezTo>
                    <a:pt x="105" y="0"/>
                    <a:pt x="109" y="1"/>
                    <a:pt x="112" y="3"/>
                  </a:cubicBezTo>
                  <a:cubicBezTo>
                    <a:pt x="115" y="5"/>
                    <a:pt x="116" y="8"/>
                    <a:pt x="116" y="12"/>
                  </a:cubicBezTo>
                  <a:cubicBezTo>
                    <a:pt x="116" y="14"/>
                    <a:pt x="116" y="16"/>
                    <a:pt x="114" y="17"/>
                  </a:cubicBezTo>
                  <a:cubicBezTo>
                    <a:pt x="113" y="19"/>
                    <a:pt x="112" y="20"/>
                    <a:pt x="109" y="21"/>
                  </a:cubicBezTo>
                  <a:close/>
                  <a:moveTo>
                    <a:pt x="133" y="45"/>
                  </a:moveTo>
                  <a:cubicBezTo>
                    <a:pt x="133" y="40"/>
                    <a:pt x="133" y="40"/>
                    <a:pt x="133" y="40"/>
                  </a:cubicBezTo>
                  <a:cubicBezTo>
                    <a:pt x="136" y="40"/>
                    <a:pt x="138" y="39"/>
                    <a:pt x="139" y="39"/>
                  </a:cubicBezTo>
                  <a:cubicBezTo>
                    <a:pt x="140" y="38"/>
                    <a:pt x="141" y="37"/>
                    <a:pt x="141" y="35"/>
                  </a:cubicBezTo>
                  <a:cubicBezTo>
                    <a:pt x="141" y="13"/>
                    <a:pt x="141" y="13"/>
                    <a:pt x="141" y="13"/>
                  </a:cubicBezTo>
                  <a:cubicBezTo>
                    <a:pt x="141" y="11"/>
                    <a:pt x="140" y="10"/>
                    <a:pt x="139" y="9"/>
                  </a:cubicBezTo>
                  <a:cubicBezTo>
                    <a:pt x="139" y="8"/>
                    <a:pt x="137" y="8"/>
                    <a:pt x="133" y="8"/>
                  </a:cubicBezTo>
                  <a:cubicBezTo>
                    <a:pt x="133" y="3"/>
                    <a:pt x="133" y="3"/>
                    <a:pt x="133" y="3"/>
                  </a:cubicBezTo>
                  <a:cubicBezTo>
                    <a:pt x="136" y="3"/>
                    <a:pt x="139" y="3"/>
                    <a:pt x="141" y="2"/>
                  </a:cubicBezTo>
                  <a:cubicBezTo>
                    <a:pt x="143" y="2"/>
                    <a:pt x="145" y="1"/>
                    <a:pt x="147" y="1"/>
                  </a:cubicBezTo>
                  <a:cubicBezTo>
                    <a:pt x="151" y="1"/>
                    <a:pt x="151" y="1"/>
                    <a:pt x="151" y="1"/>
                  </a:cubicBezTo>
                  <a:cubicBezTo>
                    <a:pt x="151" y="35"/>
                    <a:pt x="151" y="35"/>
                    <a:pt x="151" y="35"/>
                  </a:cubicBezTo>
                  <a:cubicBezTo>
                    <a:pt x="151" y="37"/>
                    <a:pt x="151" y="38"/>
                    <a:pt x="152" y="39"/>
                  </a:cubicBezTo>
                  <a:cubicBezTo>
                    <a:pt x="154" y="39"/>
                    <a:pt x="156" y="40"/>
                    <a:pt x="159" y="40"/>
                  </a:cubicBezTo>
                  <a:cubicBezTo>
                    <a:pt x="159" y="45"/>
                    <a:pt x="159" y="45"/>
                    <a:pt x="159" y="45"/>
                  </a:cubicBezTo>
                  <a:cubicBezTo>
                    <a:pt x="133" y="45"/>
                    <a:pt x="133" y="45"/>
                    <a:pt x="133"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45" name="Freeform 34"/>
            <p:cNvSpPr>
              <a:spLocks noEditPoints="1"/>
            </p:cNvSpPr>
            <p:nvPr/>
          </p:nvSpPr>
          <p:spPr bwMode="auto">
            <a:xfrm>
              <a:off x="5048250" y="3025774"/>
              <a:ext cx="1824037" cy="987424"/>
            </a:xfrm>
            <a:custGeom>
              <a:avLst/>
              <a:gdLst>
                <a:gd name="T0" fmla="*/ 610 w 670"/>
                <a:gd name="T1" fmla="*/ 68 h 362"/>
                <a:gd name="T2" fmla="*/ 557 w 670"/>
                <a:gd name="T3" fmla="*/ 99 h 362"/>
                <a:gd name="T4" fmla="*/ 460 w 670"/>
                <a:gd name="T5" fmla="*/ 80 h 362"/>
                <a:gd name="T6" fmla="*/ 381 w 670"/>
                <a:gd name="T7" fmla="*/ 349 h 362"/>
                <a:gd name="T8" fmla="*/ 362 w 670"/>
                <a:gd name="T9" fmla="*/ 297 h 362"/>
                <a:gd name="T10" fmla="*/ 395 w 670"/>
                <a:gd name="T11" fmla="*/ 310 h 362"/>
                <a:gd name="T12" fmla="*/ 403 w 670"/>
                <a:gd name="T13" fmla="*/ 303 h 362"/>
                <a:gd name="T14" fmla="*/ 430 w 670"/>
                <a:gd name="T15" fmla="*/ 311 h 362"/>
                <a:gd name="T16" fmla="*/ 487 w 670"/>
                <a:gd name="T17" fmla="*/ 192 h 362"/>
                <a:gd name="T18" fmla="*/ 400 w 670"/>
                <a:gd name="T19" fmla="*/ 200 h 362"/>
                <a:gd name="T20" fmla="*/ 442 w 670"/>
                <a:gd name="T21" fmla="*/ 260 h 362"/>
                <a:gd name="T22" fmla="*/ 378 w 670"/>
                <a:gd name="T23" fmla="*/ 362 h 362"/>
                <a:gd name="T24" fmla="*/ 292 w 670"/>
                <a:gd name="T25" fmla="*/ 362 h 362"/>
                <a:gd name="T26" fmla="*/ 228 w 670"/>
                <a:gd name="T27" fmla="*/ 260 h 362"/>
                <a:gd name="T28" fmla="*/ 271 w 670"/>
                <a:gd name="T29" fmla="*/ 200 h 362"/>
                <a:gd name="T30" fmla="*/ 183 w 670"/>
                <a:gd name="T31" fmla="*/ 192 h 362"/>
                <a:gd name="T32" fmla="*/ 240 w 670"/>
                <a:gd name="T33" fmla="*/ 311 h 362"/>
                <a:gd name="T34" fmla="*/ 267 w 670"/>
                <a:gd name="T35" fmla="*/ 303 h 362"/>
                <a:gd name="T36" fmla="*/ 275 w 670"/>
                <a:gd name="T37" fmla="*/ 310 h 362"/>
                <a:gd name="T38" fmla="*/ 308 w 670"/>
                <a:gd name="T39" fmla="*/ 297 h 362"/>
                <a:gd name="T40" fmla="*/ 289 w 670"/>
                <a:gd name="T41" fmla="*/ 349 h 362"/>
                <a:gd name="T42" fmla="*/ 613 w 670"/>
                <a:gd name="T43" fmla="*/ 49 h 362"/>
                <a:gd name="T44" fmla="*/ 496 w 670"/>
                <a:gd name="T45" fmla="*/ 27 h 362"/>
                <a:gd name="T46" fmla="*/ 496 w 670"/>
                <a:gd name="T47" fmla="*/ 16 h 362"/>
                <a:gd name="T48" fmla="*/ 587 w 670"/>
                <a:gd name="T49" fmla="*/ 60 h 362"/>
                <a:gd name="T50" fmla="*/ 429 w 670"/>
                <a:gd name="T51" fmla="*/ 130 h 362"/>
                <a:gd name="T52" fmla="*/ 545 w 670"/>
                <a:gd name="T53" fmla="*/ 142 h 362"/>
                <a:gd name="T54" fmla="*/ 540 w 670"/>
                <a:gd name="T55" fmla="*/ 134 h 362"/>
                <a:gd name="T56" fmla="*/ 434 w 670"/>
                <a:gd name="T57" fmla="*/ 132 h 362"/>
                <a:gd name="T58" fmla="*/ 420 w 670"/>
                <a:gd name="T59" fmla="*/ 151 h 362"/>
                <a:gd name="T60" fmla="*/ 499 w 670"/>
                <a:gd name="T61" fmla="*/ 176 h 362"/>
                <a:gd name="T62" fmla="*/ 521 w 670"/>
                <a:gd name="T63" fmla="*/ 156 h 362"/>
                <a:gd name="T64" fmla="*/ 415 w 670"/>
                <a:gd name="T65" fmla="*/ 164 h 362"/>
                <a:gd name="T66" fmla="*/ 60 w 670"/>
                <a:gd name="T67" fmla="*/ 68 h 362"/>
                <a:gd name="T68" fmla="*/ 113 w 670"/>
                <a:gd name="T69" fmla="*/ 99 h 362"/>
                <a:gd name="T70" fmla="*/ 210 w 670"/>
                <a:gd name="T71" fmla="*/ 80 h 362"/>
                <a:gd name="T72" fmla="*/ 57 w 670"/>
                <a:gd name="T73" fmla="*/ 49 h 362"/>
                <a:gd name="T74" fmla="*/ 175 w 670"/>
                <a:gd name="T75" fmla="*/ 27 h 362"/>
                <a:gd name="T76" fmla="*/ 174 w 670"/>
                <a:gd name="T77" fmla="*/ 16 h 362"/>
                <a:gd name="T78" fmla="*/ 83 w 670"/>
                <a:gd name="T79" fmla="*/ 60 h 362"/>
                <a:gd name="T80" fmla="*/ 241 w 670"/>
                <a:gd name="T81" fmla="*/ 130 h 362"/>
                <a:gd name="T82" fmla="*/ 125 w 670"/>
                <a:gd name="T83" fmla="*/ 142 h 362"/>
                <a:gd name="T84" fmla="*/ 130 w 670"/>
                <a:gd name="T85" fmla="*/ 134 h 362"/>
                <a:gd name="T86" fmla="*/ 236 w 670"/>
                <a:gd name="T87" fmla="*/ 132 h 362"/>
                <a:gd name="T88" fmla="*/ 250 w 670"/>
                <a:gd name="T89" fmla="*/ 151 h 362"/>
                <a:gd name="T90" fmla="*/ 171 w 670"/>
                <a:gd name="T91" fmla="*/ 176 h 362"/>
                <a:gd name="T92" fmla="*/ 149 w 670"/>
                <a:gd name="T93" fmla="*/ 156 h 362"/>
                <a:gd name="T94" fmla="*/ 255 w 670"/>
                <a:gd name="T95" fmla="*/ 164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70" h="362">
                  <a:moveTo>
                    <a:pt x="446" y="90"/>
                  </a:moveTo>
                  <a:cubicBezTo>
                    <a:pt x="454" y="71"/>
                    <a:pt x="454" y="71"/>
                    <a:pt x="454" y="71"/>
                  </a:cubicBezTo>
                  <a:cubicBezTo>
                    <a:pt x="610" y="68"/>
                    <a:pt x="610" y="68"/>
                    <a:pt x="610" y="68"/>
                  </a:cubicBezTo>
                  <a:cubicBezTo>
                    <a:pt x="579" y="104"/>
                    <a:pt x="579" y="104"/>
                    <a:pt x="579" y="104"/>
                  </a:cubicBezTo>
                  <a:cubicBezTo>
                    <a:pt x="557" y="104"/>
                    <a:pt x="557" y="104"/>
                    <a:pt x="557" y="104"/>
                  </a:cubicBezTo>
                  <a:cubicBezTo>
                    <a:pt x="557" y="99"/>
                    <a:pt x="557" y="99"/>
                    <a:pt x="557" y="99"/>
                  </a:cubicBezTo>
                  <a:cubicBezTo>
                    <a:pt x="574" y="95"/>
                    <a:pt x="574" y="95"/>
                    <a:pt x="574" y="95"/>
                  </a:cubicBezTo>
                  <a:cubicBezTo>
                    <a:pt x="590" y="77"/>
                    <a:pt x="590" y="77"/>
                    <a:pt x="590" y="77"/>
                  </a:cubicBezTo>
                  <a:cubicBezTo>
                    <a:pt x="460" y="80"/>
                    <a:pt x="460" y="80"/>
                    <a:pt x="460" y="80"/>
                  </a:cubicBezTo>
                  <a:cubicBezTo>
                    <a:pt x="451" y="92"/>
                    <a:pt x="451" y="92"/>
                    <a:pt x="451" y="92"/>
                  </a:cubicBezTo>
                  <a:cubicBezTo>
                    <a:pt x="446" y="90"/>
                    <a:pt x="446" y="90"/>
                    <a:pt x="446" y="90"/>
                  </a:cubicBezTo>
                  <a:close/>
                  <a:moveTo>
                    <a:pt x="381" y="349"/>
                  </a:moveTo>
                  <a:cubicBezTo>
                    <a:pt x="393" y="349"/>
                    <a:pt x="393" y="349"/>
                    <a:pt x="393" y="349"/>
                  </a:cubicBezTo>
                  <a:cubicBezTo>
                    <a:pt x="354" y="304"/>
                    <a:pt x="354" y="304"/>
                    <a:pt x="354" y="304"/>
                  </a:cubicBezTo>
                  <a:cubicBezTo>
                    <a:pt x="362" y="297"/>
                    <a:pt x="362" y="297"/>
                    <a:pt x="362" y="297"/>
                  </a:cubicBezTo>
                  <a:cubicBezTo>
                    <a:pt x="409" y="349"/>
                    <a:pt x="409" y="349"/>
                    <a:pt x="409" y="349"/>
                  </a:cubicBezTo>
                  <a:cubicBezTo>
                    <a:pt x="431" y="349"/>
                    <a:pt x="431" y="349"/>
                    <a:pt x="431" y="349"/>
                  </a:cubicBezTo>
                  <a:cubicBezTo>
                    <a:pt x="395" y="310"/>
                    <a:pt x="395" y="310"/>
                    <a:pt x="395" y="310"/>
                  </a:cubicBezTo>
                  <a:cubicBezTo>
                    <a:pt x="364" y="277"/>
                    <a:pt x="384" y="237"/>
                    <a:pt x="384" y="237"/>
                  </a:cubicBezTo>
                  <a:cubicBezTo>
                    <a:pt x="394" y="241"/>
                    <a:pt x="394" y="241"/>
                    <a:pt x="394" y="241"/>
                  </a:cubicBezTo>
                  <a:cubicBezTo>
                    <a:pt x="393" y="242"/>
                    <a:pt x="378" y="275"/>
                    <a:pt x="403" y="303"/>
                  </a:cubicBezTo>
                  <a:cubicBezTo>
                    <a:pt x="446" y="349"/>
                    <a:pt x="446" y="349"/>
                    <a:pt x="446" y="349"/>
                  </a:cubicBezTo>
                  <a:cubicBezTo>
                    <a:pt x="461" y="349"/>
                    <a:pt x="461" y="349"/>
                    <a:pt x="461" y="349"/>
                  </a:cubicBezTo>
                  <a:cubicBezTo>
                    <a:pt x="453" y="341"/>
                    <a:pt x="438" y="328"/>
                    <a:pt x="430" y="311"/>
                  </a:cubicBezTo>
                  <a:cubicBezTo>
                    <a:pt x="421" y="295"/>
                    <a:pt x="418" y="275"/>
                    <a:pt x="433" y="254"/>
                  </a:cubicBezTo>
                  <a:cubicBezTo>
                    <a:pt x="433" y="254"/>
                    <a:pt x="433" y="254"/>
                    <a:pt x="433" y="254"/>
                  </a:cubicBezTo>
                  <a:cubicBezTo>
                    <a:pt x="487" y="192"/>
                    <a:pt x="487" y="192"/>
                    <a:pt x="487" y="192"/>
                  </a:cubicBezTo>
                  <a:cubicBezTo>
                    <a:pt x="411" y="193"/>
                    <a:pt x="411" y="193"/>
                    <a:pt x="411" y="193"/>
                  </a:cubicBezTo>
                  <a:cubicBezTo>
                    <a:pt x="404" y="202"/>
                    <a:pt x="404" y="202"/>
                    <a:pt x="404" y="202"/>
                  </a:cubicBezTo>
                  <a:cubicBezTo>
                    <a:pt x="400" y="200"/>
                    <a:pt x="400" y="200"/>
                    <a:pt x="400" y="200"/>
                  </a:cubicBezTo>
                  <a:cubicBezTo>
                    <a:pt x="406" y="186"/>
                    <a:pt x="406" y="186"/>
                    <a:pt x="406" y="186"/>
                  </a:cubicBezTo>
                  <a:cubicBezTo>
                    <a:pt x="509" y="183"/>
                    <a:pt x="509" y="183"/>
                    <a:pt x="509" y="183"/>
                  </a:cubicBezTo>
                  <a:cubicBezTo>
                    <a:pt x="442" y="260"/>
                    <a:pt x="442" y="260"/>
                    <a:pt x="442" y="260"/>
                  </a:cubicBezTo>
                  <a:cubicBezTo>
                    <a:pt x="431" y="276"/>
                    <a:pt x="432" y="291"/>
                    <a:pt x="438" y="304"/>
                  </a:cubicBezTo>
                  <a:cubicBezTo>
                    <a:pt x="449" y="327"/>
                    <a:pt x="475" y="345"/>
                    <a:pt x="494" y="362"/>
                  </a:cubicBezTo>
                  <a:cubicBezTo>
                    <a:pt x="378" y="362"/>
                    <a:pt x="378" y="362"/>
                    <a:pt x="378" y="362"/>
                  </a:cubicBezTo>
                  <a:cubicBezTo>
                    <a:pt x="335" y="319"/>
                    <a:pt x="335" y="319"/>
                    <a:pt x="335" y="319"/>
                  </a:cubicBezTo>
                  <a:cubicBezTo>
                    <a:pt x="335" y="319"/>
                    <a:pt x="335" y="319"/>
                    <a:pt x="335" y="319"/>
                  </a:cubicBezTo>
                  <a:cubicBezTo>
                    <a:pt x="292" y="362"/>
                    <a:pt x="292" y="362"/>
                    <a:pt x="292" y="362"/>
                  </a:cubicBezTo>
                  <a:cubicBezTo>
                    <a:pt x="179" y="362"/>
                    <a:pt x="179" y="362"/>
                    <a:pt x="179" y="362"/>
                  </a:cubicBezTo>
                  <a:cubicBezTo>
                    <a:pt x="196" y="345"/>
                    <a:pt x="222" y="326"/>
                    <a:pt x="232" y="304"/>
                  </a:cubicBezTo>
                  <a:cubicBezTo>
                    <a:pt x="238" y="291"/>
                    <a:pt x="240" y="276"/>
                    <a:pt x="228" y="260"/>
                  </a:cubicBezTo>
                  <a:cubicBezTo>
                    <a:pt x="161" y="183"/>
                    <a:pt x="161" y="183"/>
                    <a:pt x="161" y="183"/>
                  </a:cubicBezTo>
                  <a:cubicBezTo>
                    <a:pt x="264" y="186"/>
                    <a:pt x="264" y="186"/>
                    <a:pt x="264" y="186"/>
                  </a:cubicBezTo>
                  <a:cubicBezTo>
                    <a:pt x="271" y="200"/>
                    <a:pt x="271" y="200"/>
                    <a:pt x="271" y="200"/>
                  </a:cubicBezTo>
                  <a:cubicBezTo>
                    <a:pt x="266" y="202"/>
                    <a:pt x="266" y="202"/>
                    <a:pt x="266" y="202"/>
                  </a:cubicBezTo>
                  <a:cubicBezTo>
                    <a:pt x="259" y="193"/>
                    <a:pt x="259" y="193"/>
                    <a:pt x="259" y="193"/>
                  </a:cubicBezTo>
                  <a:cubicBezTo>
                    <a:pt x="183" y="192"/>
                    <a:pt x="183" y="192"/>
                    <a:pt x="183" y="192"/>
                  </a:cubicBezTo>
                  <a:cubicBezTo>
                    <a:pt x="237" y="254"/>
                    <a:pt x="237" y="254"/>
                    <a:pt x="237" y="254"/>
                  </a:cubicBezTo>
                  <a:cubicBezTo>
                    <a:pt x="237" y="254"/>
                    <a:pt x="237" y="254"/>
                    <a:pt x="237" y="254"/>
                  </a:cubicBezTo>
                  <a:cubicBezTo>
                    <a:pt x="252" y="275"/>
                    <a:pt x="249" y="295"/>
                    <a:pt x="240" y="311"/>
                  </a:cubicBezTo>
                  <a:cubicBezTo>
                    <a:pt x="232" y="328"/>
                    <a:pt x="218" y="341"/>
                    <a:pt x="209" y="349"/>
                  </a:cubicBezTo>
                  <a:cubicBezTo>
                    <a:pt x="224" y="349"/>
                    <a:pt x="224" y="349"/>
                    <a:pt x="224" y="349"/>
                  </a:cubicBezTo>
                  <a:cubicBezTo>
                    <a:pt x="267" y="303"/>
                    <a:pt x="267" y="303"/>
                    <a:pt x="267" y="303"/>
                  </a:cubicBezTo>
                  <a:cubicBezTo>
                    <a:pt x="292" y="275"/>
                    <a:pt x="277" y="242"/>
                    <a:pt x="277" y="241"/>
                  </a:cubicBezTo>
                  <a:cubicBezTo>
                    <a:pt x="286" y="237"/>
                    <a:pt x="286" y="237"/>
                    <a:pt x="286" y="237"/>
                  </a:cubicBezTo>
                  <a:cubicBezTo>
                    <a:pt x="286" y="237"/>
                    <a:pt x="306" y="277"/>
                    <a:pt x="275" y="310"/>
                  </a:cubicBezTo>
                  <a:cubicBezTo>
                    <a:pt x="239" y="349"/>
                    <a:pt x="239" y="349"/>
                    <a:pt x="239" y="349"/>
                  </a:cubicBezTo>
                  <a:cubicBezTo>
                    <a:pt x="261" y="349"/>
                    <a:pt x="261" y="349"/>
                    <a:pt x="261" y="349"/>
                  </a:cubicBezTo>
                  <a:cubicBezTo>
                    <a:pt x="308" y="297"/>
                    <a:pt x="308" y="297"/>
                    <a:pt x="308" y="297"/>
                  </a:cubicBezTo>
                  <a:cubicBezTo>
                    <a:pt x="316" y="304"/>
                    <a:pt x="316" y="304"/>
                    <a:pt x="316" y="304"/>
                  </a:cubicBezTo>
                  <a:cubicBezTo>
                    <a:pt x="277" y="349"/>
                    <a:pt x="277" y="349"/>
                    <a:pt x="277" y="349"/>
                  </a:cubicBezTo>
                  <a:cubicBezTo>
                    <a:pt x="289" y="349"/>
                    <a:pt x="289" y="349"/>
                    <a:pt x="289" y="349"/>
                  </a:cubicBezTo>
                  <a:cubicBezTo>
                    <a:pt x="335" y="305"/>
                    <a:pt x="335" y="305"/>
                    <a:pt x="335" y="305"/>
                  </a:cubicBezTo>
                  <a:cubicBezTo>
                    <a:pt x="381" y="349"/>
                    <a:pt x="381" y="349"/>
                    <a:pt x="381" y="349"/>
                  </a:cubicBezTo>
                  <a:close/>
                  <a:moveTo>
                    <a:pt x="613" y="49"/>
                  </a:moveTo>
                  <a:cubicBezTo>
                    <a:pt x="646" y="12"/>
                    <a:pt x="646" y="12"/>
                    <a:pt x="646" y="12"/>
                  </a:cubicBezTo>
                  <a:cubicBezTo>
                    <a:pt x="623" y="15"/>
                    <a:pt x="623" y="15"/>
                    <a:pt x="623" y="15"/>
                  </a:cubicBezTo>
                  <a:cubicBezTo>
                    <a:pt x="496" y="27"/>
                    <a:pt x="496" y="27"/>
                    <a:pt x="496" y="27"/>
                  </a:cubicBezTo>
                  <a:cubicBezTo>
                    <a:pt x="432" y="39"/>
                    <a:pt x="410" y="122"/>
                    <a:pt x="335" y="121"/>
                  </a:cubicBezTo>
                  <a:cubicBezTo>
                    <a:pt x="335" y="110"/>
                    <a:pt x="335" y="110"/>
                    <a:pt x="335" y="110"/>
                  </a:cubicBezTo>
                  <a:cubicBezTo>
                    <a:pt x="406" y="112"/>
                    <a:pt x="426" y="26"/>
                    <a:pt x="496" y="16"/>
                  </a:cubicBezTo>
                  <a:cubicBezTo>
                    <a:pt x="670" y="0"/>
                    <a:pt x="670" y="0"/>
                    <a:pt x="670" y="0"/>
                  </a:cubicBezTo>
                  <a:cubicBezTo>
                    <a:pt x="617" y="60"/>
                    <a:pt x="617" y="60"/>
                    <a:pt x="617" y="60"/>
                  </a:cubicBezTo>
                  <a:cubicBezTo>
                    <a:pt x="587" y="60"/>
                    <a:pt x="587" y="60"/>
                    <a:pt x="587" y="60"/>
                  </a:cubicBezTo>
                  <a:cubicBezTo>
                    <a:pt x="587" y="56"/>
                    <a:pt x="587" y="56"/>
                    <a:pt x="587" y="56"/>
                  </a:cubicBezTo>
                  <a:cubicBezTo>
                    <a:pt x="613" y="49"/>
                    <a:pt x="613" y="49"/>
                    <a:pt x="613" y="49"/>
                  </a:cubicBezTo>
                  <a:close/>
                  <a:moveTo>
                    <a:pt x="429" y="130"/>
                  </a:moveTo>
                  <a:cubicBezTo>
                    <a:pt x="436" y="114"/>
                    <a:pt x="436" y="114"/>
                    <a:pt x="436" y="114"/>
                  </a:cubicBezTo>
                  <a:cubicBezTo>
                    <a:pt x="572" y="111"/>
                    <a:pt x="572" y="111"/>
                    <a:pt x="572" y="111"/>
                  </a:cubicBezTo>
                  <a:cubicBezTo>
                    <a:pt x="545" y="142"/>
                    <a:pt x="545" y="142"/>
                    <a:pt x="545" y="142"/>
                  </a:cubicBezTo>
                  <a:cubicBezTo>
                    <a:pt x="527" y="142"/>
                    <a:pt x="527" y="142"/>
                    <a:pt x="527" y="142"/>
                  </a:cubicBezTo>
                  <a:cubicBezTo>
                    <a:pt x="527" y="138"/>
                    <a:pt x="527" y="138"/>
                    <a:pt x="527" y="138"/>
                  </a:cubicBezTo>
                  <a:cubicBezTo>
                    <a:pt x="540" y="134"/>
                    <a:pt x="540" y="134"/>
                    <a:pt x="540" y="134"/>
                  </a:cubicBezTo>
                  <a:cubicBezTo>
                    <a:pt x="553" y="119"/>
                    <a:pt x="553" y="119"/>
                    <a:pt x="553" y="119"/>
                  </a:cubicBezTo>
                  <a:cubicBezTo>
                    <a:pt x="441" y="122"/>
                    <a:pt x="441" y="122"/>
                    <a:pt x="441" y="122"/>
                  </a:cubicBezTo>
                  <a:cubicBezTo>
                    <a:pt x="434" y="132"/>
                    <a:pt x="434" y="132"/>
                    <a:pt x="434" y="132"/>
                  </a:cubicBezTo>
                  <a:cubicBezTo>
                    <a:pt x="429" y="130"/>
                    <a:pt x="429" y="130"/>
                    <a:pt x="429" y="130"/>
                  </a:cubicBezTo>
                  <a:close/>
                  <a:moveTo>
                    <a:pt x="415" y="164"/>
                  </a:moveTo>
                  <a:cubicBezTo>
                    <a:pt x="420" y="151"/>
                    <a:pt x="420" y="151"/>
                    <a:pt x="420" y="151"/>
                  </a:cubicBezTo>
                  <a:cubicBezTo>
                    <a:pt x="540" y="149"/>
                    <a:pt x="540" y="149"/>
                    <a:pt x="540" y="149"/>
                  </a:cubicBezTo>
                  <a:cubicBezTo>
                    <a:pt x="515" y="176"/>
                    <a:pt x="515" y="176"/>
                    <a:pt x="515" y="176"/>
                  </a:cubicBezTo>
                  <a:cubicBezTo>
                    <a:pt x="499" y="176"/>
                    <a:pt x="499" y="176"/>
                    <a:pt x="499" y="176"/>
                  </a:cubicBezTo>
                  <a:cubicBezTo>
                    <a:pt x="499" y="172"/>
                    <a:pt x="499" y="172"/>
                    <a:pt x="499" y="172"/>
                  </a:cubicBezTo>
                  <a:cubicBezTo>
                    <a:pt x="510" y="169"/>
                    <a:pt x="510" y="169"/>
                    <a:pt x="510" y="169"/>
                  </a:cubicBezTo>
                  <a:cubicBezTo>
                    <a:pt x="521" y="156"/>
                    <a:pt x="521" y="156"/>
                    <a:pt x="521" y="156"/>
                  </a:cubicBezTo>
                  <a:cubicBezTo>
                    <a:pt x="425" y="159"/>
                    <a:pt x="425" y="159"/>
                    <a:pt x="425" y="159"/>
                  </a:cubicBezTo>
                  <a:cubicBezTo>
                    <a:pt x="419" y="166"/>
                    <a:pt x="419" y="166"/>
                    <a:pt x="419" y="166"/>
                  </a:cubicBezTo>
                  <a:cubicBezTo>
                    <a:pt x="415" y="164"/>
                    <a:pt x="415" y="164"/>
                    <a:pt x="415" y="164"/>
                  </a:cubicBezTo>
                  <a:close/>
                  <a:moveTo>
                    <a:pt x="224" y="90"/>
                  </a:moveTo>
                  <a:cubicBezTo>
                    <a:pt x="216" y="71"/>
                    <a:pt x="216" y="71"/>
                    <a:pt x="216" y="71"/>
                  </a:cubicBezTo>
                  <a:cubicBezTo>
                    <a:pt x="60" y="68"/>
                    <a:pt x="60" y="68"/>
                    <a:pt x="60" y="68"/>
                  </a:cubicBezTo>
                  <a:cubicBezTo>
                    <a:pt x="92" y="104"/>
                    <a:pt x="92" y="104"/>
                    <a:pt x="92" y="104"/>
                  </a:cubicBezTo>
                  <a:cubicBezTo>
                    <a:pt x="113" y="104"/>
                    <a:pt x="113" y="104"/>
                    <a:pt x="113" y="104"/>
                  </a:cubicBezTo>
                  <a:cubicBezTo>
                    <a:pt x="113" y="99"/>
                    <a:pt x="113" y="99"/>
                    <a:pt x="113" y="99"/>
                  </a:cubicBezTo>
                  <a:cubicBezTo>
                    <a:pt x="96" y="95"/>
                    <a:pt x="96" y="95"/>
                    <a:pt x="96" y="95"/>
                  </a:cubicBezTo>
                  <a:cubicBezTo>
                    <a:pt x="81" y="77"/>
                    <a:pt x="81" y="77"/>
                    <a:pt x="81" y="77"/>
                  </a:cubicBezTo>
                  <a:cubicBezTo>
                    <a:pt x="210" y="80"/>
                    <a:pt x="210" y="80"/>
                    <a:pt x="210" y="80"/>
                  </a:cubicBezTo>
                  <a:cubicBezTo>
                    <a:pt x="219" y="92"/>
                    <a:pt x="219" y="92"/>
                    <a:pt x="219" y="92"/>
                  </a:cubicBezTo>
                  <a:cubicBezTo>
                    <a:pt x="224" y="90"/>
                    <a:pt x="224" y="90"/>
                    <a:pt x="224" y="90"/>
                  </a:cubicBezTo>
                  <a:close/>
                  <a:moveTo>
                    <a:pt x="57" y="49"/>
                  </a:moveTo>
                  <a:cubicBezTo>
                    <a:pt x="25" y="12"/>
                    <a:pt x="25" y="12"/>
                    <a:pt x="25" y="12"/>
                  </a:cubicBezTo>
                  <a:cubicBezTo>
                    <a:pt x="47" y="15"/>
                    <a:pt x="47" y="15"/>
                    <a:pt x="47" y="15"/>
                  </a:cubicBezTo>
                  <a:cubicBezTo>
                    <a:pt x="175" y="27"/>
                    <a:pt x="175" y="27"/>
                    <a:pt x="175" y="27"/>
                  </a:cubicBezTo>
                  <a:cubicBezTo>
                    <a:pt x="238" y="39"/>
                    <a:pt x="260" y="122"/>
                    <a:pt x="335" y="121"/>
                  </a:cubicBezTo>
                  <a:cubicBezTo>
                    <a:pt x="335" y="110"/>
                    <a:pt x="335" y="110"/>
                    <a:pt x="335" y="110"/>
                  </a:cubicBezTo>
                  <a:cubicBezTo>
                    <a:pt x="264" y="112"/>
                    <a:pt x="244" y="26"/>
                    <a:pt x="174" y="16"/>
                  </a:cubicBezTo>
                  <a:cubicBezTo>
                    <a:pt x="0" y="0"/>
                    <a:pt x="0" y="0"/>
                    <a:pt x="0" y="0"/>
                  </a:cubicBezTo>
                  <a:cubicBezTo>
                    <a:pt x="53" y="60"/>
                    <a:pt x="53" y="60"/>
                    <a:pt x="53" y="60"/>
                  </a:cubicBezTo>
                  <a:cubicBezTo>
                    <a:pt x="83" y="60"/>
                    <a:pt x="83" y="60"/>
                    <a:pt x="83" y="60"/>
                  </a:cubicBezTo>
                  <a:cubicBezTo>
                    <a:pt x="83" y="56"/>
                    <a:pt x="83" y="56"/>
                    <a:pt x="83" y="56"/>
                  </a:cubicBezTo>
                  <a:cubicBezTo>
                    <a:pt x="57" y="49"/>
                    <a:pt x="57" y="49"/>
                    <a:pt x="57" y="49"/>
                  </a:cubicBezTo>
                  <a:close/>
                  <a:moveTo>
                    <a:pt x="241" y="130"/>
                  </a:moveTo>
                  <a:cubicBezTo>
                    <a:pt x="234" y="114"/>
                    <a:pt x="234" y="114"/>
                    <a:pt x="234" y="114"/>
                  </a:cubicBezTo>
                  <a:cubicBezTo>
                    <a:pt x="98" y="111"/>
                    <a:pt x="98" y="111"/>
                    <a:pt x="98" y="111"/>
                  </a:cubicBezTo>
                  <a:cubicBezTo>
                    <a:pt x="125" y="142"/>
                    <a:pt x="125" y="142"/>
                    <a:pt x="125" y="142"/>
                  </a:cubicBezTo>
                  <a:cubicBezTo>
                    <a:pt x="144" y="142"/>
                    <a:pt x="144" y="142"/>
                    <a:pt x="144" y="142"/>
                  </a:cubicBezTo>
                  <a:cubicBezTo>
                    <a:pt x="144" y="138"/>
                    <a:pt x="144" y="138"/>
                    <a:pt x="144" y="138"/>
                  </a:cubicBezTo>
                  <a:cubicBezTo>
                    <a:pt x="130" y="134"/>
                    <a:pt x="130" y="134"/>
                    <a:pt x="130" y="134"/>
                  </a:cubicBezTo>
                  <a:cubicBezTo>
                    <a:pt x="117" y="119"/>
                    <a:pt x="117" y="119"/>
                    <a:pt x="117" y="119"/>
                  </a:cubicBezTo>
                  <a:cubicBezTo>
                    <a:pt x="229" y="122"/>
                    <a:pt x="229" y="122"/>
                    <a:pt x="229" y="122"/>
                  </a:cubicBezTo>
                  <a:cubicBezTo>
                    <a:pt x="236" y="132"/>
                    <a:pt x="236" y="132"/>
                    <a:pt x="236" y="132"/>
                  </a:cubicBezTo>
                  <a:cubicBezTo>
                    <a:pt x="241" y="130"/>
                    <a:pt x="241" y="130"/>
                    <a:pt x="241" y="130"/>
                  </a:cubicBezTo>
                  <a:close/>
                  <a:moveTo>
                    <a:pt x="255" y="164"/>
                  </a:moveTo>
                  <a:cubicBezTo>
                    <a:pt x="250" y="151"/>
                    <a:pt x="250" y="151"/>
                    <a:pt x="250" y="151"/>
                  </a:cubicBezTo>
                  <a:cubicBezTo>
                    <a:pt x="130" y="149"/>
                    <a:pt x="130" y="149"/>
                    <a:pt x="130" y="149"/>
                  </a:cubicBezTo>
                  <a:cubicBezTo>
                    <a:pt x="155" y="176"/>
                    <a:pt x="155" y="176"/>
                    <a:pt x="155" y="176"/>
                  </a:cubicBezTo>
                  <a:cubicBezTo>
                    <a:pt x="171" y="176"/>
                    <a:pt x="171" y="176"/>
                    <a:pt x="171" y="176"/>
                  </a:cubicBezTo>
                  <a:cubicBezTo>
                    <a:pt x="171" y="172"/>
                    <a:pt x="171" y="172"/>
                    <a:pt x="171" y="172"/>
                  </a:cubicBezTo>
                  <a:cubicBezTo>
                    <a:pt x="160" y="169"/>
                    <a:pt x="160" y="169"/>
                    <a:pt x="160" y="169"/>
                  </a:cubicBezTo>
                  <a:cubicBezTo>
                    <a:pt x="149" y="156"/>
                    <a:pt x="149" y="156"/>
                    <a:pt x="149" y="156"/>
                  </a:cubicBezTo>
                  <a:cubicBezTo>
                    <a:pt x="245" y="159"/>
                    <a:pt x="245" y="159"/>
                    <a:pt x="245" y="159"/>
                  </a:cubicBezTo>
                  <a:cubicBezTo>
                    <a:pt x="251" y="166"/>
                    <a:pt x="251" y="166"/>
                    <a:pt x="251" y="166"/>
                  </a:cubicBezTo>
                  <a:cubicBezTo>
                    <a:pt x="255" y="164"/>
                    <a:pt x="255" y="164"/>
                    <a:pt x="255"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46" name="Freeform 35"/>
            <p:cNvSpPr>
              <a:spLocks/>
            </p:cNvSpPr>
            <p:nvPr/>
          </p:nvSpPr>
          <p:spPr bwMode="auto">
            <a:xfrm>
              <a:off x="6462713" y="3840163"/>
              <a:ext cx="468313" cy="30163"/>
            </a:xfrm>
            <a:custGeom>
              <a:avLst/>
              <a:gdLst>
                <a:gd name="T0" fmla="*/ 0 w 172"/>
                <a:gd name="T1" fmla="*/ 0 h 11"/>
                <a:gd name="T2" fmla="*/ 165 w 172"/>
                <a:gd name="T3" fmla="*/ 0 h 11"/>
                <a:gd name="T4" fmla="*/ 165 w 172"/>
                <a:gd name="T5" fmla="*/ 10 h 11"/>
                <a:gd name="T6" fmla="*/ 0 w 172"/>
                <a:gd name="T7" fmla="*/ 10 h 11"/>
                <a:gd name="T8" fmla="*/ 0 w 172"/>
                <a:gd name="T9" fmla="*/ 0 h 11"/>
              </a:gdLst>
              <a:ahLst/>
              <a:cxnLst>
                <a:cxn ang="0">
                  <a:pos x="T0" y="T1"/>
                </a:cxn>
                <a:cxn ang="0">
                  <a:pos x="T2" y="T3"/>
                </a:cxn>
                <a:cxn ang="0">
                  <a:pos x="T4" y="T5"/>
                </a:cxn>
                <a:cxn ang="0">
                  <a:pos x="T6" y="T7"/>
                </a:cxn>
                <a:cxn ang="0">
                  <a:pos x="T8" y="T9"/>
                </a:cxn>
              </a:cxnLst>
              <a:rect l="0" t="0" r="r" b="b"/>
              <a:pathLst>
                <a:path w="172" h="11">
                  <a:moveTo>
                    <a:pt x="0" y="0"/>
                  </a:moveTo>
                  <a:cubicBezTo>
                    <a:pt x="165" y="0"/>
                    <a:pt x="165" y="0"/>
                    <a:pt x="165" y="0"/>
                  </a:cubicBezTo>
                  <a:cubicBezTo>
                    <a:pt x="172" y="0"/>
                    <a:pt x="171" y="11"/>
                    <a:pt x="165" y="10"/>
                  </a:cubicBezTo>
                  <a:cubicBezTo>
                    <a:pt x="0" y="10"/>
                    <a:pt x="0" y="10"/>
                    <a:pt x="0" y="10"/>
                  </a:cubicBezTo>
                  <a:cubicBezTo>
                    <a:pt x="1" y="7"/>
                    <a:pt x="1" y="3"/>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47" name="Freeform 36"/>
            <p:cNvSpPr>
              <a:spLocks noEditPoints="1"/>
            </p:cNvSpPr>
            <p:nvPr/>
          </p:nvSpPr>
          <p:spPr bwMode="auto">
            <a:xfrm>
              <a:off x="6310313" y="3695700"/>
              <a:ext cx="703263" cy="317500"/>
            </a:xfrm>
            <a:custGeom>
              <a:avLst/>
              <a:gdLst>
                <a:gd name="T0" fmla="*/ 196 w 258"/>
                <a:gd name="T1" fmla="*/ 0 h 116"/>
                <a:gd name="T2" fmla="*/ 252 w 258"/>
                <a:gd name="T3" fmla="*/ 32 h 116"/>
                <a:gd name="T4" fmla="*/ 258 w 258"/>
                <a:gd name="T5" fmla="*/ 58 h 116"/>
                <a:gd name="T6" fmla="*/ 252 w 258"/>
                <a:gd name="T7" fmla="*/ 85 h 116"/>
                <a:gd name="T8" fmla="*/ 196 w 258"/>
                <a:gd name="T9" fmla="*/ 116 h 116"/>
                <a:gd name="T10" fmla="*/ 4 w 258"/>
                <a:gd name="T11" fmla="*/ 116 h 116"/>
                <a:gd name="T12" fmla="*/ 24 w 258"/>
                <a:gd name="T13" fmla="*/ 58 h 116"/>
                <a:gd name="T14" fmla="*/ 0 w 258"/>
                <a:gd name="T15" fmla="*/ 0 h 116"/>
                <a:gd name="T16" fmla="*/ 196 w 258"/>
                <a:gd name="T17" fmla="*/ 0 h 116"/>
                <a:gd name="T18" fmla="*/ 25 w 258"/>
                <a:gd name="T19" fmla="*/ 105 h 116"/>
                <a:gd name="T20" fmla="*/ 68 w 258"/>
                <a:gd name="T21" fmla="*/ 105 h 116"/>
                <a:gd name="T22" fmla="*/ 68 w 258"/>
                <a:gd name="T23" fmla="*/ 105 h 116"/>
                <a:gd name="T24" fmla="*/ 199 w 258"/>
                <a:gd name="T25" fmla="*/ 105 h 116"/>
                <a:gd name="T26" fmla="*/ 241 w 258"/>
                <a:gd name="T27" fmla="*/ 82 h 116"/>
                <a:gd name="T28" fmla="*/ 246 w 258"/>
                <a:gd name="T29" fmla="*/ 58 h 116"/>
                <a:gd name="T30" fmla="*/ 241 w 258"/>
                <a:gd name="T31" fmla="*/ 35 h 116"/>
                <a:gd name="T32" fmla="*/ 199 w 258"/>
                <a:gd name="T33" fmla="*/ 11 h 116"/>
                <a:gd name="T34" fmla="*/ 25 w 258"/>
                <a:gd name="T35" fmla="*/ 11 h 116"/>
                <a:gd name="T36" fmla="*/ 25 w 258"/>
                <a:gd name="T37" fmla="*/ 10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8" h="116">
                  <a:moveTo>
                    <a:pt x="196" y="0"/>
                  </a:moveTo>
                  <a:cubicBezTo>
                    <a:pt x="224" y="0"/>
                    <a:pt x="243" y="13"/>
                    <a:pt x="252" y="32"/>
                  </a:cubicBezTo>
                  <a:cubicBezTo>
                    <a:pt x="256" y="40"/>
                    <a:pt x="258" y="49"/>
                    <a:pt x="258" y="58"/>
                  </a:cubicBezTo>
                  <a:cubicBezTo>
                    <a:pt x="258" y="67"/>
                    <a:pt x="256" y="76"/>
                    <a:pt x="252" y="85"/>
                  </a:cubicBezTo>
                  <a:cubicBezTo>
                    <a:pt x="243" y="103"/>
                    <a:pt x="225" y="116"/>
                    <a:pt x="196" y="116"/>
                  </a:cubicBezTo>
                  <a:cubicBezTo>
                    <a:pt x="4" y="116"/>
                    <a:pt x="4" y="116"/>
                    <a:pt x="4" y="116"/>
                  </a:cubicBezTo>
                  <a:cubicBezTo>
                    <a:pt x="17" y="101"/>
                    <a:pt x="24" y="79"/>
                    <a:pt x="24" y="58"/>
                  </a:cubicBezTo>
                  <a:cubicBezTo>
                    <a:pt x="24" y="33"/>
                    <a:pt x="17" y="16"/>
                    <a:pt x="0" y="0"/>
                  </a:cubicBezTo>
                  <a:cubicBezTo>
                    <a:pt x="196" y="0"/>
                    <a:pt x="196" y="0"/>
                    <a:pt x="196" y="0"/>
                  </a:cubicBezTo>
                  <a:close/>
                  <a:moveTo>
                    <a:pt x="25" y="105"/>
                  </a:moveTo>
                  <a:cubicBezTo>
                    <a:pt x="68" y="105"/>
                    <a:pt x="68" y="105"/>
                    <a:pt x="68" y="105"/>
                  </a:cubicBezTo>
                  <a:cubicBezTo>
                    <a:pt x="68" y="105"/>
                    <a:pt x="68" y="105"/>
                    <a:pt x="68" y="105"/>
                  </a:cubicBezTo>
                  <a:cubicBezTo>
                    <a:pt x="199" y="105"/>
                    <a:pt x="199" y="105"/>
                    <a:pt x="199" y="105"/>
                  </a:cubicBezTo>
                  <a:cubicBezTo>
                    <a:pt x="221" y="105"/>
                    <a:pt x="234" y="97"/>
                    <a:pt x="241" y="82"/>
                  </a:cubicBezTo>
                  <a:cubicBezTo>
                    <a:pt x="245" y="75"/>
                    <a:pt x="246" y="67"/>
                    <a:pt x="246" y="58"/>
                  </a:cubicBezTo>
                  <a:cubicBezTo>
                    <a:pt x="246" y="50"/>
                    <a:pt x="245" y="42"/>
                    <a:pt x="241" y="35"/>
                  </a:cubicBezTo>
                  <a:cubicBezTo>
                    <a:pt x="234" y="20"/>
                    <a:pt x="221" y="11"/>
                    <a:pt x="199" y="11"/>
                  </a:cubicBezTo>
                  <a:cubicBezTo>
                    <a:pt x="25" y="11"/>
                    <a:pt x="25" y="11"/>
                    <a:pt x="25" y="11"/>
                  </a:cubicBezTo>
                  <a:cubicBezTo>
                    <a:pt x="39" y="33"/>
                    <a:pt x="40" y="83"/>
                    <a:pt x="25"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grpSp>
      <p:sp>
        <p:nvSpPr>
          <p:cNvPr id="48" name="矩形 47">
            <a:extLst>
              <a:ext uri="{FF2B5EF4-FFF2-40B4-BE49-F238E27FC236}">
                <a16:creationId xmlns:a16="http://schemas.microsoft.com/office/drawing/2014/main" id="{A7D4AE66-EB16-4F91-9F5F-441F71F30785}"/>
              </a:ext>
            </a:extLst>
          </p:cNvPr>
          <p:cNvSpPr/>
          <p:nvPr/>
        </p:nvSpPr>
        <p:spPr>
          <a:xfrm>
            <a:off x="3433752" y="2345199"/>
            <a:ext cx="3269713" cy="461665"/>
          </a:xfrm>
          <a:prstGeom prst="rect">
            <a:avLst/>
          </a:prstGeom>
        </p:spPr>
        <p:txBody>
          <a:bodyPr wrap="square">
            <a:spAutoFit/>
          </a:bodyPr>
          <a:lstStyle/>
          <a:p>
            <a:r>
              <a:rPr lang="zh-CN" altLang="en-US" sz="2400" dirty="0">
                <a:solidFill>
                  <a:srgbClr val="002060"/>
                </a:solidFill>
                <a:latin typeface="微软雅黑" panose="020B0503020204020204" pitchFamily="34" charset="-122"/>
                <a:ea typeface="微软雅黑" panose="020B0503020204020204" pitchFamily="34" charset="-122"/>
              </a:rPr>
              <a:t>背景介绍</a:t>
            </a:r>
          </a:p>
        </p:txBody>
      </p:sp>
      <p:sp>
        <p:nvSpPr>
          <p:cNvPr id="50" name="矩形 49">
            <a:extLst>
              <a:ext uri="{FF2B5EF4-FFF2-40B4-BE49-F238E27FC236}">
                <a16:creationId xmlns:a16="http://schemas.microsoft.com/office/drawing/2014/main" id="{C51D6AF7-2CC9-4729-982F-5DE994DADF8F}"/>
              </a:ext>
            </a:extLst>
          </p:cNvPr>
          <p:cNvSpPr/>
          <p:nvPr/>
        </p:nvSpPr>
        <p:spPr>
          <a:xfrm>
            <a:off x="2710644" y="2345199"/>
            <a:ext cx="507966" cy="507966"/>
          </a:xfrm>
          <a:prstGeom prst="rect">
            <a:avLst/>
          </a:prstGeom>
          <a:solidFill>
            <a:srgbClr val="00206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accent1"/>
              </a:solidFill>
              <a:latin typeface="微软雅黑" panose="020B0503020204020204" pitchFamily="34" charset="-122"/>
              <a:ea typeface="微软雅黑" panose="020B0503020204020204" pitchFamily="34" charset="-122"/>
            </a:endParaRPr>
          </a:p>
        </p:txBody>
      </p:sp>
      <p:sp>
        <p:nvSpPr>
          <p:cNvPr id="51" name="文本框 50">
            <a:extLst>
              <a:ext uri="{FF2B5EF4-FFF2-40B4-BE49-F238E27FC236}">
                <a16:creationId xmlns:a16="http://schemas.microsoft.com/office/drawing/2014/main" id="{4FF26F30-B34D-4A3D-BBC6-99027989DBB7}"/>
              </a:ext>
            </a:extLst>
          </p:cNvPr>
          <p:cNvSpPr txBox="1"/>
          <p:nvPr/>
        </p:nvSpPr>
        <p:spPr>
          <a:xfrm>
            <a:off x="2599826" y="2396363"/>
            <a:ext cx="728357" cy="400110"/>
          </a:xfrm>
          <a:prstGeom prst="rect">
            <a:avLst/>
          </a:prstGeom>
          <a:noFill/>
          <a:ln>
            <a:noFill/>
          </a:ln>
        </p:spPr>
        <p:txBody>
          <a:bodyPr wrap="square" rtlCol="0">
            <a:spAutoFit/>
          </a:bodyPr>
          <a:lstStyle/>
          <a:p>
            <a:pPr algn="ctr"/>
            <a:r>
              <a:rPr lang="en-US" altLang="zh-CN" sz="2000" dirty="0">
                <a:solidFill>
                  <a:schemeClr val="bg1"/>
                </a:solidFill>
                <a:latin typeface="微软雅黑 Light" panose="020B0502040204020203" pitchFamily="34" charset="-122"/>
                <a:ea typeface="微软雅黑 Light" panose="020B0502040204020203" pitchFamily="34" charset="-122"/>
              </a:rPr>
              <a:t>01</a:t>
            </a:r>
            <a:endParaRPr lang="zh-CN" altLang="en-US" sz="2000" dirty="0">
              <a:solidFill>
                <a:schemeClr val="bg1"/>
              </a:solidFill>
              <a:latin typeface="微软雅黑 Light" panose="020B0502040204020203" pitchFamily="34" charset="-122"/>
              <a:ea typeface="微软雅黑 Light" panose="020B0502040204020203" pitchFamily="34" charset="-122"/>
            </a:endParaRPr>
          </a:p>
        </p:txBody>
      </p:sp>
      <p:sp>
        <p:nvSpPr>
          <p:cNvPr id="61" name="矩形 60">
            <a:extLst>
              <a:ext uri="{FF2B5EF4-FFF2-40B4-BE49-F238E27FC236}">
                <a16:creationId xmlns:a16="http://schemas.microsoft.com/office/drawing/2014/main" id="{9D71C722-9060-4428-AD35-9F02312A569E}"/>
              </a:ext>
            </a:extLst>
          </p:cNvPr>
          <p:cNvSpPr/>
          <p:nvPr/>
        </p:nvSpPr>
        <p:spPr>
          <a:xfrm>
            <a:off x="7637962" y="2401932"/>
            <a:ext cx="3269713" cy="461665"/>
          </a:xfrm>
          <a:prstGeom prst="rect">
            <a:avLst/>
          </a:prstGeom>
        </p:spPr>
        <p:txBody>
          <a:bodyPr wrap="square">
            <a:spAutoFit/>
          </a:bodyPr>
          <a:lstStyle/>
          <a:p>
            <a:r>
              <a:rPr lang="zh-CN" altLang="en-US" sz="2400" dirty="0">
                <a:solidFill>
                  <a:srgbClr val="002060"/>
                </a:solidFill>
                <a:latin typeface="微软雅黑" panose="020B0503020204020204" pitchFamily="34" charset="-122"/>
                <a:ea typeface="微软雅黑" panose="020B0503020204020204" pitchFamily="34" charset="-122"/>
              </a:rPr>
              <a:t>系统介绍</a:t>
            </a:r>
          </a:p>
        </p:txBody>
      </p:sp>
      <p:sp>
        <p:nvSpPr>
          <p:cNvPr id="62" name="矩形 61">
            <a:extLst>
              <a:ext uri="{FF2B5EF4-FFF2-40B4-BE49-F238E27FC236}">
                <a16:creationId xmlns:a16="http://schemas.microsoft.com/office/drawing/2014/main" id="{5333D21E-72EC-475A-9663-081ECD92D6AA}"/>
              </a:ext>
            </a:extLst>
          </p:cNvPr>
          <p:cNvSpPr/>
          <p:nvPr/>
        </p:nvSpPr>
        <p:spPr>
          <a:xfrm>
            <a:off x="6909605" y="2401932"/>
            <a:ext cx="507966" cy="507966"/>
          </a:xfrm>
          <a:prstGeom prst="rect">
            <a:avLst/>
          </a:prstGeom>
          <a:solidFill>
            <a:srgbClr val="00206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accent1"/>
              </a:solidFill>
              <a:latin typeface="微软雅黑" panose="020B0503020204020204" pitchFamily="34" charset="-122"/>
              <a:ea typeface="微软雅黑" panose="020B0503020204020204" pitchFamily="34" charset="-122"/>
            </a:endParaRPr>
          </a:p>
        </p:txBody>
      </p:sp>
      <p:sp>
        <p:nvSpPr>
          <p:cNvPr id="63" name="文本框 62">
            <a:extLst>
              <a:ext uri="{FF2B5EF4-FFF2-40B4-BE49-F238E27FC236}">
                <a16:creationId xmlns:a16="http://schemas.microsoft.com/office/drawing/2014/main" id="{F958CF8C-950E-4956-91A7-5C71BA4D51EF}"/>
              </a:ext>
            </a:extLst>
          </p:cNvPr>
          <p:cNvSpPr txBox="1"/>
          <p:nvPr/>
        </p:nvSpPr>
        <p:spPr>
          <a:xfrm>
            <a:off x="6798787" y="2453096"/>
            <a:ext cx="728357" cy="400110"/>
          </a:xfrm>
          <a:prstGeom prst="rect">
            <a:avLst/>
          </a:prstGeom>
          <a:noFill/>
          <a:ln>
            <a:noFill/>
          </a:ln>
        </p:spPr>
        <p:txBody>
          <a:bodyPr wrap="square" rtlCol="0">
            <a:spAutoFit/>
          </a:bodyPr>
          <a:lstStyle/>
          <a:p>
            <a:pPr algn="ctr"/>
            <a:r>
              <a:rPr lang="en-US" altLang="zh-CN" sz="2000" dirty="0">
                <a:solidFill>
                  <a:schemeClr val="bg1"/>
                </a:solidFill>
                <a:latin typeface="微软雅黑 Light" panose="020B0502040204020203" pitchFamily="34" charset="-122"/>
                <a:ea typeface="微软雅黑 Light" panose="020B0502040204020203" pitchFamily="34" charset="-122"/>
              </a:rPr>
              <a:t>02</a:t>
            </a:r>
            <a:endParaRPr lang="zh-CN" altLang="en-US" sz="2000" dirty="0">
              <a:solidFill>
                <a:schemeClr val="bg1"/>
              </a:solidFill>
              <a:latin typeface="微软雅黑 Light" panose="020B0502040204020203" pitchFamily="34" charset="-122"/>
              <a:ea typeface="微软雅黑 Light" panose="020B0502040204020203" pitchFamily="34" charset="-122"/>
            </a:endParaRPr>
          </a:p>
        </p:txBody>
      </p:sp>
      <p:sp>
        <p:nvSpPr>
          <p:cNvPr id="64" name="矩形 63">
            <a:extLst>
              <a:ext uri="{FF2B5EF4-FFF2-40B4-BE49-F238E27FC236}">
                <a16:creationId xmlns:a16="http://schemas.microsoft.com/office/drawing/2014/main" id="{0603F76C-5408-478C-A82E-6E7EAF6E44D0}"/>
              </a:ext>
            </a:extLst>
          </p:cNvPr>
          <p:cNvSpPr/>
          <p:nvPr/>
        </p:nvSpPr>
        <p:spPr>
          <a:xfrm>
            <a:off x="3433752" y="3656707"/>
            <a:ext cx="3269713" cy="461665"/>
          </a:xfrm>
          <a:prstGeom prst="rect">
            <a:avLst/>
          </a:prstGeom>
        </p:spPr>
        <p:txBody>
          <a:bodyPr wrap="square">
            <a:spAutoFit/>
          </a:bodyPr>
          <a:lstStyle/>
          <a:p>
            <a:r>
              <a:rPr lang="zh-CN" altLang="en-US" sz="2400" dirty="0">
                <a:solidFill>
                  <a:srgbClr val="002060"/>
                </a:solidFill>
                <a:latin typeface="微软雅黑" panose="020B0503020204020204" pitchFamily="34" charset="-122"/>
                <a:ea typeface="微软雅黑" panose="020B0503020204020204" pitchFamily="34" charset="-122"/>
              </a:rPr>
              <a:t>项目实现</a:t>
            </a:r>
          </a:p>
        </p:txBody>
      </p:sp>
      <p:sp>
        <p:nvSpPr>
          <p:cNvPr id="65" name="矩形 64">
            <a:extLst>
              <a:ext uri="{FF2B5EF4-FFF2-40B4-BE49-F238E27FC236}">
                <a16:creationId xmlns:a16="http://schemas.microsoft.com/office/drawing/2014/main" id="{D16B6686-C536-4CF1-A022-31CFDE6A1F4C}"/>
              </a:ext>
            </a:extLst>
          </p:cNvPr>
          <p:cNvSpPr/>
          <p:nvPr/>
        </p:nvSpPr>
        <p:spPr>
          <a:xfrm>
            <a:off x="2706897" y="3656706"/>
            <a:ext cx="487203" cy="488827"/>
          </a:xfrm>
          <a:prstGeom prst="rect">
            <a:avLst/>
          </a:prstGeom>
          <a:solidFill>
            <a:srgbClr val="00206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accent1"/>
              </a:solidFill>
              <a:latin typeface="微软雅黑" panose="020B0503020204020204" pitchFamily="34" charset="-122"/>
              <a:ea typeface="微软雅黑" panose="020B0503020204020204" pitchFamily="34" charset="-122"/>
            </a:endParaRPr>
          </a:p>
        </p:txBody>
      </p:sp>
      <p:sp>
        <p:nvSpPr>
          <p:cNvPr id="66" name="文本框 65">
            <a:extLst>
              <a:ext uri="{FF2B5EF4-FFF2-40B4-BE49-F238E27FC236}">
                <a16:creationId xmlns:a16="http://schemas.microsoft.com/office/drawing/2014/main" id="{E2F76BC8-CDF2-4B61-916A-5255A3F45C25}"/>
              </a:ext>
            </a:extLst>
          </p:cNvPr>
          <p:cNvSpPr txBox="1"/>
          <p:nvPr/>
        </p:nvSpPr>
        <p:spPr>
          <a:xfrm>
            <a:off x="2596079" y="3716314"/>
            <a:ext cx="707594" cy="400110"/>
          </a:xfrm>
          <a:prstGeom prst="rect">
            <a:avLst/>
          </a:prstGeom>
          <a:noFill/>
          <a:ln>
            <a:noFill/>
          </a:ln>
        </p:spPr>
        <p:txBody>
          <a:bodyPr wrap="square" rtlCol="0">
            <a:spAutoFit/>
          </a:bodyPr>
          <a:lstStyle/>
          <a:p>
            <a:pPr algn="ctr"/>
            <a:r>
              <a:rPr lang="en-US" altLang="zh-CN" sz="2000" dirty="0">
                <a:solidFill>
                  <a:schemeClr val="bg1"/>
                </a:solidFill>
                <a:latin typeface="微软雅黑 Light" panose="020B0502040204020203" pitchFamily="34" charset="-122"/>
                <a:ea typeface="微软雅黑 Light" panose="020B0502040204020203" pitchFamily="34" charset="-122"/>
              </a:rPr>
              <a:t>04</a:t>
            </a:r>
            <a:endParaRPr lang="zh-CN" altLang="en-US" sz="2000" dirty="0">
              <a:solidFill>
                <a:schemeClr val="bg1"/>
              </a:solidFill>
              <a:latin typeface="微软雅黑 Light" panose="020B0502040204020203" pitchFamily="34" charset="-122"/>
              <a:ea typeface="微软雅黑 Light" panose="020B0502040204020203" pitchFamily="34" charset="-122"/>
            </a:endParaRPr>
          </a:p>
        </p:txBody>
      </p:sp>
      <p:sp>
        <p:nvSpPr>
          <p:cNvPr id="67" name="矩形 66">
            <a:extLst>
              <a:ext uri="{FF2B5EF4-FFF2-40B4-BE49-F238E27FC236}">
                <a16:creationId xmlns:a16="http://schemas.microsoft.com/office/drawing/2014/main" id="{14FBBF1E-56D6-4CD9-A900-3003D448B94A}"/>
              </a:ext>
            </a:extLst>
          </p:cNvPr>
          <p:cNvSpPr/>
          <p:nvPr/>
        </p:nvSpPr>
        <p:spPr>
          <a:xfrm>
            <a:off x="7637962" y="3665150"/>
            <a:ext cx="3269713" cy="461665"/>
          </a:xfrm>
          <a:prstGeom prst="rect">
            <a:avLst/>
          </a:prstGeom>
        </p:spPr>
        <p:txBody>
          <a:bodyPr wrap="square">
            <a:spAutoFit/>
          </a:bodyPr>
          <a:lstStyle/>
          <a:p>
            <a:r>
              <a:rPr lang="zh-CN" altLang="en-US" sz="2400" dirty="0">
                <a:solidFill>
                  <a:srgbClr val="002060"/>
                </a:solidFill>
                <a:latin typeface="微软雅黑" panose="020B0503020204020204" pitchFamily="34" charset="-122"/>
                <a:ea typeface="微软雅黑" panose="020B0503020204020204" pitchFamily="34" charset="-122"/>
              </a:rPr>
              <a:t>应用前景</a:t>
            </a:r>
          </a:p>
        </p:txBody>
      </p:sp>
      <p:sp>
        <p:nvSpPr>
          <p:cNvPr id="68" name="矩形 67">
            <a:extLst>
              <a:ext uri="{FF2B5EF4-FFF2-40B4-BE49-F238E27FC236}">
                <a16:creationId xmlns:a16="http://schemas.microsoft.com/office/drawing/2014/main" id="{3E2CCE9B-6420-47A8-A654-81B96D27196F}"/>
              </a:ext>
            </a:extLst>
          </p:cNvPr>
          <p:cNvSpPr/>
          <p:nvPr/>
        </p:nvSpPr>
        <p:spPr>
          <a:xfrm>
            <a:off x="6890344" y="3665150"/>
            <a:ext cx="507966" cy="507966"/>
          </a:xfrm>
          <a:prstGeom prst="rect">
            <a:avLst/>
          </a:prstGeom>
          <a:solidFill>
            <a:srgbClr val="00206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accent1"/>
              </a:solidFill>
              <a:latin typeface="微软雅黑" panose="020B0503020204020204" pitchFamily="34" charset="-122"/>
              <a:ea typeface="微软雅黑" panose="020B0503020204020204" pitchFamily="34" charset="-122"/>
            </a:endParaRPr>
          </a:p>
        </p:txBody>
      </p:sp>
      <p:sp>
        <p:nvSpPr>
          <p:cNvPr id="69" name="文本框 68">
            <a:extLst>
              <a:ext uri="{FF2B5EF4-FFF2-40B4-BE49-F238E27FC236}">
                <a16:creationId xmlns:a16="http://schemas.microsoft.com/office/drawing/2014/main" id="{78110FF5-2B1F-43F9-9BDA-4B855077D382}"/>
              </a:ext>
            </a:extLst>
          </p:cNvPr>
          <p:cNvSpPr txBox="1"/>
          <p:nvPr/>
        </p:nvSpPr>
        <p:spPr>
          <a:xfrm>
            <a:off x="6779526" y="3716314"/>
            <a:ext cx="728357" cy="400110"/>
          </a:xfrm>
          <a:prstGeom prst="rect">
            <a:avLst/>
          </a:prstGeom>
          <a:noFill/>
          <a:ln>
            <a:noFill/>
          </a:ln>
        </p:spPr>
        <p:txBody>
          <a:bodyPr wrap="square" rtlCol="0">
            <a:spAutoFit/>
          </a:bodyPr>
          <a:lstStyle/>
          <a:p>
            <a:pPr algn="ctr"/>
            <a:r>
              <a:rPr lang="en-US" altLang="zh-CN" sz="2000" dirty="0">
                <a:solidFill>
                  <a:schemeClr val="bg1"/>
                </a:solidFill>
                <a:latin typeface="微软雅黑 Light" panose="020B0502040204020203" pitchFamily="34" charset="-122"/>
                <a:ea typeface="微软雅黑 Light" panose="020B0502040204020203" pitchFamily="34" charset="-122"/>
              </a:rPr>
              <a:t>04</a:t>
            </a:r>
            <a:endParaRPr lang="zh-CN" altLang="en-US" sz="2000" dirty="0">
              <a:solidFill>
                <a:schemeClr val="bg1"/>
              </a:solidFill>
              <a:latin typeface="微软雅黑 Light" panose="020B0502040204020203" pitchFamily="34" charset="-122"/>
              <a:ea typeface="微软雅黑 Light" panose="020B0502040204020203" pitchFamily="34" charset="-122"/>
            </a:endParaRPr>
          </a:p>
        </p:txBody>
      </p:sp>
      <p:sp>
        <p:nvSpPr>
          <p:cNvPr id="70" name="矩形 69">
            <a:extLst>
              <a:ext uri="{FF2B5EF4-FFF2-40B4-BE49-F238E27FC236}">
                <a16:creationId xmlns:a16="http://schemas.microsoft.com/office/drawing/2014/main" id="{94BADD60-7B90-4018-8816-B816F02DC72C}"/>
              </a:ext>
            </a:extLst>
          </p:cNvPr>
          <p:cNvSpPr/>
          <p:nvPr/>
        </p:nvSpPr>
        <p:spPr>
          <a:xfrm>
            <a:off x="3468757" y="4919870"/>
            <a:ext cx="3236210" cy="461665"/>
          </a:xfrm>
          <a:prstGeom prst="rect">
            <a:avLst/>
          </a:prstGeom>
        </p:spPr>
        <p:txBody>
          <a:bodyPr wrap="square">
            <a:spAutoFit/>
          </a:bodyPr>
          <a:lstStyle/>
          <a:p>
            <a:r>
              <a:rPr lang="zh-CN" altLang="en-US" sz="2400" dirty="0">
                <a:solidFill>
                  <a:srgbClr val="002060"/>
                </a:solidFill>
                <a:latin typeface="微软雅黑" panose="020B0503020204020204" pitchFamily="34" charset="-122"/>
                <a:ea typeface="微软雅黑" panose="020B0503020204020204" pitchFamily="34" charset="-122"/>
              </a:rPr>
              <a:t>未来规划</a:t>
            </a:r>
          </a:p>
        </p:txBody>
      </p:sp>
      <p:sp>
        <p:nvSpPr>
          <p:cNvPr id="71" name="矩形 70">
            <a:extLst>
              <a:ext uri="{FF2B5EF4-FFF2-40B4-BE49-F238E27FC236}">
                <a16:creationId xmlns:a16="http://schemas.microsoft.com/office/drawing/2014/main" id="{D0E98BC4-5D11-4B37-BB3B-A986D966F226}"/>
              </a:ext>
            </a:extLst>
          </p:cNvPr>
          <p:cNvSpPr/>
          <p:nvPr/>
        </p:nvSpPr>
        <p:spPr>
          <a:xfrm>
            <a:off x="2706897" y="4944606"/>
            <a:ext cx="507966" cy="507966"/>
          </a:xfrm>
          <a:prstGeom prst="rect">
            <a:avLst/>
          </a:prstGeom>
          <a:solidFill>
            <a:srgbClr val="00206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accent1"/>
              </a:solidFill>
              <a:latin typeface="微软雅黑" panose="020B0503020204020204" pitchFamily="34" charset="-122"/>
              <a:ea typeface="微软雅黑" panose="020B0503020204020204" pitchFamily="34" charset="-122"/>
            </a:endParaRPr>
          </a:p>
        </p:txBody>
      </p:sp>
      <p:sp>
        <p:nvSpPr>
          <p:cNvPr id="72" name="文本框 71">
            <a:extLst>
              <a:ext uri="{FF2B5EF4-FFF2-40B4-BE49-F238E27FC236}">
                <a16:creationId xmlns:a16="http://schemas.microsoft.com/office/drawing/2014/main" id="{806D7F57-36BD-4720-ADC8-D15BB537A066}"/>
              </a:ext>
            </a:extLst>
          </p:cNvPr>
          <p:cNvSpPr txBox="1"/>
          <p:nvPr/>
        </p:nvSpPr>
        <p:spPr>
          <a:xfrm>
            <a:off x="2596079" y="4995770"/>
            <a:ext cx="728357" cy="400110"/>
          </a:xfrm>
          <a:prstGeom prst="rect">
            <a:avLst/>
          </a:prstGeom>
          <a:noFill/>
          <a:ln>
            <a:noFill/>
          </a:ln>
        </p:spPr>
        <p:txBody>
          <a:bodyPr wrap="square" rtlCol="0">
            <a:spAutoFit/>
          </a:bodyPr>
          <a:lstStyle/>
          <a:p>
            <a:pPr algn="ctr"/>
            <a:r>
              <a:rPr lang="en-US" altLang="zh-CN" sz="2000" dirty="0">
                <a:solidFill>
                  <a:schemeClr val="bg1"/>
                </a:solidFill>
                <a:latin typeface="微软雅黑 Light" panose="020B0502040204020203" pitchFamily="34" charset="-122"/>
                <a:ea typeface="微软雅黑 Light" panose="020B0502040204020203" pitchFamily="34" charset="-122"/>
              </a:rPr>
              <a:t>05</a:t>
            </a:r>
            <a:endParaRPr lang="zh-CN" altLang="en-US" sz="2000" dirty="0">
              <a:solidFill>
                <a:schemeClr val="bg1"/>
              </a:solidFill>
              <a:latin typeface="微软雅黑 Light" panose="020B0502040204020203" pitchFamily="34" charset="-122"/>
              <a:ea typeface="微软雅黑 Light" panose="020B0502040204020203" pitchFamily="34" charset="-122"/>
            </a:endParaRPr>
          </a:p>
        </p:txBody>
      </p:sp>
      <p:sp>
        <p:nvSpPr>
          <p:cNvPr id="73" name="直角三角形 72">
            <a:extLst>
              <a:ext uri="{FF2B5EF4-FFF2-40B4-BE49-F238E27FC236}">
                <a16:creationId xmlns:a16="http://schemas.microsoft.com/office/drawing/2014/main" id="{98131683-4237-4BCA-AB17-3CF215867CBA}"/>
              </a:ext>
            </a:extLst>
          </p:cNvPr>
          <p:cNvSpPr/>
          <p:nvPr/>
        </p:nvSpPr>
        <p:spPr>
          <a:xfrm>
            <a:off x="-19050" y="3646709"/>
            <a:ext cx="3856733" cy="3251047"/>
          </a:xfrm>
          <a:prstGeom prst="rtTriangle">
            <a:avLst/>
          </a:prstGeom>
          <a:noFill/>
          <a:ln w="6350">
            <a:solidFill>
              <a:srgbClr val="002060"/>
            </a:solidFill>
          </a:ln>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74" name="直角三角形 73">
            <a:extLst>
              <a:ext uri="{FF2B5EF4-FFF2-40B4-BE49-F238E27FC236}">
                <a16:creationId xmlns:a16="http://schemas.microsoft.com/office/drawing/2014/main" id="{A392A02B-A973-49A2-8172-84AF238479D3}"/>
              </a:ext>
            </a:extLst>
          </p:cNvPr>
          <p:cNvSpPr/>
          <p:nvPr/>
        </p:nvSpPr>
        <p:spPr>
          <a:xfrm>
            <a:off x="0" y="4326835"/>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75" name="直角三角形 74">
            <a:extLst>
              <a:ext uri="{FF2B5EF4-FFF2-40B4-BE49-F238E27FC236}">
                <a16:creationId xmlns:a16="http://schemas.microsoft.com/office/drawing/2014/main" id="{EDF3C294-E059-4311-B6F2-5373D540086C}"/>
              </a:ext>
            </a:extLst>
          </p:cNvPr>
          <p:cNvSpPr/>
          <p:nvPr/>
        </p:nvSpPr>
        <p:spPr>
          <a:xfrm rot="10800000">
            <a:off x="9165665" y="0"/>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683722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19050" y="3606953"/>
            <a:ext cx="3856733" cy="3251047"/>
          </a:xfrm>
          <a:prstGeom prst="rtTriangle">
            <a:avLst/>
          </a:prstGeom>
          <a:noFill/>
          <a:ln w="6350">
            <a:solidFill>
              <a:srgbClr val="002060"/>
            </a:solidFill>
          </a:ln>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grpSp>
        <p:nvGrpSpPr>
          <p:cNvPr id="4" name="组合 2"/>
          <p:cNvGrpSpPr>
            <a:grpSpLocks/>
          </p:cNvGrpSpPr>
          <p:nvPr/>
        </p:nvGrpSpPr>
        <p:grpSpPr bwMode="auto">
          <a:xfrm>
            <a:off x="2816881" y="2346833"/>
            <a:ext cx="6558238" cy="1920367"/>
            <a:chOff x="-16250" y="91776"/>
            <a:chExt cx="3687347" cy="1079733"/>
          </a:xfrm>
        </p:grpSpPr>
        <p:sp>
          <p:nvSpPr>
            <p:cNvPr id="5"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dirty="0">
                  <a:solidFill>
                    <a:srgbClr val="002060"/>
                  </a:solidFill>
                  <a:latin typeface="微软雅黑" panose="020B0503020204020204" pitchFamily="34" charset="-122"/>
                  <a:ea typeface="微软雅黑" panose="020B0503020204020204" pitchFamily="34" charset="-122"/>
                </a:rPr>
                <a:t>应 用 前 景</a:t>
              </a:r>
            </a:p>
          </p:txBody>
        </p:sp>
        <p:sp>
          <p:nvSpPr>
            <p:cNvPr id="6"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4400" b="1" dirty="0">
                  <a:solidFill>
                    <a:schemeClr val="bg1"/>
                  </a:solidFill>
                </a:rPr>
                <a:t>4</a:t>
              </a:r>
              <a:endParaRPr lang="zh-CN" altLang="en-US" sz="4400" b="1" dirty="0">
                <a:solidFill>
                  <a:schemeClr val="bg1"/>
                </a:solidFill>
              </a:endParaRPr>
            </a:p>
          </p:txBody>
        </p:sp>
        <p:sp>
          <p:nvSpPr>
            <p:cNvPr id="7"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4400" b="1">
                <a:solidFill>
                  <a:srgbClr val="FFFFFF"/>
                </a:solidFill>
              </a:endParaRPr>
            </a:p>
          </p:txBody>
        </p:sp>
      </p:grpSp>
      <p:sp>
        <p:nvSpPr>
          <p:cNvPr id="12" name="直角三角形 11"/>
          <p:cNvSpPr/>
          <p:nvPr/>
        </p:nvSpPr>
        <p:spPr>
          <a:xfrm>
            <a:off x="0" y="4267200"/>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13" name="直角三角形 12"/>
          <p:cNvSpPr/>
          <p:nvPr/>
        </p:nvSpPr>
        <p:spPr>
          <a:xfrm rot="10800000">
            <a:off x="9165665" y="0"/>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74339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原创设计师【幻雨工作室】_3">
            <a:extLst>
              <a:ext uri="{FF2B5EF4-FFF2-40B4-BE49-F238E27FC236}">
                <a16:creationId xmlns:a16="http://schemas.microsoft.com/office/drawing/2014/main" id="{84CCE38B-347B-4383-BCE7-1DBB3170FE9C}"/>
              </a:ext>
            </a:extLst>
          </p:cNvPr>
          <p:cNvSpPr>
            <a:spLocks/>
          </p:cNvSpPr>
          <p:nvPr/>
        </p:nvSpPr>
        <p:spPr bwMode="auto">
          <a:xfrm>
            <a:off x="7235451" y="2555163"/>
            <a:ext cx="281907" cy="282067"/>
          </a:xfrm>
          <a:custGeom>
            <a:avLst/>
            <a:gdLst>
              <a:gd name="T0" fmla="*/ 477 w 477"/>
              <a:gd name="T1" fmla="*/ 0 h 476"/>
              <a:gd name="T2" fmla="*/ 413 w 477"/>
              <a:gd name="T3" fmla="*/ 238 h 476"/>
              <a:gd name="T4" fmla="*/ 349 w 477"/>
              <a:gd name="T5" fmla="*/ 476 h 476"/>
              <a:gd name="T6" fmla="*/ 175 w 477"/>
              <a:gd name="T7" fmla="*/ 302 h 476"/>
              <a:gd name="T8" fmla="*/ 0 w 477"/>
              <a:gd name="T9" fmla="*/ 127 h 476"/>
              <a:gd name="T10" fmla="*/ 239 w 477"/>
              <a:gd name="T11" fmla="*/ 63 h 476"/>
              <a:gd name="T12" fmla="*/ 477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477" y="0"/>
                </a:moveTo>
                <a:lnTo>
                  <a:pt x="413" y="238"/>
                </a:lnTo>
                <a:lnTo>
                  <a:pt x="349" y="476"/>
                </a:lnTo>
                <a:lnTo>
                  <a:pt x="175" y="302"/>
                </a:lnTo>
                <a:lnTo>
                  <a:pt x="0" y="127"/>
                </a:lnTo>
                <a:lnTo>
                  <a:pt x="239" y="63"/>
                </a:lnTo>
                <a:lnTo>
                  <a:pt x="477" y="0"/>
                </a:lnTo>
                <a:close/>
              </a:path>
            </a:pathLst>
          </a:custGeom>
          <a:solidFill>
            <a:schemeClr val="tx1"/>
          </a:solidFill>
          <a:ln>
            <a:noFill/>
          </a:ln>
        </p:spPr>
        <p:txBody>
          <a:bodyPr vert="horz" wrap="square" lIns="60472" tIns="30236" rIns="60472" bIns="30236" numCol="1" anchor="t" anchorCtr="0" compatLnSpc="1">
            <a:prstTxWarp prst="textNoShape">
              <a:avLst/>
            </a:prstTxWarp>
          </a:bodyPr>
          <a:lstStyle/>
          <a:p>
            <a:endParaRPr lang="zh-CN" altLang="en-US" sz="3200">
              <a:solidFill>
                <a:schemeClr val="tx1">
                  <a:lumMod val="75000"/>
                  <a:lumOff val="25000"/>
                </a:schemeClr>
              </a:solidFill>
            </a:endParaRPr>
          </a:p>
        </p:txBody>
      </p:sp>
      <p:sp>
        <p:nvSpPr>
          <p:cNvPr id="3" name="稻壳儿原创设计师【幻雨工作室】_4">
            <a:extLst>
              <a:ext uri="{FF2B5EF4-FFF2-40B4-BE49-F238E27FC236}">
                <a16:creationId xmlns:a16="http://schemas.microsoft.com/office/drawing/2014/main" id="{C9A23220-9F31-402B-8534-0D1420C2665A}"/>
              </a:ext>
            </a:extLst>
          </p:cNvPr>
          <p:cNvSpPr>
            <a:spLocks/>
          </p:cNvSpPr>
          <p:nvPr/>
        </p:nvSpPr>
        <p:spPr bwMode="auto">
          <a:xfrm rot="18390485">
            <a:off x="3881731" y="3899837"/>
            <a:ext cx="281907" cy="282067"/>
          </a:xfrm>
          <a:custGeom>
            <a:avLst/>
            <a:gdLst>
              <a:gd name="T0" fmla="*/ 0 w 476"/>
              <a:gd name="T1" fmla="*/ 0 h 476"/>
              <a:gd name="T2" fmla="*/ 63 w 476"/>
              <a:gd name="T3" fmla="*/ 238 h 476"/>
              <a:gd name="T4" fmla="*/ 127 w 476"/>
              <a:gd name="T5" fmla="*/ 476 h 476"/>
              <a:gd name="T6" fmla="*/ 302 w 476"/>
              <a:gd name="T7" fmla="*/ 302 h 476"/>
              <a:gd name="T8" fmla="*/ 476 w 476"/>
              <a:gd name="T9" fmla="*/ 127 h 476"/>
              <a:gd name="T10" fmla="*/ 238 w 476"/>
              <a:gd name="T11" fmla="*/ 63 h 476"/>
              <a:gd name="T12" fmla="*/ 0 w 476"/>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6" h="476">
                <a:moveTo>
                  <a:pt x="0" y="0"/>
                </a:moveTo>
                <a:lnTo>
                  <a:pt x="63" y="238"/>
                </a:lnTo>
                <a:lnTo>
                  <a:pt x="127" y="476"/>
                </a:lnTo>
                <a:lnTo>
                  <a:pt x="302" y="302"/>
                </a:lnTo>
                <a:lnTo>
                  <a:pt x="476" y="127"/>
                </a:lnTo>
                <a:lnTo>
                  <a:pt x="238" y="63"/>
                </a:lnTo>
                <a:lnTo>
                  <a:pt x="0" y="0"/>
                </a:lnTo>
                <a:close/>
              </a:path>
            </a:pathLst>
          </a:custGeom>
          <a:solidFill>
            <a:schemeClr val="tx1"/>
          </a:solidFill>
          <a:ln>
            <a:noFill/>
          </a:ln>
        </p:spPr>
        <p:txBody>
          <a:bodyPr vert="horz" wrap="square" lIns="60472" tIns="30236" rIns="60472" bIns="30236" numCol="1" anchor="t" anchorCtr="0" compatLnSpc="1">
            <a:prstTxWarp prst="textNoShape">
              <a:avLst/>
            </a:prstTxWarp>
          </a:bodyPr>
          <a:lstStyle/>
          <a:p>
            <a:endParaRPr lang="zh-CN" altLang="en-US" sz="3200">
              <a:solidFill>
                <a:schemeClr val="tx1">
                  <a:lumMod val="75000"/>
                  <a:lumOff val="25000"/>
                </a:schemeClr>
              </a:solidFill>
            </a:endParaRPr>
          </a:p>
        </p:txBody>
      </p:sp>
      <p:sp>
        <p:nvSpPr>
          <p:cNvPr id="4" name="稻壳儿原创设计师【幻雨工作室】_6">
            <a:extLst>
              <a:ext uri="{FF2B5EF4-FFF2-40B4-BE49-F238E27FC236}">
                <a16:creationId xmlns:a16="http://schemas.microsoft.com/office/drawing/2014/main" id="{B5516819-A6B6-4A54-B471-D33EF8E7659A}"/>
              </a:ext>
            </a:extLst>
          </p:cNvPr>
          <p:cNvSpPr>
            <a:spLocks/>
          </p:cNvSpPr>
          <p:nvPr/>
        </p:nvSpPr>
        <p:spPr bwMode="auto">
          <a:xfrm>
            <a:off x="7213346" y="5185865"/>
            <a:ext cx="280757" cy="280916"/>
          </a:xfrm>
          <a:custGeom>
            <a:avLst/>
            <a:gdLst>
              <a:gd name="T0" fmla="*/ 349 w 477"/>
              <a:gd name="T1" fmla="*/ 0 h 476"/>
              <a:gd name="T2" fmla="*/ 413 w 477"/>
              <a:gd name="T3" fmla="*/ 238 h 476"/>
              <a:gd name="T4" fmla="*/ 477 w 477"/>
              <a:gd name="T5" fmla="*/ 476 h 476"/>
              <a:gd name="T6" fmla="*/ 238 w 477"/>
              <a:gd name="T7" fmla="*/ 413 h 476"/>
              <a:gd name="T8" fmla="*/ 0 w 477"/>
              <a:gd name="T9" fmla="*/ 349 h 476"/>
              <a:gd name="T10" fmla="*/ 175 w 477"/>
              <a:gd name="T11" fmla="*/ 174 h 476"/>
              <a:gd name="T12" fmla="*/ 349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349" y="0"/>
                </a:moveTo>
                <a:lnTo>
                  <a:pt x="413" y="238"/>
                </a:lnTo>
                <a:lnTo>
                  <a:pt x="477" y="476"/>
                </a:lnTo>
                <a:lnTo>
                  <a:pt x="238" y="413"/>
                </a:lnTo>
                <a:lnTo>
                  <a:pt x="0" y="349"/>
                </a:lnTo>
                <a:lnTo>
                  <a:pt x="175" y="174"/>
                </a:lnTo>
                <a:lnTo>
                  <a:pt x="349" y="0"/>
                </a:lnTo>
                <a:close/>
              </a:path>
            </a:pathLst>
          </a:custGeom>
          <a:solidFill>
            <a:schemeClr val="tx1"/>
          </a:solidFill>
          <a:ln>
            <a:noFill/>
          </a:ln>
        </p:spPr>
        <p:txBody>
          <a:bodyPr vert="horz" wrap="square" lIns="60472" tIns="30236" rIns="60472" bIns="30236" numCol="1" anchor="t" anchorCtr="0" compatLnSpc="1">
            <a:prstTxWarp prst="textNoShape">
              <a:avLst/>
            </a:prstTxWarp>
          </a:bodyPr>
          <a:lstStyle/>
          <a:p>
            <a:endParaRPr lang="zh-CN" altLang="en-US" sz="3200">
              <a:solidFill>
                <a:schemeClr val="tx1">
                  <a:lumMod val="75000"/>
                  <a:lumOff val="25000"/>
                </a:schemeClr>
              </a:solidFill>
            </a:endParaRPr>
          </a:p>
        </p:txBody>
      </p:sp>
      <p:sp>
        <p:nvSpPr>
          <p:cNvPr id="5" name="稻壳儿原创设计师【幻雨工作室】_9">
            <a:extLst>
              <a:ext uri="{FF2B5EF4-FFF2-40B4-BE49-F238E27FC236}">
                <a16:creationId xmlns:a16="http://schemas.microsoft.com/office/drawing/2014/main" id="{D5C8B9EB-3120-478F-85A7-832D8BDF97FB}"/>
              </a:ext>
            </a:extLst>
          </p:cNvPr>
          <p:cNvSpPr>
            <a:spLocks/>
          </p:cNvSpPr>
          <p:nvPr/>
        </p:nvSpPr>
        <p:spPr bwMode="auto">
          <a:xfrm>
            <a:off x="6043145" y="4051844"/>
            <a:ext cx="1675334" cy="1677432"/>
          </a:xfrm>
          <a:custGeom>
            <a:avLst/>
            <a:gdLst>
              <a:gd name="T0" fmla="*/ 2839 w 2839"/>
              <a:gd name="T1" fmla="*/ 0 h 2839"/>
              <a:gd name="T2" fmla="*/ 0 w 2839"/>
              <a:gd name="T3" fmla="*/ 2839 h 2839"/>
              <a:gd name="T4" fmla="*/ 0 w 2839"/>
              <a:gd name="T5" fmla="*/ 1967 h 2839"/>
              <a:gd name="T6" fmla="*/ 1967 w 2839"/>
              <a:gd name="T7" fmla="*/ 0 h 2839"/>
              <a:gd name="T8" fmla="*/ 2839 w 2839"/>
              <a:gd name="T9" fmla="*/ 0 h 2839"/>
            </a:gdLst>
            <a:ahLst/>
            <a:cxnLst>
              <a:cxn ang="0">
                <a:pos x="T0" y="T1"/>
              </a:cxn>
              <a:cxn ang="0">
                <a:pos x="T2" y="T3"/>
              </a:cxn>
              <a:cxn ang="0">
                <a:pos x="T4" y="T5"/>
              </a:cxn>
              <a:cxn ang="0">
                <a:pos x="T6" y="T7"/>
              </a:cxn>
              <a:cxn ang="0">
                <a:pos x="T8" y="T9"/>
              </a:cxn>
            </a:cxnLst>
            <a:rect l="0" t="0" r="r" b="b"/>
            <a:pathLst>
              <a:path w="2839" h="2839">
                <a:moveTo>
                  <a:pt x="2839" y="0"/>
                </a:moveTo>
                <a:cubicBezTo>
                  <a:pt x="2802" y="1551"/>
                  <a:pt x="1551" y="2802"/>
                  <a:pt x="0" y="2839"/>
                </a:cubicBezTo>
                <a:lnTo>
                  <a:pt x="0" y="1967"/>
                </a:lnTo>
                <a:cubicBezTo>
                  <a:pt x="1069" y="1930"/>
                  <a:pt x="1930" y="1069"/>
                  <a:pt x="1967" y="0"/>
                </a:cubicBezTo>
                <a:lnTo>
                  <a:pt x="2839" y="0"/>
                </a:lnTo>
                <a:close/>
              </a:path>
            </a:pathLst>
          </a:custGeom>
          <a:solidFill>
            <a:srgbClr val="002060"/>
          </a:solidFill>
          <a:ln>
            <a:noFill/>
          </a:ln>
        </p:spPr>
        <p:txBody>
          <a:bodyPr vert="horz" wrap="square" lIns="60472" tIns="30236" rIns="60472" bIns="30236" numCol="1" anchor="t" anchorCtr="0" compatLnSpc="1">
            <a:prstTxWarp prst="textNoShape">
              <a:avLst/>
            </a:prstTxWarp>
          </a:bodyPr>
          <a:lstStyle/>
          <a:p>
            <a:endParaRPr lang="zh-CN" altLang="en-US" sz="3200">
              <a:solidFill>
                <a:schemeClr val="tx1">
                  <a:lumMod val="75000"/>
                  <a:lumOff val="25000"/>
                </a:schemeClr>
              </a:solidFill>
            </a:endParaRPr>
          </a:p>
        </p:txBody>
      </p:sp>
      <p:sp>
        <p:nvSpPr>
          <p:cNvPr id="6" name="稻壳儿原创设计师【幻雨工作室】_10">
            <a:extLst>
              <a:ext uri="{FF2B5EF4-FFF2-40B4-BE49-F238E27FC236}">
                <a16:creationId xmlns:a16="http://schemas.microsoft.com/office/drawing/2014/main" id="{8923D2C2-39A8-49C4-BF28-B60C9E06D824}"/>
              </a:ext>
            </a:extLst>
          </p:cNvPr>
          <p:cNvSpPr>
            <a:spLocks/>
          </p:cNvSpPr>
          <p:nvPr/>
        </p:nvSpPr>
        <p:spPr bwMode="auto">
          <a:xfrm>
            <a:off x="6043145" y="2290365"/>
            <a:ext cx="1675334" cy="1677432"/>
          </a:xfrm>
          <a:custGeom>
            <a:avLst/>
            <a:gdLst>
              <a:gd name="T0" fmla="*/ 0 w 2839"/>
              <a:gd name="T1" fmla="*/ 0 h 2839"/>
              <a:gd name="T2" fmla="*/ 2839 w 2839"/>
              <a:gd name="T3" fmla="*/ 2839 h 2839"/>
              <a:gd name="T4" fmla="*/ 1967 w 2839"/>
              <a:gd name="T5" fmla="*/ 2839 h 2839"/>
              <a:gd name="T6" fmla="*/ 0 w 2839"/>
              <a:gd name="T7" fmla="*/ 872 h 2839"/>
              <a:gd name="T8" fmla="*/ 0 w 2839"/>
              <a:gd name="T9" fmla="*/ 0 h 2839"/>
            </a:gdLst>
            <a:ahLst/>
            <a:cxnLst>
              <a:cxn ang="0">
                <a:pos x="T0" y="T1"/>
              </a:cxn>
              <a:cxn ang="0">
                <a:pos x="T2" y="T3"/>
              </a:cxn>
              <a:cxn ang="0">
                <a:pos x="T4" y="T5"/>
              </a:cxn>
              <a:cxn ang="0">
                <a:pos x="T6" y="T7"/>
              </a:cxn>
              <a:cxn ang="0">
                <a:pos x="T8" y="T9"/>
              </a:cxn>
            </a:cxnLst>
            <a:rect l="0" t="0" r="r" b="b"/>
            <a:pathLst>
              <a:path w="2839" h="2839">
                <a:moveTo>
                  <a:pt x="0" y="0"/>
                </a:moveTo>
                <a:cubicBezTo>
                  <a:pt x="1551" y="37"/>
                  <a:pt x="2802" y="1288"/>
                  <a:pt x="2839" y="2839"/>
                </a:cubicBezTo>
                <a:lnTo>
                  <a:pt x="1967" y="2839"/>
                </a:lnTo>
                <a:cubicBezTo>
                  <a:pt x="1930" y="1770"/>
                  <a:pt x="1069" y="909"/>
                  <a:pt x="0" y="872"/>
                </a:cubicBezTo>
                <a:lnTo>
                  <a:pt x="0" y="0"/>
                </a:lnTo>
                <a:close/>
              </a:path>
            </a:pathLst>
          </a:custGeom>
          <a:solidFill>
            <a:srgbClr val="C00000"/>
          </a:solidFill>
          <a:ln>
            <a:noFill/>
          </a:ln>
        </p:spPr>
        <p:txBody>
          <a:bodyPr vert="horz" wrap="square" lIns="60472" tIns="30236" rIns="60472" bIns="30236" numCol="1" anchor="t" anchorCtr="0" compatLnSpc="1">
            <a:prstTxWarp prst="textNoShape">
              <a:avLst/>
            </a:prstTxWarp>
          </a:bodyPr>
          <a:lstStyle/>
          <a:p>
            <a:endParaRPr lang="zh-CN" altLang="en-US" sz="3200">
              <a:solidFill>
                <a:schemeClr val="tx1">
                  <a:lumMod val="75000"/>
                  <a:lumOff val="25000"/>
                </a:schemeClr>
              </a:solidFill>
            </a:endParaRPr>
          </a:p>
        </p:txBody>
      </p:sp>
      <p:sp>
        <p:nvSpPr>
          <p:cNvPr id="7" name="稻壳儿原创设计师【幻雨工作室】_11">
            <a:extLst>
              <a:ext uri="{FF2B5EF4-FFF2-40B4-BE49-F238E27FC236}">
                <a16:creationId xmlns:a16="http://schemas.microsoft.com/office/drawing/2014/main" id="{FD6C752D-ED83-4EBD-9506-648037335EB3}"/>
              </a:ext>
            </a:extLst>
          </p:cNvPr>
          <p:cNvSpPr/>
          <p:nvPr/>
        </p:nvSpPr>
        <p:spPr>
          <a:xfrm>
            <a:off x="4166299" y="3655918"/>
            <a:ext cx="3552180" cy="584775"/>
          </a:xfrm>
          <a:prstGeom prst="rect">
            <a:avLst/>
          </a:prstGeom>
        </p:spPr>
        <p:txBody>
          <a:bodyPr wrap="square">
            <a:spAutoFit/>
          </a:bodyPr>
          <a:lstStyle/>
          <a:p>
            <a:pPr algn="ctr"/>
            <a:r>
              <a:rPr lang="zh-CN" altLang="en-US" sz="3200" b="1" dirty="0">
                <a:latin typeface="Arial" panose="020B0604020202020204" pitchFamily="34" charset="0"/>
                <a:cs typeface="Arial" panose="020B0604020202020204" pitchFamily="34" charset="0"/>
              </a:rPr>
              <a:t>机械臂</a:t>
            </a:r>
            <a:endParaRPr lang="en-US" altLang="zh-CN" sz="3200" b="1" dirty="0">
              <a:latin typeface="Arial" panose="020B0604020202020204" pitchFamily="34" charset="0"/>
              <a:cs typeface="Arial" panose="020B0604020202020204" pitchFamily="34" charset="0"/>
            </a:endParaRPr>
          </a:p>
        </p:txBody>
      </p:sp>
      <p:sp>
        <p:nvSpPr>
          <p:cNvPr id="8" name="稻壳儿原创设计师【幻雨工作室】_12">
            <a:extLst>
              <a:ext uri="{FF2B5EF4-FFF2-40B4-BE49-F238E27FC236}">
                <a16:creationId xmlns:a16="http://schemas.microsoft.com/office/drawing/2014/main" id="{37A882BA-922E-431D-9D71-22782E5BD398}"/>
              </a:ext>
            </a:extLst>
          </p:cNvPr>
          <p:cNvSpPr/>
          <p:nvPr/>
        </p:nvSpPr>
        <p:spPr>
          <a:xfrm>
            <a:off x="752885" y="1776888"/>
            <a:ext cx="2950206" cy="4213076"/>
          </a:xfrm>
          <a:prstGeom prst="rect">
            <a:avLst/>
          </a:prstGeom>
        </p:spPr>
        <p:txBody>
          <a:bodyPr wrap="square">
            <a:spAutoFit/>
          </a:bodyPr>
          <a:lstStyle/>
          <a:p>
            <a:pPr>
              <a:lnSpc>
                <a:spcPct val="200000"/>
              </a:lnSpc>
            </a:pP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现实意义</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a:p>
            <a:pPr marL="171450" indent="-171450">
              <a:lnSpc>
                <a:spcPct val="20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走进日常教学、生活场景。面向专用工作场景设计，简化教学、工作流程。</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a:p>
            <a:pPr marL="171450" indent="-171450">
              <a:lnSpc>
                <a:spcPct val="20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进入机器人类玩具市场。目前，早教机器人、教学用机械臂设备、器人相关玩具逐渐代替传统布偶类、机械类玩具，成为新时代的玩具热点。</a:t>
            </a:r>
            <a:endParaRPr lang="id-ID"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sp>
        <p:nvSpPr>
          <p:cNvPr id="9" name="稻壳儿原创设计师【幻雨工作室】_14">
            <a:extLst>
              <a:ext uri="{FF2B5EF4-FFF2-40B4-BE49-F238E27FC236}">
                <a16:creationId xmlns:a16="http://schemas.microsoft.com/office/drawing/2014/main" id="{98405F79-16F1-4F93-A38C-E0A64B8AE907}"/>
              </a:ext>
            </a:extLst>
          </p:cNvPr>
          <p:cNvSpPr/>
          <p:nvPr/>
        </p:nvSpPr>
        <p:spPr>
          <a:xfrm>
            <a:off x="8116068" y="871175"/>
            <a:ext cx="2950206" cy="2920415"/>
          </a:xfrm>
          <a:prstGeom prst="rect">
            <a:avLst/>
          </a:prstGeom>
        </p:spPr>
        <p:txBody>
          <a:bodyPr wrap="square">
            <a:spAutoFit/>
          </a:bodyPr>
          <a:lstStyle/>
          <a:p>
            <a:pPr algn="r">
              <a:lnSpc>
                <a:spcPct val="200000"/>
              </a:lnSpc>
            </a:pP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科研意义</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a:p>
            <a:pPr algn="r">
              <a:lnSpc>
                <a:spcPct val="20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人工智能的发展需要大量的学习数据，机械臂若能把每次正确模拟人类手臂这一过程中运动的具体参数记录下来，这些数据经过分析将对机器人手臂控制有重要参考价值。</a:t>
            </a:r>
            <a:endParaRPr lang="id-ID"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sp>
        <p:nvSpPr>
          <p:cNvPr id="10" name="稻壳儿原创设计师【幻雨工作室】_15">
            <a:extLst>
              <a:ext uri="{FF2B5EF4-FFF2-40B4-BE49-F238E27FC236}">
                <a16:creationId xmlns:a16="http://schemas.microsoft.com/office/drawing/2014/main" id="{C79A7F78-D709-4767-BE56-F5EA3ECFA906}"/>
              </a:ext>
            </a:extLst>
          </p:cNvPr>
          <p:cNvSpPr/>
          <p:nvPr/>
        </p:nvSpPr>
        <p:spPr>
          <a:xfrm>
            <a:off x="8116068" y="3583247"/>
            <a:ext cx="2950206" cy="2920415"/>
          </a:xfrm>
          <a:prstGeom prst="rect">
            <a:avLst/>
          </a:prstGeom>
        </p:spPr>
        <p:txBody>
          <a:bodyPr wrap="square">
            <a:spAutoFit/>
          </a:bodyPr>
          <a:lstStyle/>
          <a:p>
            <a:pPr algn="r">
              <a:lnSpc>
                <a:spcPct val="200000"/>
              </a:lnSpc>
            </a:pP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拓展意义</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a:p>
            <a:pPr algn="r">
              <a:lnSpc>
                <a:spcPct val="20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在本项目的基础之上，综合工业机器人所能达到的强度和精度，可以实现拓展人手臂功能的作用。比如代替人在高温环境下作业、搬取人力所不能承受的重物等等</a:t>
            </a:r>
            <a:r>
              <a:rPr lang="zh-CN" altLang="en-US" sz="105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a:t>
            </a:r>
            <a:endParaRPr lang="id-ID" sz="105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sp>
        <p:nvSpPr>
          <p:cNvPr id="11" name="任意多边形: 形状 10">
            <a:extLst>
              <a:ext uri="{FF2B5EF4-FFF2-40B4-BE49-F238E27FC236}">
                <a16:creationId xmlns:a16="http://schemas.microsoft.com/office/drawing/2014/main" id="{8370B479-8A3E-484C-A393-BE61BFA979BA}"/>
              </a:ext>
            </a:extLst>
          </p:cNvPr>
          <p:cNvSpPr>
            <a:spLocks/>
          </p:cNvSpPr>
          <p:nvPr/>
        </p:nvSpPr>
        <p:spPr bwMode="auto">
          <a:xfrm>
            <a:off x="4211666" y="2290365"/>
            <a:ext cx="1675334" cy="3438911"/>
          </a:xfrm>
          <a:custGeom>
            <a:avLst/>
            <a:gdLst>
              <a:gd name="connsiteX0" fmla="*/ 1675334 w 1675334"/>
              <a:gd name="connsiteY0" fmla="*/ 0 h 3438911"/>
              <a:gd name="connsiteX1" fmla="*/ 1675334 w 1675334"/>
              <a:gd name="connsiteY1" fmla="*/ 515224 h 3438911"/>
              <a:gd name="connsiteX2" fmla="*/ 514580 w 1675334"/>
              <a:gd name="connsiteY2" fmla="*/ 1677432 h 3438911"/>
              <a:gd name="connsiteX3" fmla="*/ 1675334 w 1675334"/>
              <a:gd name="connsiteY3" fmla="*/ 2897872 h 3438911"/>
              <a:gd name="connsiteX4" fmla="*/ 1675334 w 1675334"/>
              <a:gd name="connsiteY4" fmla="*/ 3438911 h 3438911"/>
              <a:gd name="connsiteX5" fmla="*/ 0 w 1675334"/>
              <a:gd name="connsiteY5" fmla="*/ 1677432 h 3438911"/>
              <a:gd name="connsiteX6" fmla="*/ 1675334 w 1675334"/>
              <a:gd name="connsiteY6" fmla="*/ 0 h 3438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5334" h="3438911">
                <a:moveTo>
                  <a:pt x="1675334" y="0"/>
                </a:moveTo>
                <a:lnTo>
                  <a:pt x="1675334" y="515224"/>
                </a:lnTo>
                <a:cubicBezTo>
                  <a:pt x="1044502" y="537086"/>
                  <a:pt x="536414" y="1045810"/>
                  <a:pt x="514580" y="1677432"/>
                </a:cubicBezTo>
                <a:cubicBezTo>
                  <a:pt x="536414" y="2340701"/>
                  <a:pt x="1044502" y="2874915"/>
                  <a:pt x="1675334" y="2897872"/>
                </a:cubicBezTo>
                <a:lnTo>
                  <a:pt x="1675334" y="3438911"/>
                </a:lnTo>
                <a:cubicBezTo>
                  <a:pt x="760067" y="3415954"/>
                  <a:pt x="21834" y="2639762"/>
                  <a:pt x="0" y="1677432"/>
                </a:cubicBezTo>
                <a:cubicBezTo>
                  <a:pt x="21834" y="761019"/>
                  <a:pt x="760067" y="21862"/>
                  <a:pt x="1675334" y="0"/>
                </a:cubicBezTo>
                <a:close/>
              </a:path>
            </a:pathLst>
          </a:custGeom>
          <a:solidFill>
            <a:schemeClr val="accent3">
              <a:lumMod val="50000"/>
            </a:schemeClr>
          </a:solidFill>
          <a:ln>
            <a:solidFill>
              <a:schemeClr val="tx2">
                <a:lumMod val="60000"/>
                <a:lumOff val="40000"/>
              </a:schemeClr>
            </a:solidFill>
          </a:ln>
        </p:spPr>
        <p:txBody>
          <a:bodyPr vert="horz" wrap="square" lIns="60472" tIns="30236" rIns="60472" bIns="30236" numCol="1" anchor="t" anchorCtr="0" compatLnSpc="1">
            <a:prstTxWarp prst="textNoShape">
              <a:avLst/>
            </a:prstTxWarp>
            <a:noAutofit/>
          </a:bodyPr>
          <a:lstStyle/>
          <a:p>
            <a:endParaRPr lang="zh-CN" altLang="en-US" sz="3200">
              <a:solidFill>
                <a:schemeClr val="tx1">
                  <a:lumMod val="75000"/>
                  <a:lumOff val="25000"/>
                </a:schemeClr>
              </a:solidFill>
            </a:endParaRPr>
          </a:p>
        </p:txBody>
      </p:sp>
      <p:grpSp>
        <p:nvGrpSpPr>
          <p:cNvPr id="12" name="组合 2">
            <a:extLst>
              <a:ext uri="{FF2B5EF4-FFF2-40B4-BE49-F238E27FC236}">
                <a16:creationId xmlns:a16="http://schemas.microsoft.com/office/drawing/2014/main" id="{ECF23A1D-A2C5-4085-B130-8B7D2029750C}"/>
              </a:ext>
            </a:extLst>
          </p:cNvPr>
          <p:cNvGrpSpPr>
            <a:grpSpLocks/>
          </p:cNvGrpSpPr>
          <p:nvPr/>
        </p:nvGrpSpPr>
        <p:grpSpPr bwMode="auto">
          <a:xfrm>
            <a:off x="234955" y="188156"/>
            <a:ext cx="2332576" cy="683019"/>
            <a:chOff x="-16250" y="91776"/>
            <a:chExt cx="3687347" cy="1079733"/>
          </a:xfrm>
        </p:grpSpPr>
        <p:sp>
          <p:nvSpPr>
            <p:cNvPr id="13" name="矩形 1">
              <a:extLst>
                <a:ext uri="{FF2B5EF4-FFF2-40B4-BE49-F238E27FC236}">
                  <a16:creationId xmlns:a16="http://schemas.microsoft.com/office/drawing/2014/main" id="{594330C5-73A8-4B3D-950E-B27D36EFF668}"/>
                </a:ext>
              </a:extLst>
            </p:cNvPr>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应用前景</a:t>
              </a:r>
            </a:p>
          </p:txBody>
        </p:sp>
        <p:sp>
          <p:nvSpPr>
            <p:cNvPr id="14" name="矩形 45">
              <a:extLst>
                <a:ext uri="{FF2B5EF4-FFF2-40B4-BE49-F238E27FC236}">
                  <a16:creationId xmlns:a16="http://schemas.microsoft.com/office/drawing/2014/main" id="{2E8E58BC-522A-4333-94E8-2D957EA015E4}"/>
                </a:ext>
              </a:extLst>
            </p:cNvPr>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4</a:t>
              </a:r>
              <a:endParaRPr lang="zh-CN" altLang="en-US" sz="2000" dirty="0">
                <a:solidFill>
                  <a:schemeClr val="bg1"/>
                </a:solidFill>
              </a:endParaRPr>
            </a:p>
          </p:txBody>
        </p:sp>
        <p:sp>
          <p:nvSpPr>
            <p:cNvPr id="15" name="矩形 46">
              <a:extLst>
                <a:ext uri="{FF2B5EF4-FFF2-40B4-BE49-F238E27FC236}">
                  <a16:creationId xmlns:a16="http://schemas.microsoft.com/office/drawing/2014/main" id="{5529599D-AF43-4980-B405-1884EBC0EB19}"/>
                </a:ext>
              </a:extLst>
            </p:cNvPr>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Tree>
    <p:extLst>
      <p:ext uri="{BB962C8B-B14F-4D97-AF65-F5344CB8AC3E}">
        <p14:creationId xmlns:p14="http://schemas.microsoft.com/office/powerpoint/2010/main" val="1482589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p:cNvGrpSpPr>
          <p:nvPr/>
        </p:nvGrpSpPr>
        <p:grpSpPr bwMode="auto">
          <a:xfrm>
            <a:off x="254833" y="269481"/>
            <a:ext cx="2332576" cy="683019"/>
            <a:chOff x="-16250" y="91776"/>
            <a:chExt cx="3687347" cy="1079733"/>
          </a:xfrm>
        </p:grpSpPr>
        <p:sp>
          <p:nvSpPr>
            <p:cNvPr id="4"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应用前景</a:t>
              </a:r>
            </a:p>
          </p:txBody>
        </p:sp>
        <p:sp>
          <p:nvSpPr>
            <p:cNvPr id="5"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4</a:t>
              </a:r>
              <a:endParaRPr lang="zh-CN" altLang="en-US" sz="2000" dirty="0">
                <a:solidFill>
                  <a:schemeClr val="bg1"/>
                </a:solidFill>
              </a:endParaRPr>
            </a:p>
          </p:txBody>
        </p:sp>
        <p:sp>
          <p:nvSpPr>
            <p:cNvPr id="6"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cxnSp>
        <p:nvCxnSpPr>
          <p:cNvPr id="16" name="直接连接符 15">
            <a:extLst>
              <a:ext uri="{FF2B5EF4-FFF2-40B4-BE49-F238E27FC236}">
                <a16:creationId xmlns:a16="http://schemas.microsoft.com/office/drawing/2014/main" id="{DC08466C-EBE1-4B62-86ED-29BF28F8527F}"/>
              </a:ext>
            </a:extLst>
          </p:cNvPr>
          <p:cNvCxnSpPr/>
          <p:nvPr/>
        </p:nvCxnSpPr>
        <p:spPr>
          <a:xfrm>
            <a:off x="8203417" y="1929840"/>
            <a:ext cx="0" cy="421241"/>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A77BF06A-C929-4FCB-801F-6603E0ED4274}"/>
              </a:ext>
            </a:extLst>
          </p:cNvPr>
          <p:cNvCxnSpPr>
            <a:cxnSpLocks/>
          </p:cNvCxnSpPr>
          <p:nvPr/>
        </p:nvCxnSpPr>
        <p:spPr>
          <a:xfrm>
            <a:off x="7997934" y="2125049"/>
            <a:ext cx="410966" cy="0"/>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C1B9274D-842A-4A25-90A2-B540D7B6F98A}"/>
              </a:ext>
            </a:extLst>
          </p:cNvPr>
          <p:cNvCxnSpPr>
            <a:cxnSpLocks/>
          </p:cNvCxnSpPr>
          <p:nvPr/>
        </p:nvCxnSpPr>
        <p:spPr>
          <a:xfrm>
            <a:off x="8358570" y="2131459"/>
            <a:ext cx="2984314" cy="27798"/>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31FA2DC4-293F-4EBF-BFC3-FB171015CDD5}"/>
              </a:ext>
            </a:extLst>
          </p:cNvPr>
          <p:cNvCxnSpPr>
            <a:cxnSpLocks/>
          </p:cNvCxnSpPr>
          <p:nvPr/>
        </p:nvCxnSpPr>
        <p:spPr>
          <a:xfrm>
            <a:off x="8203417" y="2351081"/>
            <a:ext cx="0" cy="325177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6EB57A99-BDE6-407F-B047-63AF29187CA8}"/>
              </a:ext>
            </a:extLst>
          </p:cNvPr>
          <p:cNvSpPr txBox="1"/>
          <p:nvPr/>
        </p:nvSpPr>
        <p:spPr>
          <a:xfrm>
            <a:off x="8630597" y="4462423"/>
            <a:ext cx="2043046" cy="584775"/>
          </a:xfrm>
          <a:prstGeom prst="rect">
            <a:avLst/>
          </a:prstGeom>
          <a:noFill/>
        </p:spPr>
        <p:txBody>
          <a:bodyPr wrap="square" rtlCol="0">
            <a:spAutoFit/>
          </a:bodyPr>
          <a:lstStyle/>
          <a:p>
            <a:pPr>
              <a:buClr>
                <a:schemeClr val="accent1">
                  <a:lumMod val="75000"/>
                </a:schemeClr>
              </a:buClr>
              <a:buSzPct val="70000"/>
            </a:pPr>
            <a:r>
              <a:rPr lang="zh-CN" altLang="en-US" sz="3200" b="1" dirty="0">
                <a:solidFill>
                  <a:schemeClr val="tx1">
                    <a:lumMod val="75000"/>
                    <a:lumOff val="25000"/>
                  </a:schemeClr>
                </a:solidFill>
                <a:latin typeface="思源宋体" panose="02020700000000000000" pitchFamily="18" charset="-122"/>
                <a:ea typeface="思源宋体" panose="02020700000000000000" pitchFamily="18" charset="-122"/>
              </a:rPr>
              <a:t>特种行业</a:t>
            </a:r>
          </a:p>
        </p:txBody>
      </p:sp>
      <p:cxnSp>
        <p:nvCxnSpPr>
          <p:cNvPr id="23" name="直接连接符 22">
            <a:extLst>
              <a:ext uri="{FF2B5EF4-FFF2-40B4-BE49-F238E27FC236}">
                <a16:creationId xmlns:a16="http://schemas.microsoft.com/office/drawing/2014/main" id="{E2E2A52E-E729-4531-81E1-34B28C8C5E31}"/>
              </a:ext>
            </a:extLst>
          </p:cNvPr>
          <p:cNvCxnSpPr/>
          <p:nvPr/>
        </p:nvCxnSpPr>
        <p:spPr>
          <a:xfrm>
            <a:off x="501363" y="1945251"/>
            <a:ext cx="0" cy="421241"/>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F978F1D0-2F19-4AFD-A3A1-7F3983D18C8A}"/>
              </a:ext>
            </a:extLst>
          </p:cNvPr>
          <p:cNvCxnSpPr>
            <a:cxnSpLocks/>
          </p:cNvCxnSpPr>
          <p:nvPr/>
        </p:nvCxnSpPr>
        <p:spPr>
          <a:xfrm>
            <a:off x="295880" y="2140460"/>
            <a:ext cx="410966" cy="0"/>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FBA97A9E-3F92-4096-8F6A-653943A184AF}"/>
              </a:ext>
            </a:extLst>
          </p:cNvPr>
          <p:cNvCxnSpPr>
            <a:cxnSpLocks/>
          </p:cNvCxnSpPr>
          <p:nvPr/>
        </p:nvCxnSpPr>
        <p:spPr>
          <a:xfrm>
            <a:off x="706846" y="2140460"/>
            <a:ext cx="2850206"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1BA17A4C-00D4-45F6-B7C8-1189E77A1993}"/>
              </a:ext>
            </a:extLst>
          </p:cNvPr>
          <p:cNvCxnSpPr>
            <a:cxnSpLocks/>
          </p:cNvCxnSpPr>
          <p:nvPr/>
        </p:nvCxnSpPr>
        <p:spPr>
          <a:xfrm>
            <a:off x="501363" y="2366492"/>
            <a:ext cx="0" cy="325177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457F513A-DB4B-4105-B503-68BD8C19EDF0}"/>
              </a:ext>
            </a:extLst>
          </p:cNvPr>
          <p:cNvSpPr txBox="1"/>
          <p:nvPr/>
        </p:nvSpPr>
        <p:spPr>
          <a:xfrm>
            <a:off x="968962" y="4462422"/>
            <a:ext cx="2571325" cy="584775"/>
          </a:xfrm>
          <a:prstGeom prst="rect">
            <a:avLst/>
          </a:prstGeom>
          <a:noFill/>
        </p:spPr>
        <p:txBody>
          <a:bodyPr wrap="square" rtlCol="0">
            <a:spAutoFit/>
          </a:bodyPr>
          <a:lstStyle/>
          <a:p>
            <a:pPr>
              <a:buClr>
                <a:schemeClr val="accent1">
                  <a:lumMod val="75000"/>
                </a:schemeClr>
              </a:buClr>
              <a:buSzPct val="70000"/>
            </a:pPr>
            <a:r>
              <a:rPr lang="zh-CN" altLang="en-US" sz="3200" b="1" dirty="0">
                <a:solidFill>
                  <a:schemeClr val="tx1">
                    <a:lumMod val="75000"/>
                    <a:lumOff val="25000"/>
                  </a:schemeClr>
                </a:solidFill>
                <a:latin typeface="思源宋体" panose="02020700000000000000" pitchFamily="18" charset="-122"/>
                <a:ea typeface="思源宋体" panose="02020700000000000000" pitchFamily="18" charset="-122"/>
              </a:rPr>
              <a:t>家用、教育</a:t>
            </a:r>
          </a:p>
        </p:txBody>
      </p:sp>
      <p:cxnSp>
        <p:nvCxnSpPr>
          <p:cNvPr id="30" name="直接连接符 29">
            <a:extLst>
              <a:ext uri="{FF2B5EF4-FFF2-40B4-BE49-F238E27FC236}">
                <a16:creationId xmlns:a16="http://schemas.microsoft.com/office/drawing/2014/main" id="{24B31076-0DD0-4924-A023-D1320088098E}"/>
              </a:ext>
            </a:extLst>
          </p:cNvPr>
          <p:cNvCxnSpPr/>
          <p:nvPr/>
        </p:nvCxnSpPr>
        <p:spPr>
          <a:xfrm>
            <a:off x="4323315" y="1929840"/>
            <a:ext cx="0" cy="421241"/>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38F81091-9612-4087-9F5C-B2543731702C}"/>
              </a:ext>
            </a:extLst>
          </p:cNvPr>
          <p:cNvCxnSpPr>
            <a:cxnSpLocks/>
          </p:cNvCxnSpPr>
          <p:nvPr/>
        </p:nvCxnSpPr>
        <p:spPr>
          <a:xfrm>
            <a:off x="4117832" y="2125049"/>
            <a:ext cx="410966" cy="0"/>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AA9ADBEE-6ACF-4778-9966-EE518F757622}"/>
              </a:ext>
            </a:extLst>
          </p:cNvPr>
          <p:cNvCxnSpPr>
            <a:cxnSpLocks/>
          </p:cNvCxnSpPr>
          <p:nvPr/>
        </p:nvCxnSpPr>
        <p:spPr>
          <a:xfrm>
            <a:off x="4528798" y="2125049"/>
            <a:ext cx="2850204"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31937D09-375F-4834-8DC3-E4D9E350FD32}"/>
              </a:ext>
            </a:extLst>
          </p:cNvPr>
          <p:cNvCxnSpPr>
            <a:cxnSpLocks/>
          </p:cNvCxnSpPr>
          <p:nvPr/>
        </p:nvCxnSpPr>
        <p:spPr>
          <a:xfrm>
            <a:off x="4323315" y="2351081"/>
            <a:ext cx="0" cy="325177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705365A9-658D-4A58-BE06-FAFFE27D8E96}"/>
              </a:ext>
            </a:extLst>
          </p:cNvPr>
          <p:cNvSpPr txBox="1"/>
          <p:nvPr/>
        </p:nvSpPr>
        <p:spPr>
          <a:xfrm>
            <a:off x="4750495" y="4462422"/>
            <a:ext cx="2043046" cy="584775"/>
          </a:xfrm>
          <a:prstGeom prst="rect">
            <a:avLst/>
          </a:prstGeom>
          <a:noFill/>
        </p:spPr>
        <p:txBody>
          <a:bodyPr wrap="square" rtlCol="0">
            <a:spAutoFit/>
          </a:bodyPr>
          <a:lstStyle/>
          <a:p>
            <a:pPr>
              <a:buClr>
                <a:schemeClr val="accent1">
                  <a:lumMod val="75000"/>
                </a:schemeClr>
              </a:buClr>
              <a:buSzPct val="70000"/>
            </a:pPr>
            <a:r>
              <a:rPr lang="zh-CN" altLang="en-US" sz="3200" b="1" dirty="0">
                <a:solidFill>
                  <a:schemeClr val="tx1">
                    <a:lumMod val="75000"/>
                    <a:lumOff val="25000"/>
                  </a:schemeClr>
                </a:solidFill>
                <a:latin typeface="思源宋体" panose="02020700000000000000" pitchFamily="18" charset="-122"/>
                <a:ea typeface="思源宋体" panose="02020700000000000000" pitchFamily="18" charset="-122"/>
              </a:rPr>
              <a:t>工业生产</a:t>
            </a:r>
          </a:p>
        </p:txBody>
      </p:sp>
      <p:pic>
        <p:nvPicPr>
          <p:cNvPr id="38" name="图片 37">
            <a:extLst>
              <a:ext uri="{FF2B5EF4-FFF2-40B4-BE49-F238E27FC236}">
                <a16:creationId xmlns:a16="http://schemas.microsoft.com/office/drawing/2014/main" id="{E7E596BF-A36B-46AC-BA31-C0CFD05DD4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8798" y="2351081"/>
            <a:ext cx="2913641" cy="1943570"/>
          </a:xfrm>
          <a:prstGeom prst="rect">
            <a:avLst/>
          </a:prstGeom>
        </p:spPr>
      </p:pic>
      <p:pic>
        <p:nvPicPr>
          <p:cNvPr id="27" name="图片 26">
            <a:extLst>
              <a:ext uri="{FF2B5EF4-FFF2-40B4-BE49-F238E27FC236}">
                <a16:creationId xmlns:a16="http://schemas.microsoft.com/office/drawing/2014/main" id="{B97F1B3F-4DA6-7C36-1A06-C90E8F6D2B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846" y="2386204"/>
            <a:ext cx="2850204" cy="1901254"/>
          </a:xfrm>
          <a:prstGeom prst="rect">
            <a:avLst/>
          </a:prstGeom>
        </p:spPr>
      </p:pic>
      <p:pic>
        <p:nvPicPr>
          <p:cNvPr id="2" name="图片 1">
            <a:extLst>
              <a:ext uri="{FF2B5EF4-FFF2-40B4-BE49-F238E27FC236}">
                <a16:creationId xmlns:a16="http://schemas.microsoft.com/office/drawing/2014/main" id="{DC4C75F0-08E7-46FE-87B0-D231F76EA51C}"/>
              </a:ext>
            </a:extLst>
          </p:cNvPr>
          <p:cNvPicPr>
            <a:picLocks noChangeAspect="1"/>
          </p:cNvPicPr>
          <p:nvPr/>
        </p:nvPicPr>
        <p:blipFill>
          <a:blip r:embed="rId4"/>
          <a:stretch>
            <a:fillRect/>
          </a:stretch>
        </p:blipFill>
        <p:spPr>
          <a:xfrm>
            <a:off x="8439918" y="2316152"/>
            <a:ext cx="3045228" cy="1978482"/>
          </a:xfrm>
          <a:prstGeom prst="rect">
            <a:avLst/>
          </a:prstGeom>
        </p:spPr>
      </p:pic>
    </p:spTree>
    <p:extLst>
      <p:ext uri="{BB962C8B-B14F-4D97-AF65-F5344CB8AC3E}">
        <p14:creationId xmlns:p14="http://schemas.microsoft.com/office/powerpoint/2010/main" val="30942597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19050" y="3606953"/>
            <a:ext cx="3856733" cy="3251047"/>
          </a:xfrm>
          <a:prstGeom prst="rtTriangle">
            <a:avLst/>
          </a:prstGeom>
          <a:noFill/>
          <a:ln w="6350">
            <a:solidFill>
              <a:srgbClr val="002060"/>
            </a:solidFill>
          </a:ln>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grpSp>
        <p:nvGrpSpPr>
          <p:cNvPr id="4" name="组合 2"/>
          <p:cNvGrpSpPr>
            <a:grpSpLocks/>
          </p:cNvGrpSpPr>
          <p:nvPr/>
        </p:nvGrpSpPr>
        <p:grpSpPr bwMode="auto">
          <a:xfrm>
            <a:off x="2816881" y="2346833"/>
            <a:ext cx="6558238" cy="1920367"/>
            <a:chOff x="-16250" y="91776"/>
            <a:chExt cx="3687347" cy="1079733"/>
          </a:xfrm>
        </p:grpSpPr>
        <p:sp>
          <p:nvSpPr>
            <p:cNvPr id="5"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dirty="0">
                  <a:solidFill>
                    <a:srgbClr val="002060"/>
                  </a:solidFill>
                  <a:latin typeface="微软雅黑" panose="020B0503020204020204" pitchFamily="34" charset="-122"/>
                  <a:ea typeface="微软雅黑" panose="020B0503020204020204" pitchFamily="34" charset="-122"/>
                </a:rPr>
                <a:t>未 来 规 划</a:t>
              </a:r>
            </a:p>
          </p:txBody>
        </p:sp>
        <p:sp>
          <p:nvSpPr>
            <p:cNvPr id="6"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4400" b="1" dirty="0">
                  <a:solidFill>
                    <a:schemeClr val="bg1"/>
                  </a:solidFill>
                </a:rPr>
                <a:t>5</a:t>
              </a:r>
              <a:endParaRPr lang="zh-CN" altLang="en-US" sz="4400" b="1" dirty="0">
                <a:solidFill>
                  <a:schemeClr val="bg1"/>
                </a:solidFill>
              </a:endParaRPr>
            </a:p>
          </p:txBody>
        </p:sp>
        <p:sp>
          <p:nvSpPr>
            <p:cNvPr id="7"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4400" b="1">
                <a:solidFill>
                  <a:srgbClr val="FFFFFF"/>
                </a:solidFill>
              </a:endParaRPr>
            </a:p>
          </p:txBody>
        </p:sp>
      </p:grpSp>
      <p:sp>
        <p:nvSpPr>
          <p:cNvPr id="12" name="直角三角形 11"/>
          <p:cNvSpPr/>
          <p:nvPr/>
        </p:nvSpPr>
        <p:spPr>
          <a:xfrm>
            <a:off x="0" y="4267200"/>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13" name="直角三角形 12"/>
          <p:cNvSpPr/>
          <p:nvPr/>
        </p:nvSpPr>
        <p:spPr>
          <a:xfrm rot="10800000">
            <a:off x="9165665" y="0"/>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471911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a:extLst>
              <a:ext uri="{FF2B5EF4-FFF2-40B4-BE49-F238E27FC236}">
                <a16:creationId xmlns:a16="http://schemas.microsoft.com/office/drawing/2014/main" id="{64DDAE72-0B85-459C-8548-DE2531149887}"/>
              </a:ext>
            </a:extLst>
          </p:cNvPr>
          <p:cNvGrpSpPr>
            <a:grpSpLocks/>
          </p:cNvGrpSpPr>
          <p:nvPr/>
        </p:nvGrpSpPr>
        <p:grpSpPr bwMode="auto">
          <a:xfrm>
            <a:off x="254833" y="269481"/>
            <a:ext cx="2332576" cy="683019"/>
            <a:chOff x="-16250" y="91776"/>
            <a:chExt cx="3687347" cy="1079733"/>
          </a:xfrm>
        </p:grpSpPr>
        <p:sp>
          <p:nvSpPr>
            <p:cNvPr id="3" name="矩形 1">
              <a:extLst>
                <a:ext uri="{FF2B5EF4-FFF2-40B4-BE49-F238E27FC236}">
                  <a16:creationId xmlns:a16="http://schemas.microsoft.com/office/drawing/2014/main" id="{C92873CC-F5C5-446A-B083-56EE43D508EF}"/>
                </a:ext>
              </a:extLst>
            </p:cNvPr>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未来规划</a:t>
              </a:r>
            </a:p>
          </p:txBody>
        </p:sp>
        <p:sp>
          <p:nvSpPr>
            <p:cNvPr id="4" name="矩形 45">
              <a:extLst>
                <a:ext uri="{FF2B5EF4-FFF2-40B4-BE49-F238E27FC236}">
                  <a16:creationId xmlns:a16="http://schemas.microsoft.com/office/drawing/2014/main" id="{50956DF7-831A-497E-BBC3-6E76A36C0B79}"/>
                </a:ext>
              </a:extLst>
            </p:cNvPr>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5</a:t>
              </a:r>
              <a:endParaRPr lang="zh-CN" altLang="en-US" sz="2000" dirty="0">
                <a:solidFill>
                  <a:schemeClr val="bg1"/>
                </a:solidFill>
              </a:endParaRPr>
            </a:p>
          </p:txBody>
        </p:sp>
        <p:sp>
          <p:nvSpPr>
            <p:cNvPr id="5" name="矩形 46">
              <a:extLst>
                <a:ext uri="{FF2B5EF4-FFF2-40B4-BE49-F238E27FC236}">
                  <a16:creationId xmlns:a16="http://schemas.microsoft.com/office/drawing/2014/main" id="{9CA95C83-1B3B-429C-9E73-D2EF34588D06}"/>
                </a:ext>
              </a:extLst>
            </p:cNvPr>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grpSp>
        <p:nvGrpSpPr>
          <p:cNvPr id="6" name="组合 5">
            <a:extLst>
              <a:ext uri="{FF2B5EF4-FFF2-40B4-BE49-F238E27FC236}">
                <a16:creationId xmlns:a16="http://schemas.microsoft.com/office/drawing/2014/main" id="{30C478A4-8781-4107-888E-132B1FE3549B}"/>
              </a:ext>
            </a:extLst>
          </p:cNvPr>
          <p:cNvGrpSpPr/>
          <p:nvPr/>
        </p:nvGrpSpPr>
        <p:grpSpPr>
          <a:xfrm>
            <a:off x="1396546" y="1433843"/>
            <a:ext cx="4343680" cy="3586915"/>
            <a:chOff x="1774373" y="1326660"/>
            <a:chExt cx="3116126" cy="1877379"/>
          </a:xfrm>
        </p:grpSpPr>
        <p:sp>
          <p:nvSpPr>
            <p:cNvPr id="7" name="矩形 14">
              <a:extLst>
                <a:ext uri="{FF2B5EF4-FFF2-40B4-BE49-F238E27FC236}">
                  <a16:creationId xmlns:a16="http://schemas.microsoft.com/office/drawing/2014/main" id="{117E9AFD-CF4C-4848-9FC9-DC82464BB5F2}"/>
                </a:ext>
              </a:extLst>
            </p:cNvPr>
            <p:cNvSpPr/>
            <p:nvPr/>
          </p:nvSpPr>
          <p:spPr>
            <a:xfrm>
              <a:off x="1774373" y="1426610"/>
              <a:ext cx="3116126" cy="1777429"/>
            </a:xfrm>
            <a:custGeom>
              <a:avLst/>
              <a:gdLst>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6126" h="1777429">
                  <a:moveTo>
                    <a:pt x="0" y="0"/>
                  </a:moveTo>
                  <a:lnTo>
                    <a:pt x="3116126" y="0"/>
                  </a:lnTo>
                  <a:lnTo>
                    <a:pt x="3116126" y="1777429"/>
                  </a:lnTo>
                  <a:lnTo>
                    <a:pt x="0" y="1777429"/>
                  </a:lnTo>
                  <a:lnTo>
                    <a:pt x="0" y="0"/>
                  </a:lnTo>
                  <a:close/>
                </a:path>
              </a:pathLst>
            </a:custGeom>
            <a:solidFill>
              <a:srgbClr val="002060"/>
            </a:solidFill>
            <a:ln>
              <a:solidFill>
                <a:srgbClr val="002060"/>
              </a:solidFill>
            </a:ln>
            <a:effectLst>
              <a:outerShdw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14">
              <a:extLst>
                <a:ext uri="{FF2B5EF4-FFF2-40B4-BE49-F238E27FC236}">
                  <a16:creationId xmlns:a16="http://schemas.microsoft.com/office/drawing/2014/main" id="{C00F0050-C43E-4831-8A11-D4D98737B88B}"/>
                </a:ext>
              </a:extLst>
            </p:cNvPr>
            <p:cNvSpPr/>
            <p:nvPr/>
          </p:nvSpPr>
          <p:spPr>
            <a:xfrm>
              <a:off x="1774373" y="1345915"/>
              <a:ext cx="3116126" cy="1777429"/>
            </a:xfrm>
            <a:custGeom>
              <a:avLst/>
              <a:gdLst>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6126" h="1777429">
                  <a:moveTo>
                    <a:pt x="0" y="0"/>
                  </a:moveTo>
                  <a:lnTo>
                    <a:pt x="3116126" y="0"/>
                  </a:lnTo>
                  <a:lnTo>
                    <a:pt x="3116126" y="1777429"/>
                  </a:lnTo>
                  <a:lnTo>
                    <a:pt x="0" y="1777429"/>
                  </a:lnTo>
                  <a:lnTo>
                    <a:pt x="0" y="0"/>
                  </a:lnTo>
                  <a:close/>
                </a:path>
              </a:pathLst>
            </a:cu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15">
              <a:extLst>
                <a:ext uri="{FF2B5EF4-FFF2-40B4-BE49-F238E27FC236}">
                  <a16:creationId xmlns:a16="http://schemas.microsoft.com/office/drawing/2014/main" id="{9899198D-373B-457E-B904-44C59C5BD5D1}"/>
                </a:ext>
              </a:extLst>
            </p:cNvPr>
            <p:cNvSpPr/>
            <p:nvPr/>
          </p:nvSpPr>
          <p:spPr>
            <a:xfrm>
              <a:off x="1774373" y="1326660"/>
              <a:ext cx="2832244" cy="494871"/>
            </a:xfrm>
            <a:custGeom>
              <a:avLst/>
              <a:gdLst>
                <a:gd name="connsiteX0" fmla="*/ 0 w 3130193"/>
                <a:gd name="connsiteY0" fmla="*/ 0 h 494871"/>
                <a:gd name="connsiteX1" fmla="*/ 3130193 w 3130193"/>
                <a:gd name="connsiteY1" fmla="*/ 0 h 494871"/>
                <a:gd name="connsiteX2" fmla="*/ 3130193 w 3130193"/>
                <a:gd name="connsiteY2" fmla="*/ 494871 h 494871"/>
                <a:gd name="connsiteX3" fmla="*/ 0 w 3130193"/>
                <a:gd name="connsiteY3" fmla="*/ 494871 h 494871"/>
                <a:gd name="connsiteX4" fmla="*/ 0 w 3130193"/>
                <a:gd name="connsiteY4" fmla="*/ 0 h 494871"/>
                <a:gd name="connsiteX0" fmla="*/ 0 w 3130193"/>
                <a:gd name="connsiteY0" fmla="*/ 0 h 494871"/>
                <a:gd name="connsiteX1" fmla="*/ 3130193 w 3130193"/>
                <a:gd name="connsiteY1" fmla="*/ 0 h 494871"/>
                <a:gd name="connsiteX2" fmla="*/ 2893888 w 3130193"/>
                <a:gd name="connsiteY2" fmla="*/ 484597 h 494871"/>
                <a:gd name="connsiteX3" fmla="*/ 0 w 3130193"/>
                <a:gd name="connsiteY3" fmla="*/ 494871 h 494871"/>
                <a:gd name="connsiteX4" fmla="*/ 0 w 3130193"/>
                <a:gd name="connsiteY4" fmla="*/ 0 h 494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0193" h="494871">
                  <a:moveTo>
                    <a:pt x="0" y="0"/>
                  </a:moveTo>
                  <a:lnTo>
                    <a:pt x="3130193" y="0"/>
                  </a:lnTo>
                  <a:lnTo>
                    <a:pt x="2893888" y="484597"/>
                  </a:lnTo>
                  <a:lnTo>
                    <a:pt x="0" y="494871"/>
                  </a:lnTo>
                  <a:lnTo>
                    <a:pt x="0" y="0"/>
                  </a:lnTo>
                  <a:close/>
                </a:path>
              </a:pathLst>
            </a:custGeom>
            <a:solidFill>
              <a:srgbClr val="002060"/>
            </a:solidFill>
            <a:ln>
              <a:solidFill>
                <a:srgbClr val="0020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平行四边形 9">
              <a:extLst>
                <a:ext uri="{FF2B5EF4-FFF2-40B4-BE49-F238E27FC236}">
                  <a16:creationId xmlns:a16="http://schemas.microsoft.com/office/drawing/2014/main" id="{54C8F796-4EE1-4E07-B8CF-28D789B7001D}"/>
                </a:ext>
              </a:extLst>
            </p:cNvPr>
            <p:cNvSpPr/>
            <p:nvPr/>
          </p:nvSpPr>
          <p:spPr>
            <a:xfrm flipH="1" flipV="1">
              <a:off x="3912098" y="1454668"/>
              <a:ext cx="288416" cy="358302"/>
            </a:xfrm>
            <a:prstGeom prst="parallelogram">
              <a:avLst>
                <a:gd name="adj" fmla="val 54629"/>
              </a:avLst>
            </a:prstGeom>
            <a:gradFill>
              <a:gsLst>
                <a:gs pos="100000">
                  <a:srgbClr val="8794A7"/>
                </a:gs>
                <a:gs pos="0">
                  <a:schemeClr val="bg1">
                    <a:lumMod val="75000"/>
                    <a:alpha val="41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a:extLst>
                <a:ext uri="{FF2B5EF4-FFF2-40B4-BE49-F238E27FC236}">
                  <a16:creationId xmlns:a16="http://schemas.microsoft.com/office/drawing/2014/main" id="{5A177966-3F75-470C-B86C-53CB7D95E6E8}"/>
                </a:ext>
              </a:extLst>
            </p:cNvPr>
            <p:cNvCxnSpPr>
              <a:cxnSpLocks/>
              <a:stCxn id="9" idx="1"/>
              <a:endCxn id="9" idx="2"/>
            </p:cNvCxnSpPr>
            <p:nvPr/>
          </p:nvCxnSpPr>
          <p:spPr>
            <a:xfrm flipH="1">
              <a:off x="4392805" y="1326660"/>
              <a:ext cx="213812" cy="484597"/>
            </a:xfrm>
            <a:prstGeom prst="line">
              <a:avLst/>
            </a:prstGeom>
            <a:ln w="57150">
              <a:solidFill>
                <a:srgbClr val="7F7F7F"/>
              </a:solidFill>
            </a:ln>
          </p:spPr>
          <p:style>
            <a:lnRef idx="1">
              <a:schemeClr val="accent1"/>
            </a:lnRef>
            <a:fillRef idx="0">
              <a:schemeClr val="accent1"/>
            </a:fillRef>
            <a:effectRef idx="0">
              <a:schemeClr val="accent1"/>
            </a:effectRef>
            <a:fontRef idx="minor">
              <a:schemeClr val="tx1"/>
            </a:fontRef>
          </p:style>
        </p:cxnSp>
        <p:sp>
          <p:nvSpPr>
            <p:cNvPr id="12" name="平行四边形 11">
              <a:extLst>
                <a:ext uri="{FF2B5EF4-FFF2-40B4-BE49-F238E27FC236}">
                  <a16:creationId xmlns:a16="http://schemas.microsoft.com/office/drawing/2014/main" id="{219E62F3-0194-434C-B255-8E3693014D19}"/>
                </a:ext>
              </a:extLst>
            </p:cNvPr>
            <p:cNvSpPr/>
            <p:nvPr/>
          </p:nvSpPr>
          <p:spPr>
            <a:xfrm>
              <a:off x="4020049" y="1326660"/>
              <a:ext cx="288416" cy="358302"/>
            </a:xfrm>
            <a:prstGeom prst="parallelogram">
              <a:avLst>
                <a:gd name="adj" fmla="val 54629"/>
              </a:avLst>
            </a:prstGeom>
            <a:gradFill>
              <a:gsLst>
                <a:gs pos="92000">
                  <a:srgbClr val="8794A7"/>
                </a:gs>
                <a:gs pos="0">
                  <a:schemeClr val="bg1">
                    <a:lumMod val="7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a:extLst>
                <a:ext uri="{FF2B5EF4-FFF2-40B4-BE49-F238E27FC236}">
                  <a16:creationId xmlns:a16="http://schemas.microsoft.com/office/drawing/2014/main" id="{0B658282-2951-471E-AAA0-9A70491369FE}"/>
                </a:ext>
              </a:extLst>
            </p:cNvPr>
            <p:cNvSpPr/>
            <p:nvPr/>
          </p:nvSpPr>
          <p:spPr>
            <a:xfrm flipH="1" flipV="1">
              <a:off x="4170616" y="1446107"/>
              <a:ext cx="288416" cy="358302"/>
            </a:xfrm>
            <a:prstGeom prst="parallelogram">
              <a:avLst>
                <a:gd name="adj" fmla="val 54629"/>
              </a:avLst>
            </a:prstGeom>
            <a:gradFill>
              <a:gsLst>
                <a:gs pos="69000">
                  <a:srgbClr val="8794A7"/>
                </a:gs>
                <a:gs pos="0">
                  <a:schemeClr val="bg1">
                    <a:lumMod val="7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直角三角形 13">
              <a:extLst>
                <a:ext uri="{FF2B5EF4-FFF2-40B4-BE49-F238E27FC236}">
                  <a16:creationId xmlns:a16="http://schemas.microsoft.com/office/drawing/2014/main" id="{A7519295-15A0-4F9E-B9FE-990115DDE944}"/>
                </a:ext>
              </a:extLst>
            </p:cNvPr>
            <p:cNvSpPr/>
            <p:nvPr/>
          </p:nvSpPr>
          <p:spPr>
            <a:xfrm flipH="1">
              <a:off x="4685016" y="2815120"/>
              <a:ext cx="205483" cy="308224"/>
            </a:xfrm>
            <a:prstGeom prst="rtTriangle">
              <a:avLst/>
            </a:prstGeom>
            <a:solidFill>
              <a:srgbClr val="002060"/>
            </a:solidFill>
            <a:ln>
              <a:solidFill>
                <a:srgbClr val="8794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3" name="文本框 32">
            <a:extLst>
              <a:ext uri="{FF2B5EF4-FFF2-40B4-BE49-F238E27FC236}">
                <a16:creationId xmlns:a16="http://schemas.microsoft.com/office/drawing/2014/main" id="{F09D1FAF-618E-4CE1-8811-C128C5E50DE2}"/>
              </a:ext>
            </a:extLst>
          </p:cNvPr>
          <p:cNvSpPr txBox="1"/>
          <p:nvPr/>
        </p:nvSpPr>
        <p:spPr>
          <a:xfrm>
            <a:off x="1396546" y="2378397"/>
            <a:ext cx="4498957" cy="2543132"/>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利用视觉识别提取出来的角度与实际信息存在一定误差，所以下一阶段的首要任务是通过改进识别算法降低误差，让人手臂识别的过程更加准确、抗干扰能力更强。若试验后的识别准确度仍不满足要求，则考虑换用</a:t>
            </a:r>
            <a:r>
              <a:rPr lang="en-US" altLang="zh-CN" dirty="0">
                <a:latin typeface="微软雅黑" panose="020B0503020204020204" pitchFamily="34" charset="-122"/>
                <a:ea typeface="微软雅黑" panose="020B0503020204020204" pitchFamily="34" charset="-122"/>
              </a:rPr>
              <a:t>RGB-D</a:t>
            </a:r>
            <a:r>
              <a:rPr lang="zh-CN" altLang="en-US" dirty="0">
                <a:latin typeface="微软雅黑" panose="020B0503020204020204" pitchFamily="34" charset="-122"/>
                <a:ea typeface="微软雅黑" panose="020B0503020204020204" pitchFamily="34" charset="-122"/>
              </a:rPr>
              <a:t>摄像头。</a:t>
            </a:r>
          </a:p>
        </p:txBody>
      </p:sp>
      <p:grpSp>
        <p:nvGrpSpPr>
          <p:cNvPr id="50" name="组合 49">
            <a:extLst>
              <a:ext uri="{FF2B5EF4-FFF2-40B4-BE49-F238E27FC236}">
                <a16:creationId xmlns:a16="http://schemas.microsoft.com/office/drawing/2014/main" id="{52E63A8B-CAC1-4678-B87A-0DE479C3D9DD}"/>
              </a:ext>
            </a:extLst>
          </p:cNvPr>
          <p:cNvGrpSpPr/>
          <p:nvPr/>
        </p:nvGrpSpPr>
        <p:grpSpPr>
          <a:xfrm>
            <a:off x="6872686" y="1433843"/>
            <a:ext cx="4250245" cy="3586915"/>
            <a:chOff x="1774373" y="1326660"/>
            <a:chExt cx="3116126" cy="1877379"/>
          </a:xfrm>
        </p:grpSpPr>
        <p:sp>
          <p:nvSpPr>
            <p:cNvPr id="51" name="矩形 14">
              <a:extLst>
                <a:ext uri="{FF2B5EF4-FFF2-40B4-BE49-F238E27FC236}">
                  <a16:creationId xmlns:a16="http://schemas.microsoft.com/office/drawing/2014/main" id="{AD28F546-5F2A-43E0-A4B4-A971C4EE1215}"/>
                </a:ext>
              </a:extLst>
            </p:cNvPr>
            <p:cNvSpPr/>
            <p:nvPr/>
          </p:nvSpPr>
          <p:spPr>
            <a:xfrm>
              <a:off x="1774373" y="1426610"/>
              <a:ext cx="3116126" cy="1777429"/>
            </a:xfrm>
            <a:custGeom>
              <a:avLst/>
              <a:gdLst>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6126" h="1777429">
                  <a:moveTo>
                    <a:pt x="0" y="0"/>
                  </a:moveTo>
                  <a:lnTo>
                    <a:pt x="3116126" y="0"/>
                  </a:lnTo>
                  <a:lnTo>
                    <a:pt x="3116126" y="1777429"/>
                  </a:lnTo>
                  <a:lnTo>
                    <a:pt x="0" y="1777429"/>
                  </a:lnTo>
                  <a:lnTo>
                    <a:pt x="0" y="0"/>
                  </a:lnTo>
                  <a:close/>
                </a:path>
              </a:pathLst>
            </a:custGeom>
            <a:solidFill>
              <a:srgbClr val="002060"/>
            </a:solidFill>
            <a:ln>
              <a:solidFill>
                <a:srgbClr val="002060"/>
              </a:solidFill>
            </a:ln>
            <a:effectLst>
              <a:outerShdw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14">
              <a:extLst>
                <a:ext uri="{FF2B5EF4-FFF2-40B4-BE49-F238E27FC236}">
                  <a16:creationId xmlns:a16="http://schemas.microsoft.com/office/drawing/2014/main" id="{9CC13E68-5F56-488D-AE9F-A1203F28E0D4}"/>
                </a:ext>
              </a:extLst>
            </p:cNvPr>
            <p:cNvSpPr/>
            <p:nvPr/>
          </p:nvSpPr>
          <p:spPr>
            <a:xfrm>
              <a:off x="1774373" y="1345915"/>
              <a:ext cx="3116126" cy="1777429"/>
            </a:xfrm>
            <a:custGeom>
              <a:avLst/>
              <a:gdLst>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 name="connsiteX0" fmla="*/ 0 w 3116126"/>
                <a:gd name="connsiteY0" fmla="*/ 0 h 1777429"/>
                <a:gd name="connsiteX1" fmla="*/ 3116126 w 3116126"/>
                <a:gd name="connsiteY1" fmla="*/ 0 h 1777429"/>
                <a:gd name="connsiteX2" fmla="*/ 3116126 w 3116126"/>
                <a:gd name="connsiteY2" fmla="*/ 1777429 h 1777429"/>
                <a:gd name="connsiteX3" fmla="*/ 0 w 3116126"/>
                <a:gd name="connsiteY3" fmla="*/ 1777429 h 1777429"/>
                <a:gd name="connsiteX4" fmla="*/ 0 w 3116126"/>
                <a:gd name="connsiteY4" fmla="*/ 0 h 1777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6126" h="1777429">
                  <a:moveTo>
                    <a:pt x="0" y="0"/>
                  </a:moveTo>
                  <a:lnTo>
                    <a:pt x="3116126" y="0"/>
                  </a:lnTo>
                  <a:lnTo>
                    <a:pt x="3116126" y="1777429"/>
                  </a:lnTo>
                  <a:lnTo>
                    <a:pt x="0" y="1777429"/>
                  </a:lnTo>
                  <a:lnTo>
                    <a:pt x="0" y="0"/>
                  </a:lnTo>
                  <a:close/>
                </a:path>
              </a:pathLst>
            </a:cu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15">
              <a:extLst>
                <a:ext uri="{FF2B5EF4-FFF2-40B4-BE49-F238E27FC236}">
                  <a16:creationId xmlns:a16="http://schemas.microsoft.com/office/drawing/2014/main" id="{F144D8AD-24A7-416F-A4FC-CB54FDBE24CA}"/>
                </a:ext>
              </a:extLst>
            </p:cNvPr>
            <p:cNvSpPr/>
            <p:nvPr/>
          </p:nvSpPr>
          <p:spPr>
            <a:xfrm>
              <a:off x="1774373" y="1326661"/>
              <a:ext cx="2832244" cy="494376"/>
            </a:xfrm>
            <a:custGeom>
              <a:avLst/>
              <a:gdLst>
                <a:gd name="connsiteX0" fmla="*/ 0 w 3130193"/>
                <a:gd name="connsiteY0" fmla="*/ 0 h 494871"/>
                <a:gd name="connsiteX1" fmla="*/ 3130193 w 3130193"/>
                <a:gd name="connsiteY1" fmla="*/ 0 h 494871"/>
                <a:gd name="connsiteX2" fmla="*/ 3130193 w 3130193"/>
                <a:gd name="connsiteY2" fmla="*/ 494871 h 494871"/>
                <a:gd name="connsiteX3" fmla="*/ 0 w 3130193"/>
                <a:gd name="connsiteY3" fmla="*/ 494871 h 494871"/>
                <a:gd name="connsiteX4" fmla="*/ 0 w 3130193"/>
                <a:gd name="connsiteY4" fmla="*/ 0 h 494871"/>
                <a:gd name="connsiteX0" fmla="*/ 0 w 3130193"/>
                <a:gd name="connsiteY0" fmla="*/ 0 h 494871"/>
                <a:gd name="connsiteX1" fmla="*/ 3130193 w 3130193"/>
                <a:gd name="connsiteY1" fmla="*/ 0 h 494871"/>
                <a:gd name="connsiteX2" fmla="*/ 2893888 w 3130193"/>
                <a:gd name="connsiteY2" fmla="*/ 484597 h 494871"/>
                <a:gd name="connsiteX3" fmla="*/ 0 w 3130193"/>
                <a:gd name="connsiteY3" fmla="*/ 494871 h 494871"/>
                <a:gd name="connsiteX4" fmla="*/ 0 w 3130193"/>
                <a:gd name="connsiteY4" fmla="*/ 0 h 494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0193" h="494871">
                  <a:moveTo>
                    <a:pt x="0" y="0"/>
                  </a:moveTo>
                  <a:lnTo>
                    <a:pt x="3130193" y="0"/>
                  </a:lnTo>
                  <a:lnTo>
                    <a:pt x="2893888" y="484597"/>
                  </a:lnTo>
                  <a:lnTo>
                    <a:pt x="0" y="494871"/>
                  </a:lnTo>
                  <a:lnTo>
                    <a:pt x="0" y="0"/>
                  </a:lnTo>
                  <a:close/>
                </a:path>
              </a:pathLst>
            </a:custGeom>
            <a:solidFill>
              <a:srgbClr val="002060"/>
            </a:solidFill>
            <a:ln>
              <a:solidFill>
                <a:srgbClr val="0020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4" name="平行四边形 53">
              <a:extLst>
                <a:ext uri="{FF2B5EF4-FFF2-40B4-BE49-F238E27FC236}">
                  <a16:creationId xmlns:a16="http://schemas.microsoft.com/office/drawing/2014/main" id="{DD1D7F06-7549-432D-8908-DB6A01C56C0E}"/>
                </a:ext>
              </a:extLst>
            </p:cNvPr>
            <p:cNvSpPr/>
            <p:nvPr/>
          </p:nvSpPr>
          <p:spPr>
            <a:xfrm flipH="1" flipV="1">
              <a:off x="3912098" y="1454668"/>
              <a:ext cx="288416" cy="358302"/>
            </a:xfrm>
            <a:prstGeom prst="parallelogram">
              <a:avLst>
                <a:gd name="adj" fmla="val 54629"/>
              </a:avLst>
            </a:prstGeom>
            <a:gradFill>
              <a:gsLst>
                <a:gs pos="100000">
                  <a:srgbClr val="8794A7"/>
                </a:gs>
                <a:gs pos="0">
                  <a:schemeClr val="bg1">
                    <a:lumMod val="75000"/>
                    <a:alpha val="41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5" name="直接连接符 54">
              <a:extLst>
                <a:ext uri="{FF2B5EF4-FFF2-40B4-BE49-F238E27FC236}">
                  <a16:creationId xmlns:a16="http://schemas.microsoft.com/office/drawing/2014/main" id="{4A582E5F-7264-43D2-8A35-C92C5B8FBA15}"/>
                </a:ext>
              </a:extLst>
            </p:cNvPr>
            <p:cNvCxnSpPr>
              <a:cxnSpLocks/>
              <a:stCxn id="53" idx="1"/>
              <a:endCxn id="53" idx="2"/>
            </p:cNvCxnSpPr>
            <p:nvPr/>
          </p:nvCxnSpPr>
          <p:spPr>
            <a:xfrm flipH="1">
              <a:off x="4392805" y="1326661"/>
              <a:ext cx="213812" cy="484112"/>
            </a:xfrm>
            <a:prstGeom prst="line">
              <a:avLst/>
            </a:prstGeom>
            <a:ln w="57150">
              <a:solidFill>
                <a:srgbClr val="7F7F7F"/>
              </a:solidFill>
            </a:ln>
          </p:spPr>
          <p:style>
            <a:lnRef idx="1">
              <a:schemeClr val="accent1"/>
            </a:lnRef>
            <a:fillRef idx="0">
              <a:schemeClr val="accent1"/>
            </a:fillRef>
            <a:effectRef idx="0">
              <a:schemeClr val="accent1"/>
            </a:effectRef>
            <a:fontRef idx="minor">
              <a:schemeClr val="tx1"/>
            </a:fontRef>
          </p:style>
        </p:cxnSp>
        <p:sp>
          <p:nvSpPr>
            <p:cNvPr id="56" name="平行四边形 55">
              <a:extLst>
                <a:ext uri="{FF2B5EF4-FFF2-40B4-BE49-F238E27FC236}">
                  <a16:creationId xmlns:a16="http://schemas.microsoft.com/office/drawing/2014/main" id="{F6F2702F-3611-4972-9AA3-79E24BF861F3}"/>
                </a:ext>
              </a:extLst>
            </p:cNvPr>
            <p:cNvSpPr/>
            <p:nvPr/>
          </p:nvSpPr>
          <p:spPr>
            <a:xfrm>
              <a:off x="4020049" y="1326660"/>
              <a:ext cx="288416" cy="358302"/>
            </a:xfrm>
            <a:prstGeom prst="parallelogram">
              <a:avLst>
                <a:gd name="adj" fmla="val 54629"/>
              </a:avLst>
            </a:prstGeom>
            <a:gradFill>
              <a:gsLst>
                <a:gs pos="92000">
                  <a:srgbClr val="8794A7"/>
                </a:gs>
                <a:gs pos="0">
                  <a:schemeClr val="bg1">
                    <a:lumMod val="7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平行四边形 56">
              <a:extLst>
                <a:ext uri="{FF2B5EF4-FFF2-40B4-BE49-F238E27FC236}">
                  <a16:creationId xmlns:a16="http://schemas.microsoft.com/office/drawing/2014/main" id="{FBB8E5CD-BB0B-45D6-B7A2-E1C4CE06C5BA}"/>
                </a:ext>
              </a:extLst>
            </p:cNvPr>
            <p:cNvSpPr/>
            <p:nvPr/>
          </p:nvSpPr>
          <p:spPr>
            <a:xfrm flipH="1" flipV="1">
              <a:off x="4170616" y="1446107"/>
              <a:ext cx="288416" cy="358302"/>
            </a:xfrm>
            <a:prstGeom prst="parallelogram">
              <a:avLst>
                <a:gd name="adj" fmla="val 54629"/>
              </a:avLst>
            </a:prstGeom>
            <a:gradFill>
              <a:gsLst>
                <a:gs pos="69000">
                  <a:srgbClr val="8794A7"/>
                </a:gs>
                <a:gs pos="0">
                  <a:schemeClr val="bg1">
                    <a:lumMod val="7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直角三角形 57">
              <a:extLst>
                <a:ext uri="{FF2B5EF4-FFF2-40B4-BE49-F238E27FC236}">
                  <a16:creationId xmlns:a16="http://schemas.microsoft.com/office/drawing/2014/main" id="{9FC5040F-9209-434B-BDF5-744709F7A4FD}"/>
                </a:ext>
              </a:extLst>
            </p:cNvPr>
            <p:cNvSpPr/>
            <p:nvPr/>
          </p:nvSpPr>
          <p:spPr>
            <a:xfrm flipH="1">
              <a:off x="4685016" y="2815120"/>
              <a:ext cx="205483" cy="308224"/>
            </a:xfrm>
            <a:prstGeom prst="rtTriangle">
              <a:avLst/>
            </a:prstGeom>
            <a:solidFill>
              <a:srgbClr val="002060"/>
            </a:solidFill>
            <a:ln>
              <a:solidFill>
                <a:srgbClr val="8794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9" name="文本框 58">
            <a:extLst>
              <a:ext uri="{FF2B5EF4-FFF2-40B4-BE49-F238E27FC236}">
                <a16:creationId xmlns:a16="http://schemas.microsoft.com/office/drawing/2014/main" id="{A5A8AC4F-06F9-42CC-B2B8-8932141E3022}"/>
              </a:ext>
            </a:extLst>
          </p:cNvPr>
          <p:cNvSpPr txBox="1"/>
          <p:nvPr/>
        </p:nvSpPr>
        <p:spPr>
          <a:xfrm>
            <a:off x="6872686" y="2383416"/>
            <a:ext cx="4498957" cy="2536400"/>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目前已实现了远程传输数据，后续需要保障数据准确性。比如</a:t>
            </a:r>
            <a:r>
              <a:rPr lang="en-US" altLang="zh-CN" dirty="0">
                <a:latin typeface="微软雅黑" panose="020B0503020204020204" pitchFamily="34" charset="-122"/>
                <a:ea typeface="微软雅黑" panose="020B0503020204020204" pitchFamily="34" charset="-122"/>
              </a:rPr>
              <a:t>UDP</a:t>
            </a:r>
            <a:r>
              <a:rPr lang="zh-CN" altLang="en-US" dirty="0">
                <a:latin typeface="微软雅黑" panose="020B0503020204020204" pitchFamily="34" charset="-122"/>
                <a:ea typeface="微软雅黑" panose="020B0503020204020204" pitchFamily="34" charset="-122"/>
              </a:rPr>
              <a:t>传输存在丢包时，上一角度和下一角度直接差距过大，可能会造成舵机过热的情况。在实际业务中，数据的不准确不实时也会导致业务逻辑的错误，故后续工作需要解决这些问题。</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1" name="文本框 60">
            <a:extLst>
              <a:ext uri="{FF2B5EF4-FFF2-40B4-BE49-F238E27FC236}">
                <a16:creationId xmlns:a16="http://schemas.microsoft.com/office/drawing/2014/main" id="{BEFC12B4-C4D3-4053-AAA0-04FC805F480E}"/>
              </a:ext>
            </a:extLst>
          </p:cNvPr>
          <p:cNvSpPr txBox="1"/>
          <p:nvPr/>
        </p:nvSpPr>
        <p:spPr>
          <a:xfrm>
            <a:off x="1440732" y="1643490"/>
            <a:ext cx="2985859"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提高精度</a:t>
            </a:r>
          </a:p>
        </p:txBody>
      </p:sp>
      <p:sp>
        <p:nvSpPr>
          <p:cNvPr id="62" name="文本框 61">
            <a:extLst>
              <a:ext uri="{FF2B5EF4-FFF2-40B4-BE49-F238E27FC236}">
                <a16:creationId xmlns:a16="http://schemas.microsoft.com/office/drawing/2014/main" id="{DA9C37D2-589C-4BD6-B7E6-4D65A3AA0548}"/>
              </a:ext>
            </a:extLst>
          </p:cNvPr>
          <p:cNvSpPr txBox="1"/>
          <p:nvPr/>
        </p:nvSpPr>
        <p:spPr>
          <a:xfrm>
            <a:off x="6907421" y="1683803"/>
            <a:ext cx="2985859"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提高传输准确性</a:t>
            </a:r>
          </a:p>
        </p:txBody>
      </p:sp>
      <p:sp>
        <p:nvSpPr>
          <p:cNvPr id="15" name="矩形 14">
            <a:extLst>
              <a:ext uri="{FF2B5EF4-FFF2-40B4-BE49-F238E27FC236}">
                <a16:creationId xmlns:a16="http://schemas.microsoft.com/office/drawing/2014/main" id="{3CF7681C-F907-C951-0449-AD496C342943}"/>
              </a:ext>
            </a:extLst>
          </p:cNvPr>
          <p:cNvSpPr/>
          <p:nvPr/>
        </p:nvSpPr>
        <p:spPr>
          <a:xfrm>
            <a:off x="1848700" y="5466858"/>
            <a:ext cx="8494633" cy="646331"/>
          </a:xfrm>
          <a:prstGeom prst="rect">
            <a:avLst/>
          </a:prstGeom>
          <a:noFill/>
        </p:spPr>
        <p:txBody>
          <a:bodyPr wrap="none" lIns="91440" tIns="45720" rIns="91440" bIns="45720">
            <a:spAutoFit/>
          </a:bodyPr>
          <a:lstStyle/>
          <a:p>
            <a:pPr algn="ctr"/>
            <a:r>
              <a:rPr lang="zh-CN" altLang="en-US" sz="36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近期规划：根据实验和分析成果撰写论文</a:t>
            </a:r>
            <a:endParaRPr lang="zh-CN" altLang="en-US" sz="3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35838592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a:extLst>
              <a:ext uri="{FF2B5EF4-FFF2-40B4-BE49-F238E27FC236}">
                <a16:creationId xmlns:a16="http://schemas.microsoft.com/office/drawing/2014/main" id="{64DDAE72-0B85-459C-8548-DE2531149887}"/>
              </a:ext>
            </a:extLst>
          </p:cNvPr>
          <p:cNvGrpSpPr>
            <a:grpSpLocks/>
          </p:cNvGrpSpPr>
          <p:nvPr/>
        </p:nvGrpSpPr>
        <p:grpSpPr bwMode="auto">
          <a:xfrm>
            <a:off x="254833" y="269481"/>
            <a:ext cx="2332576" cy="683019"/>
            <a:chOff x="-16250" y="91776"/>
            <a:chExt cx="3687347" cy="1079733"/>
          </a:xfrm>
        </p:grpSpPr>
        <p:sp>
          <p:nvSpPr>
            <p:cNvPr id="3" name="矩形 1">
              <a:extLst>
                <a:ext uri="{FF2B5EF4-FFF2-40B4-BE49-F238E27FC236}">
                  <a16:creationId xmlns:a16="http://schemas.microsoft.com/office/drawing/2014/main" id="{C92873CC-F5C5-446A-B083-56EE43D508EF}"/>
                </a:ext>
              </a:extLst>
            </p:cNvPr>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未来规划</a:t>
              </a:r>
            </a:p>
          </p:txBody>
        </p:sp>
        <p:sp>
          <p:nvSpPr>
            <p:cNvPr id="4" name="矩形 45">
              <a:extLst>
                <a:ext uri="{FF2B5EF4-FFF2-40B4-BE49-F238E27FC236}">
                  <a16:creationId xmlns:a16="http://schemas.microsoft.com/office/drawing/2014/main" id="{50956DF7-831A-497E-BBC3-6E76A36C0B79}"/>
                </a:ext>
              </a:extLst>
            </p:cNvPr>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5</a:t>
              </a:r>
              <a:endParaRPr lang="zh-CN" altLang="en-US" sz="2000" dirty="0">
                <a:solidFill>
                  <a:schemeClr val="bg1"/>
                </a:solidFill>
              </a:endParaRPr>
            </a:p>
          </p:txBody>
        </p:sp>
        <p:sp>
          <p:nvSpPr>
            <p:cNvPr id="5" name="矩形 46">
              <a:extLst>
                <a:ext uri="{FF2B5EF4-FFF2-40B4-BE49-F238E27FC236}">
                  <a16:creationId xmlns:a16="http://schemas.microsoft.com/office/drawing/2014/main" id="{9CA95C83-1B3B-429C-9E73-D2EF34588D06}"/>
                </a:ext>
              </a:extLst>
            </p:cNvPr>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Tree>
    <p:extLst>
      <p:ext uri="{BB962C8B-B14F-4D97-AF65-F5344CB8AC3E}">
        <p14:creationId xmlns:p14="http://schemas.microsoft.com/office/powerpoint/2010/main" val="38983764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39" name="组合 38"/>
          <p:cNvGrpSpPr/>
          <p:nvPr/>
        </p:nvGrpSpPr>
        <p:grpSpPr>
          <a:xfrm>
            <a:off x="5244238" y="673561"/>
            <a:ext cx="1703523" cy="1706783"/>
            <a:chOff x="4438650" y="1768475"/>
            <a:chExt cx="3317875" cy="3324225"/>
          </a:xfrm>
          <a:solidFill>
            <a:srgbClr val="002060"/>
          </a:solidFill>
        </p:grpSpPr>
        <p:sp>
          <p:nvSpPr>
            <p:cNvPr id="7" name="Freeform 5"/>
            <p:cNvSpPr>
              <a:spLocks noEditPoints="1"/>
            </p:cNvSpPr>
            <p:nvPr/>
          </p:nvSpPr>
          <p:spPr bwMode="auto">
            <a:xfrm>
              <a:off x="4713288" y="2043113"/>
              <a:ext cx="2768600" cy="2773363"/>
            </a:xfrm>
            <a:custGeom>
              <a:avLst/>
              <a:gdLst>
                <a:gd name="T0" fmla="*/ 509 w 1017"/>
                <a:gd name="T1" fmla="*/ 0 h 1017"/>
                <a:gd name="T2" fmla="*/ 1017 w 1017"/>
                <a:gd name="T3" fmla="*/ 508 h 1017"/>
                <a:gd name="T4" fmla="*/ 509 w 1017"/>
                <a:gd name="T5" fmla="*/ 1017 h 1017"/>
                <a:gd name="T6" fmla="*/ 0 w 1017"/>
                <a:gd name="T7" fmla="*/ 508 h 1017"/>
                <a:gd name="T8" fmla="*/ 509 w 1017"/>
                <a:gd name="T9" fmla="*/ 0 h 1017"/>
                <a:gd name="T10" fmla="*/ 509 w 1017"/>
                <a:gd name="T11" fmla="*/ 14 h 1017"/>
                <a:gd name="T12" fmla="*/ 14 w 1017"/>
                <a:gd name="T13" fmla="*/ 508 h 1017"/>
                <a:gd name="T14" fmla="*/ 509 w 1017"/>
                <a:gd name="T15" fmla="*/ 1003 h 1017"/>
                <a:gd name="T16" fmla="*/ 1003 w 1017"/>
                <a:gd name="T17" fmla="*/ 508 h 1017"/>
                <a:gd name="T18" fmla="*/ 509 w 1017"/>
                <a:gd name="T19" fmla="*/ 14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7" h="1017">
                  <a:moveTo>
                    <a:pt x="509" y="0"/>
                  </a:moveTo>
                  <a:cubicBezTo>
                    <a:pt x="789" y="0"/>
                    <a:pt x="1017" y="228"/>
                    <a:pt x="1017" y="508"/>
                  </a:cubicBezTo>
                  <a:cubicBezTo>
                    <a:pt x="1017" y="788"/>
                    <a:pt x="789" y="1017"/>
                    <a:pt x="509" y="1017"/>
                  </a:cubicBezTo>
                  <a:cubicBezTo>
                    <a:pt x="229" y="1017"/>
                    <a:pt x="0" y="788"/>
                    <a:pt x="0" y="508"/>
                  </a:cubicBezTo>
                  <a:cubicBezTo>
                    <a:pt x="0" y="228"/>
                    <a:pt x="229" y="0"/>
                    <a:pt x="509" y="0"/>
                  </a:cubicBezTo>
                  <a:close/>
                  <a:moveTo>
                    <a:pt x="509" y="14"/>
                  </a:moveTo>
                  <a:cubicBezTo>
                    <a:pt x="236" y="14"/>
                    <a:pt x="14" y="236"/>
                    <a:pt x="14" y="508"/>
                  </a:cubicBezTo>
                  <a:cubicBezTo>
                    <a:pt x="14" y="781"/>
                    <a:pt x="236" y="1003"/>
                    <a:pt x="509" y="1003"/>
                  </a:cubicBezTo>
                  <a:cubicBezTo>
                    <a:pt x="781" y="1003"/>
                    <a:pt x="1003" y="781"/>
                    <a:pt x="1003" y="508"/>
                  </a:cubicBezTo>
                  <a:cubicBezTo>
                    <a:pt x="1003" y="236"/>
                    <a:pt x="781" y="14"/>
                    <a:pt x="50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8" name="Freeform 6"/>
            <p:cNvSpPr>
              <a:spLocks noEditPoints="1"/>
            </p:cNvSpPr>
            <p:nvPr/>
          </p:nvSpPr>
          <p:spPr bwMode="auto">
            <a:xfrm>
              <a:off x="4438650" y="1768475"/>
              <a:ext cx="3317875" cy="3324225"/>
            </a:xfrm>
            <a:custGeom>
              <a:avLst/>
              <a:gdLst>
                <a:gd name="T0" fmla="*/ 413 w 1219"/>
                <a:gd name="T1" fmla="*/ 1106 h 1219"/>
                <a:gd name="T2" fmla="*/ 275 w 1219"/>
                <a:gd name="T3" fmla="*/ 1080 h 1219"/>
                <a:gd name="T4" fmla="*/ 139 w 1219"/>
                <a:gd name="T5" fmla="*/ 929 h 1219"/>
                <a:gd name="T6" fmla="*/ 127 w 1219"/>
                <a:gd name="T7" fmla="*/ 843 h 1219"/>
                <a:gd name="T8" fmla="*/ 0 w 1219"/>
                <a:gd name="T9" fmla="*/ 609 h 1219"/>
                <a:gd name="T10" fmla="*/ 51 w 1219"/>
                <a:gd name="T11" fmla="*/ 503 h 1219"/>
                <a:gd name="T12" fmla="*/ 113 w 1219"/>
                <a:gd name="T13" fmla="*/ 414 h 1219"/>
                <a:gd name="T14" fmla="*/ 119 w 1219"/>
                <a:gd name="T15" fmla="*/ 399 h 1219"/>
                <a:gd name="T16" fmla="*/ 262 w 1219"/>
                <a:gd name="T17" fmla="*/ 139 h 1219"/>
                <a:gd name="T18" fmla="*/ 359 w 1219"/>
                <a:gd name="T19" fmla="*/ 131 h 1219"/>
                <a:gd name="T20" fmla="*/ 610 w 1219"/>
                <a:gd name="T21" fmla="*/ 0 h 1219"/>
                <a:gd name="T22" fmla="*/ 716 w 1219"/>
                <a:gd name="T23" fmla="*/ 50 h 1219"/>
                <a:gd name="T24" fmla="*/ 721 w 1219"/>
                <a:gd name="T25" fmla="*/ 55 h 1219"/>
                <a:gd name="T26" fmla="*/ 944 w 1219"/>
                <a:gd name="T27" fmla="*/ 138 h 1219"/>
                <a:gd name="T28" fmla="*/ 1080 w 1219"/>
                <a:gd name="T29" fmla="*/ 275 h 1219"/>
                <a:gd name="T30" fmla="*/ 1097 w 1219"/>
                <a:gd name="T31" fmla="*/ 391 h 1219"/>
                <a:gd name="T32" fmla="*/ 1179 w 1219"/>
                <a:gd name="T33" fmla="*/ 513 h 1219"/>
                <a:gd name="T34" fmla="*/ 1179 w 1219"/>
                <a:gd name="T35" fmla="*/ 706 h 1219"/>
                <a:gd name="T36" fmla="*/ 1116 w 1219"/>
                <a:gd name="T37" fmla="*/ 786 h 1219"/>
                <a:gd name="T38" fmla="*/ 1041 w 1219"/>
                <a:gd name="T39" fmla="*/ 1040 h 1219"/>
                <a:gd name="T40" fmla="*/ 930 w 1219"/>
                <a:gd name="T41" fmla="*/ 1080 h 1219"/>
                <a:gd name="T42" fmla="*/ 921 w 1219"/>
                <a:gd name="T43" fmla="*/ 1080 h 1219"/>
                <a:gd name="T44" fmla="*/ 830 w 1219"/>
                <a:gd name="T45" fmla="*/ 1096 h 1219"/>
                <a:gd name="T46" fmla="*/ 808 w 1219"/>
                <a:gd name="T47" fmla="*/ 1105 h 1219"/>
                <a:gd name="T48" fmla="*/ 518 w 1219"/>
                <a:gd name="T49" fmla="*/ 1183 h 1219"/>
                <a:gd name="T50" fmla="*/ 816 w 1219"/>
                <a:gd name="T51" fmla="*/ 131 h 1219"/>
                <a:gd name="T52" fmla="*/ 718 w 1219"/>
                <a:gd name="T53" fmla="*/ 70 h 1219"/>
                <a:gd name="T54" fmla="*/ 520 w 1219"/>
                <a:gd name="T55" fmla="*/ 51 h 1219"/>
                <a:gd name="T56" fmla="*/ 406 w 1219"/>
                <a:gd name="T57" fmla="*/ 130 h 1219"/>
                <a:gd name="T58" fmla="*/ 263 w 1219"/>
                <a:gd name="T59" fmla="*/ 152 h 1219"/>
                <a:gd name="T60" fmla="*/ 152 w 1219"/>
                <a:gd name="T61" fmla="*/ 293 h 1219"/>
                <a:gd name="T62" fmla="*/ 123 w 1219"/>
                <a:gd name="T63" fmla="*/ 424 h 1219"/>
                <a:gd name="T64" fmla="*/ 68 w 1219"/>
                <a:gd name="T65" fmla="*/ 503 h 1219"/>
                <a:gd name="T66" fmla="*/ 14 w 1219"/>
                <a:gd name="T67" fmla="*/ 609 h 1219"/>
                <a:gd name="T68" fmla="*/ 62 w 1219"/>
                <a:gd name="T69" fmla="*/ 709 h 1219"/>
                <a:gd name="T70" fmla="*/ 152 w 1219"/>
                <a:gd name="T71" fmla="*/ 914 h 1219"/>
                <a:gd name="T72" fmla="*/ 151 w 1219"/>
                <a:gd name="T73" fmla="*/ 941 h 1219"/>
                <a:gd name="T74" fmla="*/ 293 w 1219"/>
                <a:gd name="T75" fmla="*/ 1067 h 1219"/>
                <a:gd name="T76" fmla="*/ 424 w 1219"/>
                <a:gd name="T77" fmla="*/ 1096 h 1219"/>
                <a:gd name="T78" fmla="*/ 700 w 1219"/>
                <a:gd name="T79" fmla="*/ 1167 h 1219"/>
                <a:gd name="T80" fmla="*/ 815 w 1219"/>
                <a:gd name="T81" fmla="*/ 1088 h 1219"/>
                <a:gd name="T82" fmla="*/ 915 w 1219"/>
                <a:gd name="T83" fmla="*/ 1067 h 1219"/>
                <a:gd name="T84" fmla="*/ 919 w 1219"/>
                <a:gd name="T85" fmla="*/ 1067 h 1219"/>
                <a:gd name="T86" fmla="*/ 1068 w 1219"/>
                <a:gd name="T87" fmla="*/ 926 h 1219"/>
                <a:gd name="T88" fmla="*/ 1149 w 1219"/>
                <a:gd name="T89" fmla="*/ 718 h 1219"/>
                <a:gd name="T90" fmla="*/ 1168 w 1219"/>
                <a:gd name="T91" fmla="*/ 699 h 1219"/>
                <a:gd name="T92" fmla="*/ 1157 w 1219"/>
                <a:gd name="T93" fmla="*/ 509 h 1219"/>
                <a:gd name="T94" fmla="*/ 1089 w 1219"/>
                <a:gd name="T95" fmla="*/ 405 h 1219"/>
                <a:gd name="T96" fmla="*/ 941 w 1219"/>
                <a:gd name="T97" fmla="*/ 151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19" h="1219">
                  <a:moveTo>
                    <a:pt x="482" y="1149"/>
                  </a:moveTo>
                  <a:cubicBezTo>
                    <a:pt x="462" y="1132"/>
                    <a:pt x="439" y="1117"/>
                    <a:pt x="414" y="1106"/>
                  </a:cubicBezTo>
                  <a:cubicBezTo>
                    <a:pt x="414" y="1106"/>
                    <a:pt x="414" y="1106"/>
                    <a:pt x="414" y="1106"/>
                  </a:cubicBezTo>
                  <a:cubicBezTo>
                    <a:pt x="414" y="1106"/>
                    <a:pt x="413" y="1106"/>
                    <a:pt x="413" y="1106"/>
                  </a:cubicBezTo>
                  <a:cubicBezTo>
                    <a:pt x="413" y="1106"/>
                    <a:pt x="413" y="1106"/>
                    <a:pt x="413" y="1106"/>
                  </a:cubicBezTo>
                  <a:cubicBezTo>
                    <a:pt x="408" y="1104"/>
                    <a:pt x="404" y="1102"/>
                    <a:pt x="399" y="1100"/>
                  </a:cubicBezTo>
                  <a:cubicBezTo>
                    <a:pt x="360" y="1085"/>
                    <a:pt x="317" y="1078"/>
                    <a:pt x="275" y="1080"/>
                  </a:cubicBezTo>
                  <a:cubicBezTo>
                    <a:pt x="275" y="1080"/>
                    <a:pt x="275" y="1080"/>
                    <a:pt x="275" y="1080"/>
                  </a:cubicBezTo>
                  <a:cubicBezTo>
                    <a:pt x="238" y="1080"/>
                    <a:pt x="204" y="1065"/>
                    <a:pt x="179" y="1040"/>
                  </a:cubicBezTo>
                  <a:cubicBezTo>
                    <a:pt x="154" y="1016"/>
                    <a:pt x="139" y="982"/>
                    <a:pt x="139" y="944"/>
                  </a:cubicBezTo>
                  <a:cubicBezTo>
                    <a:pt x="139" y="944"/>
                    <a:pt x="139" y="944"/>
                    <a:pt x="139" y="944"/>
                  </a:cubicBezTo>
                  <a:cubicBezTo>
                    <a:pt x="139" y="939"/>
                    <a:pt x="139" y="934"/>
                    <a:pt x="139" y="929"/>
                  </a:cubicBezTo>
                  <a:cubicBezTo>
                    <a:pt x="139" y="929"/>
                    <a:pt x="139" y="929"/>
                    <a:pt x="139" y="929"/>
                  </a:cubicBezTo>
                  <a:cubicBezTo>
                    <a:pt x="139" y="928"/>
                    <a:pt x="139" y="927"/>
                    <a:pt x="139" y="925"/>
                  </a:cubicBezTo>
                  <a:cubicBezTo>
                    <a:pt x="139" y="925"/>
                    <a:pt x="139" y="924"/>
                    <a:pt x="139" y="924"/>
                  </a:cubicBezTo>
                  <a:cubicBezTo>
                    <a:pt x="139" y="897"/>
                    <a:pt x="135" y="869"/>
                    <a:pt x="127" y="843"/>
                  </a:cubicBezTo>
                  <a:cubicBezTo>
                    <a:pt x="123" y="831"/>
                    <a:pt x="119" y="819"/>
                    <a:pt x="114" y="807"/>
                  </a:cubicBezTo>
                  <a:cubicBezTo>
                    <a:pt x="97" y="768"/>
                    <a:pt x="71" y="734"/>
                    <a:pt x="40" y="706"/>
                  </a:cubicBezTo>
                  <a:cubicBezTo>
                    <a:pt x="40" y="706"/>
                    <a:pt x="40" y="706"/>
                    <a:pt x="40" y="706"/>
                  </a:cubicBezTo>
                  <a:cubicBezTo>
                    <a:pt x="14" y="679"/>
                    <a:pt x="0" y="644"/>
                    <a:pt x="0" y="609"/>
                  </a:cubicBezTo>
                  <a:cubicBezTo>
                    <a:pt x="0" y="575"/>
                    <a:pt x="14" y="540"/>
                    <a:pt x="40" y="513"/>
                  </a:cubicBezTo>
                  <a:cubicBezTo>
                    <a:pt x="40" y="513"/>
                    <a:pt x="40" y="513"/>
                    <a:pt x="40" y="513"/>
                  </a:cubicBezTo>
                  <a:cubicBezTo>
                    <a:pt x="44" y="510"/>
                    <a:pt x="47" y="506"/>
                    <a:pt x="51" y="503"/>
                  </a:cubicBezTo>
                  <a:cubicBezTo>
                    <a:pt x="51" y="503"/>
                    <a:pt x="51" y="503"/>
                    <a:pt x="51" y="503"/>
                  </a:cubicBezTo>
                  <a:cubicBezTo>
                    <a:pt x="52" y="502"/>
                    <a:pt x="53" y="501"/>
                    <a:pt x="54" y="500"/>
                  </a:cubicBezTo>
                  <a:cubicBezTo>
                    <a:pt x="54" y="500"/>
                    <a:pt x="54" y="500"/>
                    <a:pt x="54" y="500"/>
                  </a:cubicBezTo>
                  <a:cubicBezTo>
                    <a:pt x="54" y="500"/>
                    <a:pt x="54" y="500"/>
                    <a:pt x="54" y="499"/>
                  </a:cubicBezTo>
                  <a:cubicBezTo>
                    <a:pt x="79" y="475"/>
                    <a:pt x="98" y="446"/>
                    <a:pt x="113" y="414"/>
                  </a:cubicBezTo>
                  <a:cubicBezTo>
                    <a:pt x="113" y="414"/>
                    <a:pt x="113" y="413"/>
                    <a:pt x="113" y="413"/>
                  </a:cubicBezTo>
                  <a:cubicBezTo>
                    <a:pt x="113" y="413"/>
                    <a:pt x="113" y="413"/>
                    <a:pt x="113" y="413"/>
                  </a:cubicBezTo>
                  <a:cubicBezTo>
                    <a:pt x="113" y="413"/>
                    <a:pt x="113" y="413"/>
                    <a:pt x="113" y="413"/>
                  </a:cubicBezTo>
                  <a:cubicBezTo>
                    <a:pt x="115" y="408"/>
                    <a:pt x="117" y="403"/>
                    <a:pt x="119" y="399"/>
                  </a:cubicBezTo>
                  <a:cubicBezTo>
                    <a:pt x="134" y="359"/>
                    <a:pt x="141" y="317"/>
                    <a:pt x="139" y="275"/>
                  </a:cubicBezTo>
                  <a:cubicBezTo>
                    <a:pt x="139" y="275"/>
                    <a:pt x="139" y="275"/>
                    <a:pt x="139" y="275"/>
                  </a:cubicBezTo>
                  <a:cubicBezTo>
                    <a:pt x="139" y="237"/>
                    <a:pt x="154" y="203"/>
                    <a:pt x="179" y="179"/>
                  </a:cubicBezTo>
                  <a:cubicBezTo>
                    <a:pt x="200" y="157"/>
                    <a:pt x="229" y="142"/>
                    <a:pt x="262" y="139"/>
                  </a:cubicBezTo>
                  <a:cubicBezTo>
                    <a:pt x="271" y="138"/>
                    <a:pt x="280" y="139"/>
                    <a:pt x="290" y="139"/>
                  </a:cubicBezTo>
                  <a:cubicBezTo>
                    <a:pt x="290" y="139"/>
                    <a:pt x="290" y="139"/>
                    <a:pt x="290" y="139"/>
                  </a:cubicBezTo>
                  <a:cubicBezTo>
                    <a:pt x="294" y="139"/>
                    <a:pt x="298" y="139"/>
                    <a:pt x="302" y="139"/>
                  </a:cubicBezTo>
                  <a:cubicBezTo>
                    <a:pt x="321" y="138"/>
                    <a:pt x="340" y="135"/>
                    <a:pt x="359" y="131"/>
                  </a:cubicBezTo>
                  <a:cubicBezTo>
                    <a:pt x="377" y="127"/>
                    <a:pt x="395" y="121"/>
                    <a:pt x="412" y="114"/>
                  </a:cubicBezTo>
                  <a:cubicBezTo>
                    <a:pt x="450" y="96"/>
                    <a:pt x="485" y="71"/>
                    <a:pt x="513" y="40"/>
                  </a:cubicBezTo>
                  <a:cubicBezTo>
                    <a:pt x="513" y="40"/>
                    <a:pt x="513" y="40"/>
                    <a:pt x="513" y="40"/>
                  </a:cubicBezTo>
                  <a:cubicBezTo>
                    <a:pt x="540" y="13"/>
                    <a:pt x="575" y="0"/>
                    <a:pt x="610" y="0"/>
                  </a:cubicBezTo>
                  <a:cubicBezTo>
                    <a:pt x="644" y="0"/>
                    <a:pt x="679" y="13"/>
                    <a:pt x="706" y="40"/>
                  </a:cubicBezTo>
                  <a:cubicBezTo>
                    <a:pt x="706" y="40"/>
                    <a:pt x="706" y="40"/>
                    <a:pt x="706" y="40"/>
                  </a:cubicBezTo>
                  <a:cubicBezTo>
                    <a:pt x="709" y="44"/>
                    <a:pt x="713" y="47"/>
                    <a:pt x="716" y="51"/>
                  </a:cubicBezTo>
                  <a:cubicBezTo>
                    <a:pt x="716" y="50"/>
                    <a:pt x="716" y="50"/>
                    <a:pt x="716" y="50"/>
                  </a:cubicBezTo>
                  <a:cubicBezTo>
                    <a:pt x="717" y="51"/>
                    <a:pt x="718" y="52"/>
                    <a:pt x="719" y="53"/>
                  </a:cubicBezTo>
                  <a:cubicBezTo>
                    <a:pt x="719" y="54"/>
                    <a:pt x="719" y="54"/>
                    <a:pt x="720" y="54"/>
                  </a:cubicBezTo>
                  <a:cubicBezTo>
                    <a:pt x="720" y="54"/>
                    <a:pt x="720" y="54"/>
                    <a:pt x="720" y="54"/>
                  </a:cubicBezTo>
                  <a:cubicBezTo>
                    <a:pt x="720" y="54"/>
                    <a:pt x="720" y="55"/>
                    <a:pt x="721" y="55"/>
                  </a:cubicBezTo>
                  <a:cubicBezTo>
                    <a:pt x="721" y="55"/>
                    <a:pt x="721" y="56"/>
                    <a:pt x="721" y="56"/>
                  </a:cubicBezTo>
                  <a:cubicBezTo>
                    <a:pt x="742" y="76"/>
                    <a:pt x="766" y="93"/>
                    <a:pt x="793" y="106"/>
                  </a:cubicBezTo>
                  <a:cubicBezTo>
                    <a:pt x="802" y="111"/>
                    <a:pt x="811" y="115"/>
                    <a:pt x="820" y="119"/>
                  </a:cubicBezTo>
                  <a:cubicBezTo>
                    <a:pt x="860" y="134"/>
                    <a:pt x="902" y="141"/>
                    <a:pt x="944" y="138"/>
                  </a:cubicBezTo>
                  <a:cubicBezTo>
                    <a:pt x="944" y="138"/>
                    <a:pt x="944" y="138"/>
                    <a:pt x="944" y="138"/>
                  </a:cubicBezTo>
                  <a:cubicBezTo>
                    <a:pt x="982" y="138"/>
                    <a:pt x="1016" y="154"/>
                    <a:pt x="1040" y="178"/>
                  </a:cubicBezTo>
                  <a:cubicBezTo>
                    <a:pt x="1065" y="203"/>
                    <a:pt x="1080" y="237"/>
                    <a:pt x="1080" y="275"/>
                  </a:cubicBezTo>
                  <a:cubicBezTo>
                    <a:pt x="1080" y="275"/>
                    <a:pt x="1080" y="275"/>
                    <a:pt x="1080" y="275"/>
                  </a:cubicBezTo>
                  <a:cubicBezTo>
                    <a:pt x="1080" y="288"/>
                    <a:pt x="1080" y="301"/>
                    <a:pt x="1081" y="315"/>
                  </a:cubicBezTo>
                  <a:cubicBezTo>
                    <a:pt x="1083" y="340"/>
                    <a:pt x="1088" y="365"/>
                    <a:pt x="1096" y="389"/>
                  </a:cubicBezTo>
                  <a:cubicBezTo>
                    <a:pt x="1097" y="389"/>
                    <a:pt x="1097" y="390"/>
                    <a:pt x="1097" y="390"/>
                  </a:cubicBezTo>
                  <a:cubicBezTo>
                    <a:pt x="1097" y="390"/>
                    <a:pt x="1097" y="391"/>
                    <a:pt x="1097" y="391"/>
                  </a:cubicBezTo>
                  <a:cubicBezTo>
                    <a:pt x="1097" y="391"/>
                    <a:pt x="1098" y="392"/>
                    <a:pt x="1098" y="392"/>
                  </a:cubicBezTo>
                  <a:cubicBezTo>
                    <a:pt x="1098" y="392"/>
                    <a:pt x="1098" y="392"/>
                    <a:pt x="1098" y="392"/>
                  </a:cubicBezTo>
                  <a:cubicBezTo>
                    <a:pt x="1100" y="399"/>
                    <a:pt x="1103" y="405"/>
                    <a:pt x="1105" y="411"/>
                  </a:cubicBezTo>
                  <a:cubicBezTo>
                    <a:pt x="1123" y="450"/>
                    <a:pt x="1148" y="485"/>
                    <a:pt x="1179" y="513"/>
                  </a:cubicBezTo>
                  <a:cubicBezTo>
                    <a:pt x="1179" y="513"/>
                    <a:pt x="1179" y="513"/>
                    <a:pt x="1179" y="513"/>
                  </a:cubicBezTo>
                  <a:cubicBezTo>
                    <a:pt x="1206" y="539"/>
                    <a:pt x="1219" y="574"/>
                    <a:pt x="1219" y="609"/>
                  </a:cubicBezTo>
                  <a:cubicBezTo>
                    <a:pt x="1219" y="644"/>
                    <a:pt x="1206" y="679"/>
                    <a:pt x="1179" y="706"/>
                  </a:cubicBezTo>
                  <a:cubicBezTo>
                    <a:pt x="1179" y="706"/>
                    <a:pt x="1179" y="706"/>
                    <a:pt x="1179" y="706"/>
                  </a:cubicBezTo>
                  <a:cubicBezTo>
                    <a:pt x="1175" y="709"/>
                    <a:pt x="1172" y="712"/>
                    <a:pt x="1168" y="716"/>
                  </a:cubicBezTo>
                  <a:cubicBezTo>
                    <a:pt x="1168" y="716"/>
                    <a:pt x="1168" y="716"/>
                    <a:pt x="1168" y="716"/>
                  </a:cubicBezTo>
                  <a:cubicBezTo>
                    <a:pt x="1168" y="717"/>
                    <a:pt x="1167" y="717"/>
                    <a:pt x="1166" y="718"/>
                  </a:cubicBezTo>
                  <a:cubicBezTo>
                    <a:pt x="1146" y="738"/>
                    <a:pt x="1129" y="761"/>
                    <a:pt x="1116" y="786"/>
                  </a:cubicBezTo>
                  <a:cubicBezTo>
                    <a:pt x="1110" y="797"/>
                    <a:pt x="1105" y="808"/>
                    <a:pt x="1100" y="820"/>
                  </a:cubicBezTo>
                  <a:cubicBezTo>
                    <a:pt x="1085" y="859"/>
                    <a:pt x="1078" y="902"/>
                    <a:pt x="1081" y="944"/>
                  </a:cubicBezTo>
                  <a:cubicBezTo>
                    <a:pt x="1081" y="944"/>
                    <a:pt x="1081" y="944"/>
                    <a:pt x="1081" y="944"/>
                  </a:cubicBezTo>
                  <a:cubicBezTo>
                    <a:pt x="1081" y="981"/>
                    <a:pt x="1065" y="1015"/>
                    <a:pt x="1041" y="1040"/>
                  </a:cubicBezTo>
                  <a:cubicBezTo>
                    <a:pt x="1016" y="1065"/>
                    <a:pt x="982" y="1080"/>
                    <a:pt x="944" y="1080"/>
                  </a:cubicBezTo>
                  <a:cubicBezTo>
                    <a:pt x="944" y="1080"/>
                    <a:pt x="944" y="1080"/>
                    <a:pt x="944" y="1080"/>
                  </a:cubicBezTo>
                  <a:cubicBezTo>
                    <a:pt x="939" y="1080"/>
                    <a:pt x="934" y="1080"/>
                    <a:pt x="930" y="1080"/>
                  </a:cubicBezTo>
                  <a:cubicBezTo>
                    <a:pt x="930" y="1080"/>
                    <a:pt x="930" y="1080"/>
                    <a:pt x="930" y="1080"/>
                  </a:cubicBezTo>
                  <a:cubicBezTo>
                    <a:pt x="928" y="1080"/>
                    <a:pt x="925" y="1080"/>
                    <a:pt x="923" y="1080"/>
                  </a:cubicBezTo>
                  <a:cubicBezTo>
                    <a:pt x="923" y="1080"/>
                    <a:pt x="923" y="1080"/>
                    <a:pt x="922" y="1080"/>
                  </a:cubicBezTo>
                  <a:cubicBezTo>
                    <a:pt x="922" y="1080"/>
                    <a:pt x="922" y="1080"/>
                    <a:pt x="922" y="1080"/>
                  </a:cubicBezTo>
                  <a:cubicBezTo>
                    <a:pt x="922" y="1080"/>
                    <a:pt x="921" y="1080"/>
                    <a:pt x="921" y="1080"/>
                  </a:cubicBezTo>
                  <a:cubicBezTo>
                    <a:pt x="921" y="1080"/>
                    <a:pt x="921" y="1080"/>
                    <a:pt x="921" y="1080"/>
                  </a:cubicBezTo>
                  <a:cubicBezTo>
                    <a:pt x="920" y="1080"/>
                    <a:pt x="920" y="1080"/>
                    <a:pt x="919" y="1080"/>
                  </a:cubicBezTo>
                  <a:cubicBezTo>
                    <a:pt x="919" y="1080"/>
                    <a:pt x="919" y="1080"/>
                    <a:pt x="919" y="1080"/>
                  </a:cubicBezTo>
                  <a:cubicBezTo>
                    <a:pt x="889" y="1081"/>
                    <a:pt x="859" y="1086"/>
                    <a:pt x="830" y="1096"/>
                  </a:cubicBezTo>
                  <a:cubicBezTo>
                    <a:pt x="830" y="1096"/>
                    <a:pt x="830" y="1096"/>
                    <a:pt x="830" y="1096"/>
                  </a:cubicBezTo>
                  <a:cubicBezTo>
                    <a:pt x="829" y="1096"/>
                    <a:pt x="829" y="1097"/>
                    <a:pt x="829" y="1097"/>
                  </a:cubicBezTo>
                  <a:cubicBezTo>
                    <a:pt x="829" y="1097"/>
                    <a:pt x="829" y="1097"/>
                    <a:pt x="829" y="1097"/>
                  </a:cubicBezTo>
                  <a:cubicBezTo>
                    <a:pt x="822" y="1099"/>
                    <a:pt x="815" y="1102"/>
                    <a:pt x="808" y="1105"/>
                  </a:cubicBezTo>
                  <a:cubicBezTo>
                    <a:pt x="769" y="1122"/>
                    <a:pt x="734" y="1148"/>
                    <a:pt x="706" y="1179"/>
                  </a:cubicBezTo>
                  <a:cubicBezTo>
                    <a:pt x="706" y="1179"/>
                    <a:pt x="706" y="1179"/>
                    <a:pt x="706" y="1179"/>
                  </a:cubicBezTo>
                  <a:cubicBezTo>
                    <a:pt x="680" y="1205"/>
                    <a:pt x="645" y="1219"/>
                    <a:pt x="610" y="1219"/>
                  </a:cubicBezTo>
                  <a:cubicBezTo>
                    <a:pt x="577" y="1219"/>
                    <a:pt x="544" y="1207"/>
                    <a:pt x="518" y="1183"/>
                  </a:cubicBezTo>
                  <a:cubicBezTo>
                    <a:pt x="506" y="1172"/>
                    <a:pt x="495" y="1160"/>
                    <a:pt x="482" y="1149"/>
                  </a:cubicBezTo>
                  <a:close/>
                  <a:moveTo>
                    <a:pt x="926" y="151"/>
                  </a:moveTo>
                  <a:cubicBezTo>
                    <a:pt x="926" y="151"/>
                    <a:pt x="926" y="151"/>
                    <a:pt x="926" y="151"/>
                  </a:cubicBezTo>
                  <a:cubicBezTo>
                    <a:pt x="887" y="152"/>
                    <a:pt x="850" y="145"/>
                    <a:pt x="816" y="131"/>
                  </a:cubicBezTo>
                  <a:cubicBezTo>
                    <a:pt x="806" y="127"/>
                    <a:pt x="795" y="123"/>
                    <a:pt x="785" y="117"/>
                  </a:cubicBezTo>
                  <a:cubicBezTo>
                    <a:pt x="761" y="105"/>
                    <a:pt x="739" y="90"/>
                    <a:pt x="719" y="71"/>
                  </a:cubicBezTo>
                  <a:cubicBezTo>
                    <a:pt x="719" y="71"/>
                    <a:pt x="719" y="70"/>
                    <a:pt x="718" y="70"/>
                  </a:cubicBezTo>
                  <a:cubicBezTo>
                    <a:pt x="718" y="70"/>
                    <a:pt x="718" y="70"/>
                    <a:pt x="718" y="70"/>
                  </a:cubicBezTo>
                  <a:cubicBezTo>
                    <a:pt x="712" y="64"/>
                    <a:pt x="705" y="58"/>
                    <a:pt x="699" y="51"/>
                  </a:cubicBezTo>
                  <a:cubicBezTo>
                    <a:pt x="675" y="26"/>
                    <a:pt x="642" y="14"/>
                    <a:pt x="610" y="14"/>
                  </a:cubicBezTo>
                  <a:cubicBezTo>
                    <a:pt x="577" y="14"/>
                    <a:pt x="544" y="26"/>
                    <a:pt x="520" y="51"/>
                  </a:cubicBezTo>
                  <a:cubicBezTo>
                    <a:pt x="520" y="51"/>
                    <a:pt x="520" y="51"/>
                    <a:pt x="520" y="51"/>
                  </a:cubicBezTo>
                  <a:cubicBezTo>
                    <a:pt x="517" y="55"/>
                    <a:pt x="513" y="58"/>
                    <a:pt x="510" y="62"/>
                  </a:cubicBezTo>
                  <a:cubicBezTo>
                    <a:pt x="510" y="62"/>
                    <a:pt x="510" y="62"/>
                    <a:pt x="510" y="62"/>
                  </a:cubicBezTo>
                  <a:cubicBezTo>
                    <a:pt x="479" y="92"/>
                    <a:pt x="444" y="115"/>
                    <a:pt x="406" y="130"/>
                  </a:cubicBezTo>
                  <a:cubicBezTo>
                    <a:pt x="406" y="130"/>
                    <a:pt x="406" y="130"/>
                    <a:pt x="406" y="130"/>
                  </a:cubicBezTo>
                  <a:cubicBezTo>
                    <a:pt x="406" y="130"/>
                    <a:pt x="406" y="130"/>
                    <a:pt x="405" y="130"/>
                  </a:cubicBezTo>
                  <a:cubicBezTo>
                    <a:pt x="391" y="136"/>
                    <a:pt x="375" y="141"/>
                    <a:pt x="360" y="145"/>
                  </a:cubicBezTo>
                  <a:cubicBezTo>
                    <a:pt x="341" y="149"/>
                    <a:pt x="321" y="151"/>
                    <a:pt x="302" y="151"/>
                  </a:cubicBezTo>
                  <a:cubicBezTo>
                    <a:pt x="289" y="152"/>
                    <a:pt x="276" y="150"/>
                    <a:pt x="263" y="152"/>
                  </a:cubicBezTo>
                  <a:cubicBezTo>
                    <a:pt x="234" y="155"/>
                    <a:pt x="208" y="169"/>
                    <a:pt x="189" y="188"/>
                  </a:cubicBezTo>
                  <a:cubicBezTo>
                    <a:pt x="166" y="211"/>
                    <a:pt x="151" y="243"/>
                    <a:pt x="151" y="278"/>
                  </a:cubicBezTo>
                  <a:cubicBezTo>
                    <a:pt x="152" y="283"/>
                    <a:pt x="152" y="288"/>
                    <a:pt x="152" y="293"/>
                  </a:cubicBezTo>
                  <a:cubicBezTo>
                    <a:pt x="152" y="293"/>
                    <a:pt x="152" y="293"/>
                    <a:pt x="152" y="293"/>
                  </a:cubicBezTo>
                  <a:cubicBezTo>
                    <a:pt x="152" y="337"/>
                    <a:pt x="143" y="379"/>
                    <a:pt x="126" y="417"/>
                  </a:cubicBezTo>
                  <a:cubicBezTo>
                    <a:pt x="125" y="419"/>
                    <a:pt x="124" y="421"/>
                    <a:pt x="123" y="423"/>
                  </a:cubicBezTo>
                  <a:cubicBezTo>
                    <a:pt x="123" y="423"/>
                    <a:pt x="123" y="423"/>
                    <a:pt x="123" y="423"/>
                  </a:cubicBezTo>
                  <a:cubicBezTo>
                    <a:pt x="123" y="424"/>
                    <a:pt x="123" y="424"/>
                    <a:pt x="123" y="424"/>
                  </a:cubicBezTo>
                  <a:cubicBezTo>
                    <a:pt x="109" y="452"/>
                    <a:pt x="92" y="478"/>
                    <a:pt x="70" y="502"/>
                  </a:cubicBezTo>
                  <a:cubicBezTo>
                    <a:pt x="70" y="502"/>
                    <a:pt x="69" y="502"/>
                    <a:pt x="69" y="502"/>
                  </a:cubicBezTo>
                  <a:cubicBezTo>
                    <a:pt x="69" y="502"/>
                    <a:pt x="69" y="502"/>
                    <a:pt x="69" y="502"/>
                  </a:cubicBezTo>
                  <a:cubicBezTo>
                    <a:pt x="69" y="503"/>
                    <a:pt x="68" y="503"/>
                    <a:pt x="68" y="503"/>
                  </a:cubicBezTo>
                  <a:cubicBezTo>
                    <a:pt x="68" y="504"/>
                    <a:pt x="68" y="504"/>
                    <a:pt x="68" y="504"/>
                  </a:cubicBezTo>
                  <a:cubicBezTo>
                    <a:pt x="68" y="504"/>
                    <a:pt x="67" y="504"/>
                    <a:pt x="67" y="504"/>
                  </a:cubicBezTo>
                  <a:cubicBezTo>
                    <a:pt x="62" y="510"/>
                    <a:pt x="57" y="515"/>
                    <a:pt x="51" y="520"/>
                  </a:cubicBezTo>
                  <a:cubicBezTo>
                    <a:pt x="27" y="544"/>
                    <a:pt x="14" y="577"/>
                    <a:pt x="14" y="609"/>
                  </a:cubicBezTo>
                  <a:cubicBezTo>
                    <a:pt x="14" y="642"/>
                    <a:pt x="27" y="675"/>
                    <a:pt x="52" y="699"/>
                  </a:cubicBezTo>
                  <a:cubicBezTo>
                    <a:pt x="51" y="699"/>
                    <a:pt x="51" y="699"/>
                    <a:pt x="51" y="699"/>
                  </a:cubicBezTo>
                  <a:cubicBezTo>
                    <a:pt x="55" y="702"/>
                    <a:pt x="59" y="706"/>
                    <a:pt x="62" y="709"/>
                  </a:cubicBezTo>
                  <a:cubicBezTo>
                    <a:pt x="62" y="709"/>
                    <a:pt x="62" y="709"/>
                    <a:pt x="62" y="709"/>
                  </a:cubicBezTo>
                  <a:cubicBezTo>
                    <a:pt x="93" y="740"/>
                    <a:pt x="116" y="775"/>
                    <a:pt x="131" y="813"/>
                  </a:cubicBezTo>
                  <a:cubicBezTo>
                    <a:pt x="131" y="813"/>
                    <a:pt x="131" y="813"/>
                    <a:pt x="131" y="813"/>
                  </a:cubicBezTo>
                  <a:cubicBezTo>
                    <a:pt x="131" y="813"/>
                    <a:pt x="131" y="814"/>
                    <a:pt x="131" y="814"/>
                  </a:cubicBezTo>
                  <a:cubicBezTo>
                    <a:pt x="143" y="845"/>
                    <a:pt x="150" y="879"/>
                    <a:pt x="152" y="914"/>
                  </a:cubicBezTo>
                  <a:cubicBezTo>
                    <a:pt x="152" y="915"/>
                    <a:pt x="152" y="915"/>
                    <a:pt x="152" y="915"/>
                  </a:cubicBezTo>
                  <a:cubicBezTo>
                    <a:pt x="152" y="916"/>
                    <a:pt x="152" y="916"/>
                    <a:pt x="152" y="916"/>
                  </a:cubicBezTo>
                  <a:cubicBezTo>
                    <a:pt x="152" y="916"/>
                    <a:pt x="152" y="916"/>
                    <a:pt x="152" y="917"/>
                  </a:cubicBezTo>
                  <a:cubicBezTo>
                    <a:pt x="152" y="925"/>
                    <a:pt x="152" y="933"/>
                    <a:pt x="151" y="941"/>
                  </a:cubicBezTo>
                  <a:cubicBezTo>
                    <a:pt x="151" y="976"/>
                    <a:pt x="166" y="1007"/>
                    <a:pt x="189" y="1030"/>
                  </a:cubicBezTo>
                  <a:cubicBezTo>
                    <a:pt x="212" y="1053"/>
                    <a:pt x="243" y="1068"/>
                    <a:pt x="278" y="1068"/>
                  </a:cubicBezTo>
                  <a:cubicBezTo>
                    <a:pt x="283" y="1067"/>
                    <a:pt x="288" y="1067"/>
                    <a:pt x="293" y="1067"/>
                  </a:cubicBezTo>
                  <a:cubicBezTo>
                    <a:pt x="293" y="1067"/>
                    <a:pt x="293" y="1067"/>
                    <a:pt x="293" y="1067"/>
                  </a:cubicBezTo>
                  <a:cubicBezTo>
                    <a:pt x="337" y="1067"/>
                    <a:pt x="379" y="1076"/>
                    <a:pt x="417" y="1093"/>
                  </a:cubicBezTo>
                  <a:cubicBezTo>
                    <a:pt x="419" y="1094"/>
                    <a:pt x="421" y="1095"/>
                    <a:pt x="423" y="1096"/>
                  </a:cubicBezTo>
                  <a:cubicBezTo>
                    <a:pt x="424" y="1096"/>
                    <a:pt x="424" y="1096"/>
                    <a:pt x="424" y="1096"/>
                  </a:cubicBezTo>
                  <a:cubicBezTo>
                    <a:pt x="424" y="1096"/>
                    <a:pt x="424" y="1096"/>
                    <a:pt x="424" y="1096"/>
                  </a:cubicBezTo>
                  <a:cubicBezTo>
                    <a:pt x="447" y="1107"/>
                    <a:pt x="468" y="1120"/>
                    <a:pt x="488" y="1137"/>
                  </a:cubicBezTo>
                  <a:cubicBezTo>
                    <a:pt x="499" y="1146"/>
                    <a:pt x="510" y="1157"/>
                    <a:pt x="520" y="1168"/>
                  </a:cubicBezTo>
                  <a:cubicBezTo>
                    <a:pt x="545" y="1192"/>
                    <a:pt x="577" y="1205"/>
                    <a:pt x="610" y="1205"/>
                  </a:cubicBezTo>
                  <a:cubicBezTo>
                    <a:pt x="642" y="1205"/>
                    <a:pt x="675" y="1192"/>
                    <a:pt x="700" y="1167"/>
                  </a:cubicBezTo>
                  <a:cubicBezTo>
                    <a:pt x="700" y="1168"/>
                    <a:pt x="700" y="1168"/>
                    <a:pt x="700" y="1168"/>
                  </a:cubicBezTo>
                  <a:cubicBezTo>
                    <a:pt x="703" y="1164"/>
                    <a:pt x="706" y="1160"/>
                    <a:pt x="710" y="1157"/>
                  </a:cubicBezTo>
                  <a:cubicBezTo>
                    <a:pt x="710" y="1157"/>
                    <a:pt x="710" y="1157"/>
                    <a:pt x="710" y="1157"/>
                  </a:cubicBezTo>
                  <a:cubicBezTo>
                    <a:pt x="741" y="1126"/>
                    <a:pt x="777" y="1102"/>
                    <a:pt x="815" y="1088"/>
                  </a:cubicBezTo>
                  <a:cubicBezTo>
                    <a:pt x="816" y="1087"/>
                    <a:pt x="816" y="1087"/>
                    <a:pt x="816" y="1087"/>
                  </a:cubicBezTo>
                  <a:cubicBezTo>
                    <a:pt x="816" y="1087"/>
                    <a:pt x="817" y="1087"/>
                    <a:pt x="817" y="1087"/>
                  </a:cubicBezTo>
                  <a:cubicBezTo>
                    <a:pt x="817" y="1087"/>
                    <a:pt x="817" y="1087"/>
                    <a:pt x="817" y="1087"/>
                  </a:cubicBezTo>
                  <a:cubicBezTo>
                    <a:pt x="848" y="1075"/>
                    <a:pt x="881" y="1068"/>
                    <a:pt x="915" y="1067"/>
                  </a:cubicBezTo>
                  <a:cubicBezTo>
                    <a:pt x="915" y="1067"/>
                    <a:pt x="916" y="1067"/>
                    <a:pt x="916" y="1067"/>
                  </a:cubicBezTo>
                  <a:cubicBezTo>
                    <a:pt x="916" y="1067"/>
                    <a:pt x="917" y="1067"/>
                    <a:pt x="917" y="1067"/>
                  </a:cubicBezTo>
                  <a:cubicBezTo>
                    <a:pt x="917" y="1067"/>
                    <a:pt x="918" y="1067"/>
                    <a:pt x="918" y="1067"/>
                  </a:cubicBezTo>
                  <a:cubicBezTo>
                    <a:pt x="918" y="1067"/>
                    <a:pt x="919" y="1067"/>
                    <a:pt x="919" y="1067"/>
                  </a:cubicBezTo>
                  <a:cubicBezTo>
                    <a:pt x="926" y="1067"/>
                    <a:pt x="934" y="1067"/>
                    <a:pt x="941" y="1068"/>
                  </a:cubicBezTo>
                  <a:cubicBezTo>
                    <a:pt x="976" y="1068"/>
                    <a:pt x="1008" y="1053"/>
                    <a:pt x="1031" y="1030"/>
                  </a:cubicBezTo>
                  <a:cubicBezTo>
                    <a:pt x="1054" y="1007"/>
                    <a:pt x="1068" y="975"/>
                    <a:pt x="1068" y="941"/>
                  </a:cubicBezTo>
                  <a:cubicBezTo>
                    <a:pt x="1068" y="936"/>
                    <a:pt x="1068" y="931"/>
                    <a:pt x="1068" y="926"/>
                  </a:cubicBezTo>
                  <a:cubicBezTo>
                    <a:pt x="1067" y="926"/>
                    <a:pt x="1067" y="926"/>
                    <a:pt x="1067" y="926"/>
                  </a:cubicBezTo>
                  <a:cubicBezTo>
                    <a:pt x="1067" y="882"/>
                    <a:pt x="1077" y="840"/>
                    <a:pt x="1093" y="802"/>
                  </a:cubicBezTo>
                  <a:cubicBezTo>
                    <a:pt x="1097" y="793"/>
                    <a:pt x="1102" y="784"/>
                    <a:pt x="1107" y="775"/>
                  </a:cubicBezTo>
                  <a:cubicBezTo>
                    <a:pt x="1119" y="754"/>
                    <a:pt x="1133" y="735"/>
                    <a:pt x="1149" y="718"/>
                  </a:cubicBezTo>
                  <a:cubicBezTo>
                    <a:pt x="1149" y="717"/>
                    <a:pt x="1149" y="717"/>
                    <a:pt x="1150" y="717"/>
                  </a:cubicBezTo>
                  <a:cubicBezTo>
                    <a:pt x="1150" y="717"/>
                    <a:pt x="1150" y="717"/>
                    <a:pt x="1150" y="717"/>
                  </a:cubicBezTo>
                  <a:cubicBezTo>
                    <a:pt x="1150" y="717"/>
                    <a:pt x="1150" y="717"/>
                    <a:pt x="1150" y="716"/>
                  </a:cubicBezTo>
                  <a:cubicBezTo>
                    <a:pt x="1156" y="710"/>
                    <a:pt x="1162" y="705"/>
                    <a:pt x="1168" y="699"/>
                  </a:cubicBezTo>
                  <a:cubicBezTo>
                    <a:pt x="1193" y="674"/>
                    <a:pt x="1205" y="642"/>
                    <a:pt x="1205" y="609"/>
                  </a:cubicBezTo>
                  <a:cubicBezTo>
                    <a:pt x="1205" y="577"/>
                    <a:pt x="1193" y="544"/>
                    <a:pt x="1168" y="519"/>
                  </a:cubicBezTo>
                  <a:cubicBezTo>
                    <a:pt x="1168" y="519"/>
                    <a:pt x="1168" y="519"/>
                    <a:pt x="1168" y="519"/>
                  </a:cubicBezTo>
                  <a:cubicBezTo>
                    <a:pt x="1164" y="516"/>
                    <a:pt x="1161" y="513"/>
                    <a:pt x="1157" y="509"/>
                  </a:cubicBezTo>
                  <a:cubicBezTo>
                    <a:pt x="1157" y="509"/>
                    <a:pt x="1157" y="509"/>
                    <a:pt x="1157" y="509"/>
                  </a:cubicBezTo>
                  <a:cubicBezTo>
                    <a:pt x="1127" y="479"/>
                    <a:pt x="1104" y="444"/>
                    <a:pt x="1089" y="406"/>
                  </a:cubicBezTo>
                  <a:cubicBezTo>
                    <a:pt x="1089" y="406"/>
                    <a:pt x="1089" y="405"/>
                    <a:pt x="1089" y="405"/>
                  </a:cubicBezTo>
                  <a:cubicBezTo>
                    <a:pt x="1089" y="405"/>
                    <a:pt x="1089" y="405"/>
                    <a:pt x="1089" y="405"/>
                  </a:cubicBezTo>
                  <a:cubicBezTo>
                    <a:pt x="1078" y="378"/>
                    <a:pt x="1071" y="349"/>
                    <a:pt x="1068" y="319"/>
                  </a:cubicBezTo>
                  <a:cubicBezTo>
                    <a:pt x="1067" y="305"/>
                    <a:pt x="1067" y="292"/>
                    <a:pt x="1068" y="278"/>
                  </a:cubicBezTo>
                  <a:cubicBezTo>
                    <a:pt x="1068" y="243"/>
                    <a:pt x="1054" y="211"/>
                    <a:pt x="1031" y="188"/>
                  </a:cubicBezTo>
                  <a:cubicBezTo>
                    <a:pt x="1008" y="165"/>
                    <a:pt x="976" y="151"/>
                    <a:pt x="941" y="151"/>
                  </a:cubicBezTo>
                  <a:cubicBezTo>
                    <a:pt x="936" y="151"/>
                    <a:pt x="931" y="151"/>
                    <a:pt x="926" y="1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9" name="Oval 7"/>
            <p:cNvSpPr>
              <a:spLocks noChangeArrowheads="1"/>
            </p:cNvSpPr>
            <p:nvPr/>
          </p:nvSpPr>
          <p:spPr bwMode="auto">
            <a:xfrm>
              <a:off x="5559425" y="2573338"/>
              <a:ext cx="209550" cy="2095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0" name="Freeform 8"/>
            <p:cNvSpPr>
              <a:spLocks noEditPoints="1"/>
            </p:cNvSpPr>
            <p:nvPr/>
          </p:nvSpPr>
          <p:spPr bwMode="auto">
            <a:xfrm>
              <a:off x="5326063" y="2333625"/>
              <a:ext cx="263525" cy="288925"/>
            </a:xfrm>
            <a:custGeom>
              <a:avLst/>
              <a:gdLst>
                <a:gd name="T0" fmla="*/ 44 w 97"/>
                <a:gd name="T1" fmla="*/ 91 h 106"/>
                <a:gd name="T2" fmla="*/ 49 w 97"/>
                <a:gd name="T3" fmla="*/ 74 h 106"/>
                <a:gd name="T4" fmla="*/ 43 w 97"/>
                <a:gd name="T5" fmla="*/ 85 h 106"/>
                <a:gd name="T6" fmla="*/ 48 w 97"/>
                <a:gd name="T7" fmla="*/ 78 h 106"/>
                <a:gd name="T8" fmla="*/ 77 w 97"/>
                <a:gd name="T9" fmla="*/ 55 h 106"/>
                <a:gd name="T10" fmla="*/ 31 w 97"/>
                <a:gd name="T11" fmla="*/ 80 h 106"/>
                <a:gd name="T12" fmla="*/ 35 w 97"/>
                <a:gd name="T13" fmla="*/ 65 h 106"/>
                <a:gd name="T14" fmla="*/ 35 w 97"/>
                <a:gd name="T15" fmla="*/ 65 h 106"/>
                <a:gd name="T16" fmla="*/ 28 w 97"/>
                <a:gd name="T17" fmla="*/ 44 h 106"/>
                <a:gd name="T18" fmla="*/ 28 w 97"/>
                <a:gd name="T19" fmla="*/ 45 h 106"/>
                <a:gd name="T20" fmla="*/ 28 w 97"/>
                <a:gd name="T21" fmla="*/ 50 h 106"/>
                <a:gd name="T22" fmla="*/ 31 w 97"/>
                <a:gd name="T23" fmla="*/ 38 h 106"/>
                <a:gd name="T24" fmla="*/ 36 w 97"/>
                <a:gd name="T25" fmla="*/ 3 h 106"/>
                <a:gd name="T26" fmla="*/ 26 w 97"/>
                <a:gd name="T27" fmla="*/ 20 h 106"/>
                <a:gd name="T28" fmla="*/ 20 w 97"/>
                <a:gd name="T29" fmla="*/ 30 h 106"/>
                <a:gd name="T30" fmla="*/ 19 w 97"/>
                <a:gd name="T31" fmla="*/ 49 h 106"/>
                <a:gd name="T32" fmla="*/ 27 w 97"/>
                <a:gd name="T33" fmla="*/ 38 h 106"/>
                <a:gd name="T34" fmla="*/ 34 w 97"/>
                <a:gd name="T35" fmla="*/ 29 h 106"/>
                <a:gd name="T36" fmla="*/ 38 w 97"/>
                <a:gd name="T37" fmla="*/ 45 h 106"/>
                <a:gd name="T38" fmla="*/ 30 w 97"/>
                <a:gd name="T39" fmla="*/ 62 h 106"/>
                <a:gd name="T40" fmla="*/ 43 w 97"/>
                <a:gd name="T41" fmla="*/ 59 h 106"/>
                <a:gd name="T42" fmla="*/ 39 w 97"/>
                <a:gd name="T43" fmla="*/ 73 h 106"/>
                <a:gd name="T44" fmla="*/ 35 w 97"/>
                <a:gd name="T45" fmla="*/ 85 h 106"/>
                <a:gd name="T46" fmla="*/ 39 w 97"/>
                <a:gd name="T47" fmla="*/ 83 h 106"/>
                <a:gd name="T48" fmla="*/ 45 w 97"/>
                <a:gd name="T49" fmla="*/ 73 h 106"/>
                <a:gd name="T50" fmla="*/ 59 w 97"/>
                <a:gd name="T51" fmla="*/ 72 h 106"/>
                <a:gd name="T52" fmla="*/ 56 w 97"/>
                <a:gd name="T53" fmla="*/ 85 h 106"/>
                <a:gd name="T54" fmla="*/ 55 w 97"/>
                <a:gd name="T55" fmla="*/ 97 h 106"/>
                <a:gd name="T56" fmla="*/ 66 w 97"/>
                <a:gd name="T57" fmla="*/ 97 h 106"/>
                <a:gd name="T58" fmla="*/ 76 w 97"/>
                <a:gd name="T59" fmla="*/ 90 h 106"/>
                <a:gd name="T60" fmla="*/ 86 w 97"/>
                <a:gd name="T61" fmla="*/ 79 h 106"/>
                <a:gd name="T62" fmla="*/ 81 w 97"/>
                <a:gd name="T63" fmla="*/ 65 h 106"/>
                <a:gd name="T64" fmla="*/ 73 w 97"/>
                <a:gd name="T65" fmla="*/ 53 h 106"/>
                <a:gd name="T66" fmla="*/ 79 w 97"/>
                <a:gd name="T67" fmla="*/ 58 h 106"/>
                <a:gd name="T68" fmla="*/ 84 w 97"/>
                <a:gd name="T69" fmla="*/ 64 h 106"/>
                <a:gd name="T70" fmla="*/ 91 w 97"/>
                <a:gd name="T71" fmla="*/ 71 h 106"/>
                <a:gd name="T72" fmla="*/ 96 w 97"/>
                <a:gd name="T73" fmla="*/ 80 h 106"/>
                <a:gd name="T74" fmla="*/ 84 w 97"/>
                <a:gd name="T75" fmla="*/ 91 h 106"/>
                <a:gd name="T76" fmla="*/ 73 w 97"/>
                <a:gd name="T77" fmla="*/ 98 h 106"/>
                <a:gd name="T78" fmla="*/ 57 w 97"/>
                <a:gd name="T79" fmla="*/ 106 h 106"/>
                <a:gd name="T80" fmla="*/ 46 w 97"/>
                <a:gd name="T81" fmla="*/ 97 h 106"/>
                <a:gd name="T82" fmla="*/ 39 w 97"/>
                <a:gd name="T83" fmla="*/ 97 h 106"/>
                <a:gd name="T84" fmla="*/ 30 w 97"/>
                <a:gd name="T85" fmla="*/ 97 h 106"/>
                <a:gd name="T86" fmla="*/ 31 w 97"/>
                <a:gd name="T87" fmla="*/ 84 h 106"/>
                <a:gd name="T88" fmla="*/ 26 w 97"/>
                <a:gd name="T89" fmla="*/ 73 h 106"/>
                <a:gd name="T90" fmla="*/ 19 w 97"/>
                <a:gd name="T91" fmla="*/ 76 h 106"/>
                <a:gd name="T92" fmla="*/ 7 w 97"/>
                <a:gd name="T93" fmla="*/ 87 h 106"/>
                <a:gd name="T94" fmla="*/ 6 w 97"/>
                <a:gd name="T95" fmla="*/ 77 h 106"/>
                <a:gd name="T96" fmla="*/ 17 w 97"/>
                <a:gd name="T97" fmla="*/ 57 h 106"/>
                <a:gd name="T98" fmla="*/ 10 w 97"/>
                <a:gd name="T99" fmla="*/ 46 h 106"/>
                <a:gd name="T100" fmla="*/ 9 w 97"/>
                <a:gd name="T101" fmla="*/ 33 h 106"/>
                <a:gd name="T102" fmla="*/ 0 w 97"/>
                <a:gd name="T103" fmla="*/ 33 h 106"/>
                <a:gd name="T104" fmla="*/ 14 w 97"/>
                <a:gd name="T105" fmla="*/ 1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7" h="106">
                  <a:moveTo>
                    <a:pt x="44" y="91"/>
                  </a:moveTo>
                  <a:cubicBezTo>
                    <a:pt x="44" y="93"/>
                    <a:pt x="44" y="93"/>
                    <a:pt x="45" y="94"/>
                  </a:cubicBezTo>
                  <a:cubicBezTo>
                    <a:pt x="45" y="94"/>
                    <a:pt x="46" y="94"/>
                    <a:pt x="46" y="94"/>
                  </a:cubicBezTo>
                  <a:cubicBezTo>
                    <a:pt x="46" y="93"/>
                    <a:pt x="46" y="93"/>
                    <a:pt x="47" y="93"/>
                  </a:cubicBezTo>
                  <a:cubicBezTo>
                    <a:pt x="47" y="92"/>
                    <a:pt x="46" y="91"/>
                    <a:pt x="45" y="91"/>
                  </a:cubicBezTo>
                  <a:cubicBezTo>
                    <a:pt x="45" y="91"/>
                    <a:pt x="44" y="91"/>
                    <a:pt x="44" y="91"/>
                  </a:cubicBezTo>
                  <a:close/>
                  <a:moveTo>
                    <a:pt x="79" y="56"/>
                  </a:moveTo>
                  <a:cubicBezTo>
                    <a:pt x="79" y="56"/>
                    <a:pt x="79" y="56"/>
                    <a:pt x="80" y="56"/>
                  </a:cubicBezTo>
                  <a:cubicBezTo>
                    <a:pt x="80" y="55"/>
                    <a:pt x="81" y="56"/>
                    <a:pt x="81" y="57"/>
                  </a:cubicBezTo>
                  <a:cubicBezTo>
                    <a:pt x="80" y="57"/>
                    <a:pt x="80" y="57"/>
                    <a:pt x="79" y="57"/>
                  </a:cubicBezTo>
                  <a:cubicBezTo>
                    <a:pt x="79" y="57"/>
                    <a:pt x="79" y="56"/>
                    <a:pt x="79" y="56"/>
                  </a:cubicBezTo>
                  <a:close/>
                  <a:moveTo>
                    <a:pt x="49" y="74"/>
                  </a:moveTo>
                  <a:cubicBezTo>
                    <a:pt x="48" y="74"/>
                    <a:pt x="48" y="75"/>
                    <a:pt x="47" y="76"/>
                  </a:cubicBezTo>
                  <a:cubicBezTo>
                    <a:pt x="47" y="77"/>
                    <a:pt x="47" y="78"/>
                    <a:pt x="47" y="78"/>
                  </a:cubicBezTo>
                  <a:cubicBezTo>
                    <a:pt x="47" y="79"/>
                    <a:pt x="46" y="80"/>
                    <a:pt x="46" y="81"/>
                  </a:cubicBezTo>
                  <a:cubicBezTo>
                    <a:pt x="46" y="82"/>
                    <a:pt x="45" y="82"/>
                    <a:pt x="45" y="83"/>
                  </a:cubicBezTo>
                  <a:cubicBezTo>
                    <a:pt x="44" y="84"/>
                    <a:pt x="44" y="84"/>
                    <a:pt x="44" y="84"/>
                  </a:cubicBezTo>
                  <a:cubicBezTo>
                    <a:pt x="44" y="85"/>
                    <a:pt x="43" y="85"/>
                    <a:pt x="43" y="85"/>
                  </a:cubicBezTo>
                  <a:cubicBezTo>
                    <a:pt x="43" y="86"/>
                    <a:pt x="43" y="86"/>
                    <a:pt x="42" y="86"/>
                  </a:cubicBezTo>
                  <a:cubicBezTo>
                    <a:pt x="42" y="87"/>
                    <a:pt x="41" y="87"/>
                    <a:pt x="42" y="88"/>
                  </a:cubicBezTo>
                  <a:cubicBezTo>
                    <a:pt x="43" y="88"/>
                    <a:pt x="44" y="87"/>
                    <a:pt x="44" y="87"/>
                  </a:cubicBezTo>
                  <a:cubicBezTo>
                    <a:pt x="45" y="87"/>
                    <a:pt x="47" y="87"/>
                    <a:pt x="47" y="86"/>
                  </a:cubicBezTo>
                  <a:cubicBezTo>
                    <a:pt x="48" y="86"/>
                    <a:pt x="49" y="81"/>
                    <a:pt x="49" y="80"/>
                  </a:cubicBezTo>
                  <a:cubicBezTo>
                    <a:pt x="49" y="80"/>
                    <a:pt x="48" y="79"/>
                    <a:pt x="48" y="78"/>
                  </a:cubicBezTo>
                  <a:cubicBezTo>
                    <a:pt x="48" y="77"/>
                    <a:pt x="49" y="77"/>
                    <a:pt x="49" y="76"/>
                  </a:cubicBezTo>
                  <a:cubicBezTo>
                    <a:pt x="49" y="76"/>
                    <a:pt x="49" y="75"/>
                    <a:pt x="50" y="75"/>
                  </a:cubicBezTo>
                  <a:cubicBezTo>
                    <a:pt x="50" y="75"/>
                    <a:pt x="50" y="73"/>
                    <a:pt x="49" y="73"/>
                  </a:cubicBezTo>
                  <a:cubicBezTo>
                    <a:pt x="49" y="73"/>
                    <a:pt x="49" y="73"/>
                    <a:pt x="49" y="74"/>
                  </a:cubicBezTo>
                  <a:close/>
                  <a:moveTo>
                    <a:pt x="76" y="54"/>
                  </a:moveTo>
                  <a:cubicBezTo>
                    <a:pt x="77" y="54"/>
                    <a:pt x="77" y="54"/>
                    <a:pt x="77" y="55"/>
                  </a:cubicBezTo>
                  <a:cubicBezTo>
                    <a:pt x="77" y="55"/>
                    <a:pt x="77" y="55"/>
                    <a:pt x="77" y="55"/>
                  </a:cubicBezTo>
                  <a:cubicBezTo>
                    <a:pt x="76" y="55"/>
                    <a:pt x="76" y="54"/>
                    <a:pt x="76" y="54"/>
                  </a:cubicBezTo>
                  <a:cubicBezTo>
                    <a:pt x="76" y="54"/>
                    <a:pt x="76" y="54"/>
                    <a:pt x="76" y="54"/>
                  </a:cubicBezTo>
                  <a:close/>
                  <a:moveTo>
                    <a:pt x="28" y="77"/>
                  </a:moveTo>
                  <a:cubicBezTo>
                    <a:pt x="28" y="78"/>
                    <a:pt x="27" y="80"/>
                    <a:pt x="27" y="81"/>
                  </a:cubicBezTo>
                  <a:cubicBezTo>
                    <a:pt x="27" y="82"/>
                    <a:pt x="30" y="81"/>
                    <a:pt x="31" y="80"/>
                  </a:cubicBezTo>
                  <a:cubicBezTo>
                    <a:pt x="31" y="80"/>
                    <a:pt x="32" y="79"/>
                    <a:pt x="32" y="79"/>
                  </a:cubicBezTo>
                  <a:cubicBezTo>
                    <a:pt x="32" y="79"/>
                    <a:pt x="32" y="78"/>
                    <a:pt x="32" y="78"/>
                  </a:cubicBezTo>
                  <a:cubicBezTo>
                    <a:pt x="32" y="78"/>
                    <a:pt x="31" y="78"/>
                    <a:pt x="31" y="78"/>
                  </a:cubicBezTo>
                  <a:cubicBezTo>
                    <a:pt x="30" y="78"/>
                    <a:pt x="29" y="77"/>
                    <a:pt x="29" y="77"/>
                  </a:cubicBezTo>
                  <a:cubicBezTo>
                    <a:pt x="28" y="77"/>
                    <a:pt x="28" y="77"/>
                    <a:pt x="28" y="77"/>
                  </a:cubicBezTo>
                  <a:close/>
                  <a:moveTo>
                    <a:pt x="35" y="65"/>
                  </a:moveTo>
                  <a:cubicBezTo>
                    <a:pt x="34" y="66"/>
                    <a:pt x="33" y="69"/>
                    <a:pt x="34" y="70"/>
                  </a:cubicBezTo>
                  <a:cubicBezTo>
                    <a:pt x="34" y="71"/>
                    <a:pt x="35" y="71"/>
                    <a:pt x="35" y="71"/>
                  </a:cubicBezTo>
                  <a:cubicBezTo>
                    <a:pt x="35" y="71"/>
                    <a:pt x="36" y="70"/>
                    <a:pt x="36" y="70"/>
                  </a:cubicBezTo>
                  <a:cubicBezTo>
                    <a:pt x="36" y="69"/>
                    <a:pt x="36" y="68"/>
                    <a:pt x="36" y="68"/>
                  </a:cubicBezTo>
                  <a:cubicBezTo>
                    <a:pt x="37" y="67"/>
                    <a:pt x="38" y="66"/>
                    <a:pt x="37" y="65"/>
                  </a:cubicBezTo>
                  <a:cubicBezTo>
                    <a:pt x="37" y="63"/>
                    <a:pt x="35" y="64"/>
                    <a:pt x="35" y="65"/>
                  </a:cubicBezTo>
                  <a:close/>
                  <a:moveTo>
                    <a:pt x="31" y="38"/>
                  </a:moveTo>
                  <a:cubicBezTo>
                    <a:pt x="30" y="40"/>
                    <a:pt x="30" y="40"/>
                    <a:pt x="28" y="41"/>
                  </a:cubicBezTo>
                  <a:cubicBezTo>
                    <a:pt x="28" y="41"/>
                    <a:pt x="28" y="42"/>
                    <a:pt x="28" y="42"/>
                  </a:cubicBezTo>
                  <a:cubicBezTo>
                    <a:pt x="28" y="42"/>
                    <a:pt x="28" y="42"/>
                    <a:pt x="28" y="42"/>
                  </a:cubicBezTo>
                  <a:cubicBezTo>
                    <a:pt x="29" y="42"/>
                    <a:pt x="30" y="41"/>
                    <a:pt x="30" y="42"/>
                  </a:cubicBezTo>
                  <a:cubicBezTo>
                    <a:pt x="31" y="43"/>
                    <a:pt x="29" y="44"/>
                    <a:pt x="28" y="44"/>
                  </a:cubicBezTo>
                  <a:cubicBezTo>
                    <a:pt x="28" y="44"/>
                    <a:pt x="27" y="44"/>
                    <a:pt x="28" y="44"/>
                  </a:cubicBezTo>
                  <a:cubicBezTo>
                    <a:pt x="28" y="43"/>
                    <a:pt x="28" y="43"/>
                    <a:pt x="28" y="43"/>
                  </a:cubicBezTo>
                  <a:cubicBezTo>
                    <a:pt x="28" y="43"/>
                    <a:pt x="28" y="43"/>
                    <a:pt x="28" y="42"/>
                  </a:cubicBezTo>
                  <a:cubicBezTo>
                    <a:pt x="27" y="43"/>
                    <a:pt x="26" y="43"/>
                    <a:pt x="27" y="44"/>
                  </a:cubicBezTo>
                  <a:cubicBezTo>
                    <a:pt x="27" y="44"/>
                    <a:pt x="27" y="44"/>
                    <a:pt x="27" y="45"/>
                  </a:cubicBezTo>
                  <a:cubicBezTo>
                    <a:pt x="27" y="45"/>
                    <a:pt x="28" y="45"/>
                    <a:pt x="28" y="45"/>
                  </a:cubicBezTo>
                  <a:cubicBezTo>
                    <a:pt x="27" y="45"/>
                    <a:pt x="27" y="46"/>
                    <a:pt x="27" y="46"/>
                  </a:cubicBezTo>
                  <a:cubicBezTo>
                    <a:pt x="27" y="46"/>
                    <a:pt x="26" y="47"/>
                    <a:pt x="26" y="47"/>
                  </a:cubicBezTo>
                  <a:cubicBezTo>
                    <a:pt x="26" y="48"/>
                    <a:pt x="26" y="48"/>
                    <a:pt x="26" y="49"/>
                  </a:cubicBezTo>
                  <a:cubicBezTo>
                    <a:pt x="25" y="50"/>
                    <a:pt x="25" y="52"/>
                    <a:pt x="24" y="52"/>
                  </a:cubicBezTo>
                  <a:cubicBezTo>
                    <a:pt x="24" y="53"/>
                    <a:pt x="27" y="52"/>
                    <a:pt x="27" y="52"/>
                  </a:cubicBezTo>
                  <a:cubicBezTo>
                    <a:pt x="27" y="51"/>
                    <a:pt x="27" y="51"/>
                    <a:pt x="28" y="50"/>
                  </a:cubicBezTo>
                  <a:cubicBezTo>
                    <a:pt x="30" y="51"/>
                    <a:pt x="30" y="47"/>
                    <a:pt x="30" y="45"/>
                  </a:cubicBezTo>
                  <a:cubicBezTo>
                    <a:pt x="31" y="44"/>
                    <a:pt x="32" y="43"/>
                    <a:pt x="32" y="42"/>
                  </a:cubicBezTo>
                  <a:cubicBezTo>
                    <a:pt x="32" y="41"/>
                    <a:pt x="31" y="41"/>
                    <a:pt x="31" y="40"/>
                  </a:cubicBezTo>
                  <a:cubicBezTo>
                    <a:pt x="31" y="40"/>
                    <a:pt x="31" y="39"/>
                    <a:pt x="31" y="39"/>
                  </a:cubicBezTo>
                  <a:cubicBezTo>
                    <a:pt x="31" y="39"/>
                    <a:pt x="31" y="38"/>
                    <a:pt x="31" y="38"/>
                  </a:cubicBezTo>
                  <a:cubicBezTo>
                    <a:pt x="31" y="38"/>
                    <a:pt x="31" y="38"/>
                    <a:pt x="31" y="38"/>
                  </a:cubicBezTo>
                  <a:cubicBezTo>
                    <a:pt x="31" y="38"/>
                    <a:pt x="31" y="38"/>
                    <a:pt x="31" y="38"/>
                  </a:cubicBezTo>
                  <a:cubicBezTo>
                    <a:pt x="31" y="38"/>
                    <a:pt x="31" y="38"/>
                    <a:pt x="31" y="38"/>
                  </a:cubicBezTo>
                  <a:close/>
                  <a:moveTo>
                    <a:pt x="26" y="2"/>
                  </a:moveTo>
                  <a:cubicBezTo>
                    <a:pt x="27" y="1"/>
                    <a:pt x="28" y="1"/>
                    <a:pt x="29" y="0"/>
                  </a:cubicBezTo>
                  <a:cubicBezTo>
                    <a:pt x="30" y="0"/>
                    <a:pt x="34" y="0"/>
                    <a:pt x="34" y="1"/>
                  </a:cubicBezTo>
                  <a:cubicBezTo>
                    <a:pt x="35" y="1"/>
                    <a:pt x="36" y="2"/>
                    <a:pt x="36" y="3"/>
                  </a:cubicBezTo>
                  <a:cubicBezTo>
                    <a:pt x="36" y="4"/>
                    <a:pt x="35" y="4"/>
                    <a:pt x="35" y="4"/>
                  </a:cubicBezTo>
                  <a:cubicBezTo>
                    <a:pt x="34" y="7"/>
                    <a:pt x="32" y="8"/>
                    <a:pt x="31" y="11"/>
                  </a:cubicBezTo>
                  <a:cubicBezTo>
                    <a:pt x="31" y="11"/>
                    <a:pt x="30" y="12"/>
                    <a:pt x="30" y="13"/>
                  </a:cubicBezTo>
                  <a:cubicBezTo>
                    <a:pt x="29" y="14"/>
                    <a:pt x="29" y="14"/>
                    <a:pt x="29" y="14"/>
                  </a:cubicBezTo>
                  <a:cubicBezTo>
                    <a:pt x="28" y="15"/>
                    <a:pt x="28" y="16"/>
                    <a:pt x="28" y="17"/>
                  </a:cubicBezTo>
                  <a:cubicBezTo>
                    <a:pt x="27" y="18"/>
                    <a:pt x="26" y="19"/>
                    <a:pt x="26" y="20"/>
                  </a:cubicBezTo>
                  <a:cubicBezTo>
                    <a:pt x="25" y="21"/>
                    <a:pt x="25" y="22"/>
                    <a:pt x="24" y="23"/>
                  </a:cubicBezTo>
                  <a:cubicBezTo>
                    <a:pt x="23" y="24"/>
                    <a:pt x="23" y="24"/>
                    <a:pt x="23" y="25"/>
                  </a:cubicBezTo>
                  <a:cubicBezTo>
                    <a:pt x="22" y="26"/>
                    <a:pt x="20" y="28"/>
                    <a:pt x="20" y="30"/>
                  </a:cubicBezTo>
                  <a:cubicBezTo>
                    <a:pt x="21" y="30"/>
                    <a:pt x="21" y="30"/>
                    <a:pt x="20" y="30"/>
                  </a:cubicBezTo>
                  <a:cubicBezTo>
                    <a:pt x="20" y="30"/>
                    <a:pt x="21" y="30"/>
                    <a:pt x="21" y="30"/>
                  </a:cubicBezTo>
                  <a:cubicBezTo>
                    <a:pt x="20" y="30"/>
                    <a:pt x="20" y="30"/>
                    <a:pt x="20" y="30"/>
                  </a:cubicBezTo>
                  <a:cubicBezTo>
                    <a:pt x="20" y="30"/>
                    <a:pt x="19" y="31"/>
                    <a:pt x="19" y="31"/>
                  </a:cubicBezTo>
                  <a:cubicBezTo>
                    <a:pt x="18" y="32"/>
                    <a:pt x="15" y="38"/>
                    <a:pt x="16" y="40"/>
                  </a:cubicBezTo>
                  <a:cubicBezTo>
                    <a:pt x="16" y="41"/>
                    <a:pt x="17" y="41"/>
                    <a:pt x="18" y="41"/>
                  </a:cubicBezTo>
                  <a:cubicBezTo>
                    <a:pt x="18" y="42"/>
                    <a:pt x="19" y="43"/>
                    <a:pt x="19" y="44"/>
                  </a:cubicBezTo>
                  <a:cubicBezTo>
                    <a:pt x="19" y="44"/>
                    <a:pt x="19" y="44"/>
                    <a:pt x="19" y="45"/>
                  </a:cubicBezTo>
                  <a:cubicBezTo>
                    <a:pt x="19" y="46"/>
                    <a:pt x="18" y="48"/>
                    <a:pt x="19" y="49"/>
                  </a:cubicBezTo>
                  <a:cubicBezTo>
                    <a:pt x="19" y="49"/>
                    <a:pt x="19" y="50"/>
                    <a:pt x="20" y="50"/>
                  </a:cubicBezTo>
                  <a:cubicBezTo>
                    <a:pt x="20" y="50"/>
                    <a:pt x="21" y="49"/>
                    <a:pt x="21" y="49"/>
                  </a:cubicBezTo>
                  <a:cubicBezTo>
                    <a:pt x="22" y="48"/>
                    <a:pt x="22" y="46"/>
                    <a:pt x="23" y="45"/>
                  </a:cubicBezTo>
                  <a:cubicBezTo>
                    <a:pt x="23" y="44"/>
                    <a:pt x="24" y="43"/>
                    <a:pt x="24" y="43"/>
                  </a:cubicBezTo>
                  <a:cubicBezTo>
                    <a:pt x="25" y="42"/>
                    <a:pt x="25" y="42"/>
                    <a:pt x="25" y="42"/>
                  </a:cubicBezTo>
                  <a:cubicBezTo>
                    <a:pt x="25" y="40"/>
                    <a:pt x="26" y="39"/>
                    <a:pt x="27" y="38"/>
                  </a:cubicBezTo>
                  <a:cubicBezTo>
                    <a:pt x="27" y="37"/>
                    <a:pt x="28" y="36"/>
                    <a:pt x="29" y="35"/>
                  </a:cubicBezTo>
                  <a:cubicBezTo>
                    <a:pt x="29" y="35"/>
                    <a:pt x="29" y="34"/>
                    <a:pt x="29" y="34"/>
                  </a:cubicBezTo>
                  <a:cubicBezTo>
                    <a:pt x="30" y="33"/>
                    <a:pt x="30" y="33"/>
                    <a:pt x="30" y="33"/>
                  </a:cubicBezTo>
                  <a:cubicBezTo>
                    <a:pt x="31" y="32"/>
                    <a:pt x="31" y="31"/>
                    <a:pt x="32" y="31"/>
                  </a:cubicBezTo>
                  <a:cubicBezTo>
                    <a:pt x="32" y="30"/>
                    <a:pt x="32" y="30"/>
                    <a:pt x="32" y="30"/>
                  </a:cubicBezTo>
                  <a:cubicBezTo>
                    <a:pt x="33" y="30"/>
                    <a:pt x="34" y="29"/>
                    <a:pt x="34" y="29"/>
                  </a:cubicBezTo>
                  <a:cubicBezTo>
                    <a:pt x="34" y="29"/>
                    <a:pt x="35" y="28"/>
                    <a:pt x="35" y="28"/>
                  </a:cubicBezTo>
                  <a:cubicBezTo>
                    <a:pt x="36" y="28"/>
                    <a:pt x="39" y="28"/>
                    <a:pt x="40" y="29"/>
                  </a:cubicBezTo>
                  <a:cubicBezTo>
                    <a:pt x="42" y="30"/>
                    <a:pt x="42" y="32"/>
                    <a:pt x="42" y="34"/>
                  </a:cubicBezTo>
                  <a:cubicBezTo>
                    <a:pt x="42" y="36"/>
                    <a:pt x="41" y="37"/>
                    <a:pt x="40" y="38"/>
                  </a:cubicBezTo>
                  <a:cubicBezTo>
                    <a:pt x="40" y="39"/>
                    <a:pt x="40" y="40"/>
                    <a:pt x="40" y="40"/>
                  </a:cubicBezTo>
                  <a:cubicBezTo>
                    <a:pt x="39" y="42"/>
                    <a:pt x="38" y="43"/>
                    <a:pt x="38" y="45"/>
                  </a:cubicBezTo>
                  <a:cubicBezTo>
                    <a:pt x="37" y="45"/>
                    <a:pt x="37" y="46"/>
                    <a:pt x="37" y="46"/>
                  </a:cubicBezTo>
                  <a:cubicBezTo>
                    <a:pt x="36" y="49"/>
                    <a:pt x="36" y="51"/>
                    <a:pt x="34" y="53"/>
                  </a:cubicBezTo>
                  <a:cubicBezTo>
                    <a:pt x="34" y="54"/>
                    <a:pt x="33" y="55"/>
                    <a:pt x="32" y="55"/>
                  </a:cubicBezTo>
                  <a:cubicBezTo>
                    <a:pt x="31" y="56"/>
                    <a:pt x="28" y="57"/>
                    <a:pt x="28" y="58"/>
                  </a:cubicBezTo>
                  <a:cubicBezTo>
                    <a:pt x="28" y="59"/>
                    <a:pt x="28" y="59"/>
                    <a:pt x="28" y="59"/>
                  </a:cubicBezTo>
                  <a:cubicBezTo>
                    <a:pt x="28" y="61"/>
                    <a:pt x="29" y="61"/>
                    <a:pt x="30" y="62"/>
                  </a:cubicBezTo>
                  <a:cubicBezTo>
                    <a:pt x="30" y="62"/>
                    <a:pt x="30" y="63"/>
                    <a:pt x="30" y="64"/>
                  </a:cubicBezTo>
                  <a:cubicBezTo>
                    <a:pt x="30" y="64"/>
                    <a:pt x="30" y="65"/>
                    <a:pt x="30" y="64"/>
                  </a:cubicBezTo>
                  <a:cubicBezTo>
                    <a:pt x="31" y="64"/>
                    <a:pt x="31" y="64"/>
                    <a:pt x="32" y="63"/>
                  </a:cubicBezTo>
                  <a:cubicBezTo>
                    <a:pt x="33" y="61"/>
                    <a:pt x="33" y="59"/>
                    <a:pt x="36" y="58"/>
                  </a:cubicBezTo>
                  <a:cubicBezTo>
                    <a:pt x="37" y="58"/>
                    <a:pt x="38" y="59"/>
                    <a:pt x="39" y="59"/>
                  </a:cubicBezTo>
                  <a:cubicBezTo>
                    <a:pt x="40" y="59"/>
                    <a:pt x="41" y="58"/>
                    <a:pt x="43" y="59"/>
                  </a:cubicBezTo>
                  <a:cubicBezTo>
                    <a:pt x="43" y="59"/>
                    <a:pt x="43" y="61"/>
                    <a:pt x="43" y="61"/>
                  </a:cubicBezTo>
                  <a:cubicBezTo>
                    <a:pt x="43" y="63"/>
                    <a:pt x="42" y="64"/>
                    <a:pt x="42" y="66"/>
                  </a:cubicBezTo>
                  <a:cubicBezTo>
                    <a:pt x="41" y="67"/>
                    <a:pt x="41" y="68"/>
                    <a:pt x="41" y="69"/>
                  </a:cubicBezTo>
                  <a:cubicBezTo>
                    <a:pt x="40" y="70"/>
                    <a:pt x="40" y="70"/>
                    <a:pt x="40" y="71"/>
                  </a:cubicBezTo>
                  <a:cubicBezTo>
                    <a:pt x="40" y="71"/>
                    <a:pt x="40" y="71"/>
                    <a:pt x="40" y="72"/>
                  </a:cubicBezTo>
                  <a:cubicBezTo>
                    <a:pt x="40" y="72"/>
                    <a:pt x="39" y="73"/>
                    <a:pt x="39" y="73"/>
                  </a:cubicBezTo>
                  <a:cubicBezTo>
                    <a:pt x="39" y="73"/>
                    <a:pt x="39" y="73"/>
                    <a:pt x="39" y="73"/>
                  </a:cubicBezTo>
                  <a:cubicBezTo>
                    <a:pt x="40" y="75"/>
                    <a:pt x="38" y="76"/>
                    <a:pt x="37" y="78"/>
                  </a:cubicBezTo>
                  <a:cubicBezTo>
                    <a:pt x="37" y="78"/>
                    <a:pt x="37" y="79"/>
                    <a:pt x="37" y="80"/>
                  </a:cubicBezTo>
                  <a:cubicBezTo>
                    <a:pt x="37" y="81"/>
                    <a:pt x="36" y="82"/>
                    <a:pt x="36" y="82"/>
                  </a:cubicBezTo>
                  <a:cubicBezTo>
                    <a:pt x="36" y="83"/>
                    <a:pt x="36" y="83"/>
                    <a:pt x="36" y="83"/>
                  </a:cubicBezTo>
                  <a:cubicBezTo>
                    <a:pt x="35" y="84"/>
                    <a:pt x="35" y="85"/>
                    <a:pt x="35" y="85"/>
                  </a:cubicBezTo>
                  <a:cubicBezTo>
                    <a:pt x="35" y="86"/>
                    <a:pt x="34" y="86"/>
                    <a:pt x="34" y="87"/>
                  </a:cubicBezTo>
                  <a:cubicBezTo>
                    <a:pt x="34" y="88"/>
                    <a:pt x="34" y="88"/>
                    <a:pt x="34" y="88"/>
                  </a:cubicBezTo>
                  <a:cubicBezTo>
                    <a:pt x="34" y="89"/>
                    <a:pt x="34" y="90"/>
                    <a:pt x="34" y="91"/>
                  </a:cubicBezTo>
                  <a:cubicBezTo>
                    <a:pt x="34" y="91"/>
                    <a:pt x="34" y="91"/>
                    <a:pt x="34" y="91"/>
                  </a:cubicBezTo>
                  <a:cubicBezTo>
                    <a:pt x="35" y="91"/>
                    <a:pt x="37" y="87"/>
                    <a:pt x="37" y="87"/>
                  </a:cubicBezTo>
                  <a:cubicBezTo>
                    <a:pt x="37" y="86"/>
                    <a:pt x="38" y="85"/>
                    <a:pt x="39" y="83"/>
                  </a:cubicBezTo>
                  <a:cubicBezTo>
                    <a:pt x="39" y="83"/>
                    <a:pt x="39" y="82"/>
                    <a:pt x="40" y="82"/>
                  </a:cubicBezTo>
                  <a:cubicBezTo>
                    <a:pt x="40" y="81"/>
                    <a:pt x="41" y="81"/>
                    <a:pt x="41" y="80"/>
                  </a:cubicBezTo>
                  <a:cubicBezTo>
                    <a:pt x="42" y="80"/>
                    <a:pt x="42" y="79"/>
                    <a:pt x="42" y="78"/>
                  </a:cubicBezTo>
                  <a:cubicBezTo>
                    <a:pt x="43" y="77"/>
                    <a:pt x="43" y="77"/>
                    <a:pt x="44" y="76"/>
                  </a:cubicBezTo>
                  <a:cubicBezTo>
                    <a:pt x="44" y="75"/>
                    <a:pt x="45" y="75"/>
                    <a:pt x="45" y="75"/>
                  </a:cubicBezTo>
                  <a:cubicBezTo>
                    <a:pt x="45" y="74"/>
                    <a:pt x="45" y="74"/>
                    <a:pt x="45" y="73"/>
                  </a:cubicBezTo>
                  <a:cubicBezTo>
                    <a:pt x="46" y="73"/>
                    <a:pt x="46" y="72"/>
                    <a:pt x="46" y="72"/>
                  </a:cubicBezTo>
                  <a:cubicBezTo>
                    <a:pt x="47" y="71"/>
                    <a:pt x="48" y="69"/>
                    <a:pt x="49" y="69"/>
                  </a:cubicBezTo>
                  <a:cubicBezTo>
                    <a:pt x="49" y="67"/>
                    <a:pt x="51" y="66"/>
                    <a:pt x="53" y="66"/>
                  </a:cubicBezTo>
                  <a:cubicBezTo>
                    <a:pt x="53" y="66"/>
                    <a:pt x="54" y="66"/>
                    <a:pt x="54" y="66"/>
                  </a:cubicBezTo>
                  <a:cubicBezTo>
                    <a:pt x="56" y="66"/>
                    <a:pt x="59" y="67"/>
                    <a:pt x="59" y="69"/>
                  </a:cubicBezTo>
                  <a:cubicBezTo>
                    <a:pt x="60" y="70"/>
                    <a:pt x="59" y="71"/>
                    <a:pt x="59" y="72"/>
                  </a:cubicBezTo>
                  <a:cubicBezTo>
                    <a:pt x="59" y="73"/>
                    <a:pt x="59" y="74"/>
                    <a:pt x="59" y="75"/>
                  </a:cubicBezTo>
                  <a:cubicBezTo>
                    <a:pt x="58" y="76"/>
                    <a:pt x="58" y="76"/>
                    <a:pt x="58" y="77"/>
                  </a:cubicBezTo>
                  <a:cubicBezTo>
                    <a:pt x="57" y="78"/>
                    <a:pt x="57" y="79"/>
                    <a:pt x="57" y="80"/>
                  </a:cubicBezTo>
                  <a:cubicBezTo>
                    <a:pt x="58" y="80"/>
                    <a:pt x="58" y="81"/>
                    <a:pt x="58" y="82"/>
                  </a:cubicBezTo>
                  <a:cubicBezTo>
                    <a:pt x="57" y="83"/>
                    <a:pt x="57" y="83"/>
                    <a:pt x="57" y="83"/>
                  </a:cubicBezTo>
                  <a:cubicBezTo>
                    <a:pt x="57" y="84"/>
                    <a:pt x="56" y="84"/>
                    <a:pt x="56" y="85"/>
                  </a:cubicBezTo>
                  <a:cubicBezTo>
                    <a:pt x="56" y="85"/>
                    <a:pt x="56" y="86"/>
                    <a:pt x="55" y="86"/>
                  </a:cubicBezTo>
                  <a:cubicBezTo>
                    <a:pt x="55" y="87"/>
                    <a:pt x="56" y="87"/>
                    <a:pt x="56" y="88"/>
                  </a:cubicBezTo>
                  <a:cubicBezTo>
                    <a:pt x="55" y="88"/>
                    <a:pt x="55" y="89"/>
                    <a:pt x="55" y="90"/>
                  </a:cubicBezTo>
                  <a:cubicBezTo>
                    <a:pt x="55" y="90"/>
                    <a:pt x="55" y="90"/>
                    <a:pt x="55" y="91"/>
                  </a:cubicBezTo>
                  <a:cubicBezTo>
                    <a:pt x="54" y="91"/>
                    <a:pt x="54" y="92"/>
                    <a:pt x="54" y="93"/>
                  </a:cubicBezTo>
                  <a:cubicBezTo>
                    <a:pt x="54" y="94"/>
                    <a:pt x="55" y="96"/>
                    <a:pt x="55" y="97"/>
                  </a:cubicBezTo>
                  <a:cubicBezTo>
                    <a:pt x="56" y="97"/>
                    <a:pt x="57" y="99"/>
                    <a:pt x="57" y="99"/>
                  </a:cubicBezTo>
                  <a:cubicBezTo>
                    <a:pt x="58" y="100"/>
                    <a:pt x="59" y="99"/>
                    <a:pt x="60" y="99"/>
                  </a:cubicBezTo>
                  <a:cubicBezTo>
                    <a:pt x="61" y="99"/>
                    <a:pt x="61" y="99"/>
                    <a:pt x="61" y="99"/>
                  </a:cubicBezTo>
                  <a:cubicBezTo>
                    <a:pt x="62" y="99"/>
                    <a:pt x="62" y="98"/>
                    <a:pt x="62" y="98"/>
                  </a:cubicBezTo>
                  <a:cubicBezTo>
                    <a:pt x="63" y="98"/>
                    <a:pt x="63" y="98"/>
                    <a:pt x="64" y="98"/>
                  </a:cubicBezTo>
                  <a:cubicBezTo>
                    <a:pt x="65" y="98"/>
                    <a:pt x="65" y="97"/>
                    <a:pt x="66" y="97"/>
                  </a:cubicBezTo>
                  <a:cubicBezTo>
                    <a:pt x="66" y="96"/>
                    <a:pt x="67" y="96"/>
                    <a:pt x="68" y="96"/>
                  </a:cubicBezTo>
                  <a:cubicBezTo>
                    <a:pt x="68" y="95"/>
                    <a:pt x="68" y="95"/>
                    <a:pt x="68" y="95"/>
                  </a:cubicBezTo>
                  <a:cubicBezTo>
                    <a:pt x="69" y="94"/>
                    <a:pt x="69" y="94"/>
                    <a:pt x="70" y="94"/>
                  </a:cubicBezTo>
                  <a:cubicBezTo>
                    <a:pt x="71" y="94"/>
                    <a:pt x="71" y="93"/>
                    <a:pt x="72" y="93"/>
                  </a:cubicBezTo>
                  <a:cubicBezTo>
                    <a:pt x="72" y="92"/>
                    <a:pt x="73" y="92"/>
                    <a:pt x="73" y="92"/>
                  </a:cubicBezTo>
                  <a:cubicBezTo>
                    <a:pt x="74" y="91"/>
                    <a:pt x="75" y="91"/>
                    <a:pt x="76" y="90"/>
                  </a:cubicBezTo>
                  <a:cubicBezTo>
                    <a:pt x="76" y="89"/>
                    <a:pt x="78" y="88"/>
                    <a:pt x="79" y="87"/>
                  </a:cubicBezTo>
                  <a:cubicBezTo>
                    <a:pt x="79" y="87"/>
                    <a:pt x="80" y="86"/>
                    <a:pt x="81" y="86"/>
                  </a:cubicBezTo>
                  <a:cubicBezTo>
                    <a:pt x="81" y="86"/>
                    <a:pt x="81" y="85"/>
                    <a:pt x="82" y="85"/>
                  </a:cubicBezTo>
                  <a:cubicBezTo>
                    <a:pt x="82" y="84"/>
                    <a:pt x="83" y="83"/>
                    <a:pt x="84" y="82"/>
                  </a:cubicBezTo>
                  <a:cubicBezTo>
                    <a:pt x="85" y="82"/>
                    <a:pt x="85" y="81"/>
                    <a:pt x="85" y="81"/>
                  </a:cubicBezTo>
                  <a:cubicBezTo>
                    <a:pt x="86" y="80"/>
                    <a:pt x="86" y="79"/>
                    <a:pt x="86" y="79"/>
                  </a:cubicBezTo>
                  <a:cubicBezTo>
                    <a:pt x="86" y="78"/>
                    <a:pt x="85" y="78"/>
                    <a:pt x="85" y="77"/>
                  </a:cubicBezTo>
                  <a:cubicBezTo>
                    <a:pt x="85" y="77"/>
                    <a:pt x="85" y="76"/>
                    <a:pt x="85" y="75"/>
                  </a:cubicBezTo>
                  <a:cubicBezTo>
                    <a:pt x="85" y="75"/>
                    <a:pt x="85" y="74"/>
                    <a:pt x="85" y="74"/>
                  </a:cubicBezTo>
                  <a:cubicBezTo>
                    <a:pt x="85" y="73"/>
                    <a:pt x="84" y="73"/>
                    <a:pt x="84" y="72"/>
                  </a:cubicBezTo>
                  <a:cubicBezTo>
                    <a:pt x="84" y="71"/>
                    <a:pt x="83" y="70"/>
                    <a:pt x="83" y="69"/>
                  </a:cubicBezTo>
                  <a:cubicBezTo>
                    <a:pt x="82" y="68"/>
                    <a:pt x="82" y="67"/>
                    <a:pt x="81" y="65"/>
                  </a:cubicBezTo>
                  <a:cubicBezTo>
                    <a:pt x="81" y="65"/>
                    <a:pt x="81" y="65"/>
                    <a:pt x="80" y="64"/>
                  </a:cubicBezTo>
                  <a:cubicBezTo>
                    <a:pt x="80" y="63"/>
                    <a:pt x="80" y="63"/>
                    <a:pt x="80" y="62"/>
                  </a:cubicBezTo>
                  <a:cubicBezTo>
                    <a:pt x="79" y="62"/>
                    <a:pt x="79" y="61"/>
                    <a:pt x="78" y="61"/>
                  </a:cubicBezTo>
                  <a:cubicBezTo>
                    <a:pt x="78" y="60"/>
                    <a:pt x="77" y="59"/>
                    <a:pt x="77" y="58"/>
                  </a:cubicBezTo>
                  <a:cubicBezTo>
                    <a:pt x="76" y="58"/>
                    <a:pt x="75" y="57"/>
                    <a:pt x="74" y="56"/>
                  </a:cubicBezTo>
                  <a:cubicBezTo>
                    <a:pt x="74" y="56"/>
                    <a:pt x="72" y="53"/>
                    <a:pt x="73" y="53"/>
                  </a:cubicBezTo>
                  <a:cubicBezTo>
                    <a:pt x="73" y="52"/>
                    <a:pt x="73" y="52"/>
                    <a:pt x="74" y="52"/>
                  </a:cubicBezTo>
                  <a:cubicBezTo>
                    <a:pt x="74" y="52"/>
                    <a:pt x="74" y="53"/>
                    <a:pt x="74" y="53"/>
                  </a:cubicBezTo>
                  <a:cubicBezTo>
                    <a:pt x="75" y="54"/>
                    <a:pt x="76" y="55"/>
                    <a:pt x="76" y="56"/>
                  </a:cubicBezTo>
                  <a:cubicBezTo>
                    <a:pt x="77" y="56"/>
                    <a:pt x="77" y="56"/>
                    <a:pt x="78" y="56"/>
                  </a:cubicBezTo>
                  <a:cubicBezTo>
                    <a:pt x="78" y="57"/>
                    <a:pt x="78" y="58"/>
                    <a:pt x="79" y="58"/>
                  </a:cubicBezTo>
                  <a:cubicBezTo>
                    <a:pt x="79" y="58"/>
                    <a:pt x="79" y="58"/>
                    <a:pt x="79" y="58"/>
                  </a:cubicBezTo>
                  <a:cubicBezTo>
                    <a:pt x="80" y="58"/>
                    <a:pt x="80" y="58"/>
                    <a:pt x="80" y="58"/>
                  </a:cubicBezTo>
                  <a:cubicBezTo>
                    <a:pt x="82" y="58"/>
                    <a:pt x="83" y="59"/>
                    <a:pt x="84" y="61"/>
                  </a:cubicBezTo>
                  <a:cubicBezTo>
                    <a:pt x="84" y="61"/>
                    <a:pt x="84" y="61"/>
                    <a:pt x="84" y="61"/>
                  </a:cubicBezTo>
                  <a:cubicBezTo>
                    <a:pt x="84" y="61"/>
                    <a:pt x="84" y="61"/>
                    <a:pt x="84" y="61"/>
                  </a:cubicBezTo>
                  <a:cubicBezTo>
                    <a:pt x="83" y="61"/>
                    <a:pt x="82" y="61"/>
                    <a:pt x="82" y="61"/>
                  </a:cubicBezTo>
                  <a:cubicBezTo>
                    <a:pt x="82" y="62"/>
                    <a:pt x="83" y="64"/>
                    <a:pt x="84" y="64"/>
                  </a:cubicBezTo>
                  <a:cubicBezTo>
                    <a:pt x="84" y="63"/>
                    <a:pt x="84" y="62"/>
                    <a:pt x="85" y="62"/>
                  </a:cubicBezTo>
                  <a:cubicBezTo>
                    <a:pt x="86" y="62"/>
                    <a:pt x="86" y="64"/>
                    <a:pt x="86" y="65"/>
                  </a:cubicBezTo>
                  <a:cubicBezTo>
                    <a:pt x="87" y="65"/>
                    <a:pt x="87" y="65"/>
                    <a:pt x="88" y="66"/>
                  </a:cubicBezTo>
                  <a:cubicBezTo>
                    <a:pt x="88" y="67"/>
                    <a:pt x="89" y="68"/>
                    <a:pt x="89" y="69"/>
                  </a:cubicBezTo>
                  <a:cubicBezTo>
                    <a:pt x="90" y="69"/>
                    <a:pt x="90" y="69"/>
                    <a:pt x="90" y="70"/>
                  </a:cubicBezTo>
                  <a:cubicBezTo>
                    <a:pt x="91" y="70"/>
                    <a:pt x="91" y="71"/>
                    <a:pt x="91" y="71"/>
                  </a:cubicBezTo>
                  <a:cubicBezTo>
                    <a:pt x="92" y="72"/>
                    <a:pt x="92" y="72"/>
                    <a:pt x="93" y="72"/>
                  </a:cubicBezTo>
                  <a:cubicBezTo>
                    <a:pt x="93" y="73"/>
                    <a:pt x="93" y="73"/>
                    <a:pt x="93" y="74"/>
                  </a:cubicBezTo>
                  <a:cubicBezTo>
                    <a:pt x="94" y="74"/>
                    <a:pt x="95" y="75"/>
                    <a:pt x="94" y="75"/>
                  </a:cubicBezTo>
                  <a:cubicBezTo>
                    <a:pt x="95" y="75"/>
                    <a:pt x="95" y="76"/>
                    <a:pt x="95" y="76"/>
                  </a:cubicBezTo>
                  <a:cubicBezTo>
                    <a:pt x="96" y="77"/>
                    <a:pt x="96" y="77"/>
                    <a:pt x="96" y="77"/>
                  </a:cubicBezTo>
                  <a:cubicBezTo>
                    <a:pt x="97" y="78"/>
                    <a:pt x="96" y="79"/>
                    <a:pt x="96" y="80"/>
                  </a:cubicBezTo>
                  <a:cubicBezTo>
                    <a:pt x="95" y="82"/>
                    <a:pt x="94" y="82"/>
                    <a:pt x="93" y="83"/>
                  </a:cubicBezTo>
                  <a:cubicBezTo>
                    <a:pt x="92" y="84"/>
                    <a:pt x="92" y="85"/>
                    <a:pt x="91" y="85"/>
                  </a:cubicBezTo>
                  <a:cubicBezTo>
                    <a:pt x="90" y="86"/>
                    <a:pt x="89" y="86"/>
                    <a:pt x="89" y="87"/>
                  </a:cubicBezTo>
                  <a:cubicBezTo>
                    <a:pt x="89" y="87"/>
                    <a:pt x="88" y="87"/>
                    <a:pt x="88" y="88"/>
                  </a:cubicBezTo>
                  <a:cubicBezTo>
                    <a:pt x="87" y="88"/>
                    <a:pt x="86" y="89"/>
                    <a:pt x="85" y="89"/>
                  </a:cubicBezTo>
                  <a:cubicBezTo>
                    <a:pt x="85" y="90"/>
                    <a:pt x="84" y="90"/>
                    <a:pt x="84" y="91"/>
                  </a:cubicBezTo>
                  <a:cubicBezTo>
                    <a:pt x="83" y="91"/>
                    <a:pt x="83" y="91"/>
                    <a:pt x="82" y="91"/>
                  </a:cubicBezTo>
                  <a:cubicBezTo>
                    <a:pt x="81" y="92"/>
                    <a:pt x="81" y="93"/>
                    <a:pt x="80" y="94"/>
                  </a:cubicBezTo>
                  <a:cubicBezTo>
                    <a:pt x="79" y="94"/>
                    <a:pt x="78" y="95"/>
                    <a:pt x="78" y="95"/>
                  </a:cubicBezTo>
                  <a:cubicBezTo>
                    <a:pt x="77" y="96"/>
                    <a:pt x="77" y="96"/>
                    <a:pt x="77" y="96"/>
                  </a:cubicBezTo>
                  <a:cubicBezTo>
                    <a:pt x="76" y="96"/>
                    <a:pt x="76" y="97"/>
                    <a:pt x="75" y="97"/>
                  </a:cubicBezTo>
                  <a:cubicBezTo>
                    <a:pt x="74" y="98"/>
                    <a:pt x="74" y="98"/>
                    <a:pt x="73" y="98"/>
                  </a:cubicBezTo>
                  <a:cubicBezTo>
                    <a:pt x="71" y="99"/>
                    <a:pt x="70" y="100"/>
                    <a:pt x="68" y="101"/>
                  </a:cubicBezTo>
                  <a:cubicBezTo>
                    <a:pt x="68" y="101"/>
                    <a:pt x="67" y="102"/>
                    <a:pt x="67" y="102"/>
                  </a:cubicBezTo>
                  <a:cubicBezTo>
                    <a:pt x="66" y="102"/>
                    <a:pt x="66" y="103"/>
                    <a:pt x="65" y="103"/>
                  </a:cubicBezTo>
                  <a:cubicBezTo>
                    <a:pt x="64" y="103"/>
                    <a:pt x="63" y="103"/>
                    <a:pt x="62" y="104"/>
                  </a:cubicBezTo>
                  <a:cubicBezTo>
                    <a:pt x="61" y="104"/>
                    <a:pt x="61" y="105"/>
                    <a:pt x="60" y="105"/>
                  </a:cubicBezTo>
                  <a:cubicBezTo>
                    <a:pt x="59" y="105"/>
                    <a:pt x="57" y="106"/>
                    <a:pt x="57" y="106"/>
                  </a:cubicBezTo>
                  <a:cubicBezTo>
                    <a:pt x="56" y="105"/>
                    <a:pt x="54" y="105"/>
                    <a:pt x="54" y="104"/>
                  </a:cubicBezTo>
                  <a:cubicBezTo>
                    <a:pt x="53" y="104"/>
                    <a:pt x="53" y="103"/>
                    <a:pt x="52" y="102"/>
                  </a:cubicBezTo>
                  <a:cubicBezTo>
                    <a:pt x="52" y="102"/>
                    <a:pt x="51" y="101"/>
                    <a:pt x="51" y="101"/>
                  </a:cubicBezTo>
                  <a:cubicBezTo>
                    <a:pt x="51" y="101"/>
                    <a:pt x="50" y="99"/>
                    <a:pt x="50" y="99"/>
                  </a:cubicBezTo>
                  <a:cubicBezTo>
                    <a:pt x="49" y="98"/>
                    <a:pt x="49" y="97"/>
                    <a:pt x="48" y="97"/>
                  </a:cubicBezTo>
                  <a:cubicBezTo>
                    <a:pt x="47" y="97"/>
                    <a:pt x="47" y="97"/>
                    <a:pt x="46" y="97"/>
                  </a:cubicBezTo>
                  <a:cubicBezTo>
                    <a:pt x="46" y="97"/>
                    <a:pt x="45" y="97"/>
                    <a:pt x="45" y="98"/>
                  </a:cubicBezTo>
                  <a:cubicBezTo>
                    <a:pt x="44" y="98"/>
                    <a:pt x="43" y="98"/>
                    <a:pt x="42" y="98"/>
                  </a:cubicBezTo>
                  <a:cubicBezTo>
                    <a:pt x="40" y="98"/>
                    <a:pt x="41" y="94"/>
                    <a:pt x="40" y="92"/>
                  </a:cubicBezTo>
                  <a:cubicBezTo>
                    <a:pt x="40" y="92"/>
                    <a:pt x="40" y="92"/>
                    <a:pt x="40" y="92"/>
                  </a:cubicBezTo>
                  <a:cubicBezTo>
                    <a:pt x="39" y="92"/>
                    <a:pt x="39" y="95"/>
                    <a:pt x="39" y="96"/>
                  </a:cubicBezTo>
                  <a:cubicBezTo>
                    <a:pt x="39" y="96"/>
                    <a:pt x="39" y="96"/>
                    <a:pt x="39" y="97"/>
                  </a:cubicBezTo>
                  <a:cubicBezTo>
                    <a:pt x="39" y="97"/>
                    <a:pt x="38" y="98"/>
                    <a:pt x="38" y="99"/>
                  </a:cubicBezTo>
                  <a:cubicBezTo>
                    <a:pt x="38" y="101"/>
                    <a:pt x="39" y="105"/>
                    <a:pt x="35" y="106"/>
                  </a:cubicBezTo>
                  <a:cubicBezTo>
                    <a:pt x="35" y="106"/>
                    <a:pt x="34" y="106"/>
                    <a:pt x="33" y="106"/>
                  </a:cubicBezTo>
                  <a:cubicBezTo>
                    <a:pt x="32" y="105"/>
                    <a:pt x="32" y="105"/>
                    <a:pt x="32" y="104"/>
                  </a:cubicBezTo>
                  <a:cubicBezTo>
                    <a:pt x="31" y="103"/>
                    <a:pt x="30" y="103"/>
                    <a:pt x="30" y="102"/>
                  </a:cubicBezTo>
                  <a:cubicBezTo>
                    <a:pt x="30" y="100"/>
                    <a:pt x="30" y="99"/>
                    <a:pt x="30" y="97"/>
                  </a:cubicBezTo>
                  <a:cubicBezTo>
                    <a:pt x="30" y="97"/>
                    <a:pt x="30" y="97"/>
                    <a:pt x="30" y="96"/>
                  </a:cubicBezTo>
                  <a:cubicBezTo>
                    <a:pt x="30" y="96"/>
                    <a:pt x="30" y="96"/>
                    <a:pt x="30" y="95"/>
                  </a:cubicBezTo>
                  <a:cubicBezTo>
                    <a:pt x="30" y="95"/>
                    <a:pt x="30" y="94"/>
                    <a:pt x="30" y="93"/>
                  </a:cubicBezTo>
                  <a:cubicBezTo>
                    <a:pt x="30" y="93"/>
                    <a:pt x="30" y="92"/>
                    <a:pt x="31" y="91"/>
                  </a:cubicBezTo>
                  <a:cubicBezTo>
                    <a:pt x="31" y="90"/>
                    <a:pt x="31" y="88"/>
                    <a:pt x="30" y="87"/>
                  </a:cubicBezTo>
                  <a:cubicBezTo>
                    <a:pt x="30" y="86"/>
                    <a:pt x="31" y="85"/>
                    <a:pt x="31" y="84"/>
                  </a:cubicBezTo>
                  <a:cubicBezTo>
                    <a:pt x="30" y="83"/>
                    <a:pt x="24" y="88"/>
                    <a:pt x="22" y="84"/>
                  </a:cubicBezTo>
                  <a:cubicBezTo>
                    <a:pt x="22" y="84"/>
                    <a:pt x="22" y="83"/>
                    <a:pt x="22" y="83"/>
                  </a:cubicBezTo>
                  <a:cubicBezTo>
                    <a:pt x="22" y="82"/>
                    <a:pt x="22" y="81"/>
                    <a:pt x="23" y="80"/>
                  </a:cubicBezTo>
                  <a:cubicBezTo>
                    <a:pt x="23" y="79"/>
                    <a:pt x="23" y="78"/>
                    <a:pt x="24" y="77"/>
                  </a:cubicBezTo>
                  <a:cubicBezTo>
                    <a:pt x="24" y="76"/>
                    <a:pt x="24" y="76"/>
                    <a:pt x="25" y="76"/>
                  </a:cubicBezTo>
                  <a:cubicBezTo>
                    <a:pt x="25" y="75"/>
                    <a:pt x="26" y="74"/>
                    <a:pt x="26" y="73"/>
                  </a:cubicBezTo>
                  <a:cubicBezTo>
                    <a:pt x="27" y="72"/>
                    <a:pt x="26" y="72"/>
                    <a:pt x="26" y="71"/>
                  </a:cubicBezTo>
                  <a:cubicBezTo>
                    <a:pt x="26" y="70"/>
                    <a:pt x="26" y="67"/>
                    <a:pt x="24" y="66"/>
                  </a:cubicBezTo>
                  <a:cubicBezTo>
                    <a:pt x="23" y="66"/>
                    <a:pt x="23" y="66"/>
                    <a:pt x="22" y="66"/>
                  </a:cubicBezTo>
                  <a:cubicBezTo>
                    <a:pt x="21" y="67"/>
                    <a:pt x="21" y="70"/>
                    <a:pt x="21" y="71"/>
                  </a:cubicBezTo>
                  <a:cubicBezTo>
                    <a:pt x="20" y="72"/>
                    <a:pt x="20" y="72"/>
                    <a:pt x="20" y="73"/>
                  </a:cubicBezTo>
                  <a:cubicBezTo>
                    <a:pt x="20" y="74"/>
                    <a:pt x="19" y="75"/>
                    <a:pt x="19" y="76"/>
                  </a:cubicBezTo>
                  <a:cubicBezTo>
                    <a:pt x="19" y="77"/>
                    <a:pt x="19" y="78"/>
                    <a:pt x="18" y="78"/>
                  </a:cubicBezTo>
                  <a:cubicBezTo>
                    <a:pt x="18" y="79"/>
                    <a:pt x="18" y="80"/>
                    <a:pt x="17" y="81"/>
                  </a:cubicBezTo>
                  <a:cubicBezTo>
                    <a:pt x="17" y="82"/>
                    <a:pt x="15" y="83"/>
                    <a:pt x="15" y="84"/>
                  </a:cubicBezTo>
                  <a:cubicBezTo>
                    <a:pt x="14" y="84"/>
                    <a:pt x="13" y="85"/>
                    <a:pt x="13" y="85"/>
                  </a:cubicBezTo>
                  <a:cubicBezTo>
                    <a:pt x="11" y="85"/>
                    <a:pt x="10" y="86"/>
                    <a:pt x="9" y="87"/>
                  </a:cubicBezTo>
                  <a:cubicBezTo>
                    <a:pt x="8" y="87"/>
                    <a:pt x="8" y="87"/>
                    <a:pt x="7" y="87"/>
                  </a:cubicBezTo>
                  <a:cubicBezTo>
                    <a:pt x="6" y="87"/>
                    <a:pt x="5" y="87"/>
                    <a:pt x="4" y="87"/>
                  </a:cubicBezTo>
                  <a:cubicBezTo>
                    <a:pt x="3" y="88"/>
                    <a:pt x="2" y="88"/>
                    <a:pt x="1" y="86"/>
                  </a:cubicBezTo>
                  <a:cubicBezTo>
                    <a:pt x="1" y="86"/>
                    <a:pt x="1" y="86"/>
                    <a:pt x="1" y="86"/>
                  </a:cubicBezTo>
                  <a:cubicBezTo>
                    <a:pt x="0" y="84"/>
                    <a:pt x="4" y="80"/>
                    <a:pt x="5" y="79"/>
                  </a:cubicBezTo>
                  <a:cubicBezTo>
                    <a:pt x="5" y="79"/>
                    <a:pt x="6" y="79"/>
                    <a:pt x="6" y="79"/>
                  </a:cubicBezTo>
                  <a:cubicBezTo>
                    <a:pt x="6" y="78"/>
                    <a:pt x="6" y="78"/>
                    <a:pt x="6" y="77"/>
                  </a:cubicBezTo>
                  <a:cubicBezTo>
                    <a:pt x="7" y="77"/>
                    <a:pt x="7" y="77"/>
                    <a:pt x="7" y="76"/>
                  </a:cubicBezTo>
                  <a:cubicBezTo>
                    <a:pt x="9" y="74"/>
                    <a:pt x="10" y="72"/>
                    <a:pt x="12" y="70"/>
                  </a:cubicBezTo>
                  <a:cubicBezTo>
                    <a:pt x="12" y="69"/>
                    <a:pt x="13" y="67"/>
                    <a:pt x="13" y="66"/>
                  </a:cubicBezTo>
                  <a:cubicBezTo>
                    <a:pt x="13" y="65"/>
                    <a:pt x="14" y="65"/>
                    <a:pt x="14" y="64"/>
                  </a:cubicBezTo>
                  <a:cubicBezTo>
                    <a:pt x="15" y="63"/>
                    <a:pt x="15" y="62"/>
                    <a:pt x="15" y="60"/>
                  </a:cubicBezTo>
                  <a:cubicBezTo>
                    <a:pt x="16" y="59"/>
                    <a:pt x="16" y="58"/>
                    <a:pt x="17" y="57"/>
                  </a:cubicBezTo>
                  <a:cubicBezTo>
                    <a:pt x="17" y="57"/>
                    <a:pt x="17" y="57"/>
                    <a:pt x="17" y="56"/>
                  </a:cubicBezTo>
                  <a:cubicBezTo>
                    <a:pt x="17" y="55"/>
                    <a:pt x="16" y="55"/>
                    <a:pt x="15" y="54"/>
                  </a:cubicBezTo>
                  <a:cubicBezTo>
                    <a:pt x="15" y="54"/>
                    <a:pt x="15" y="53"/>
                    <a:pt x="14" y="53"/>
                  </a:cubicBezTo>
                  <a:cubicBezTo>
                    <a:pt x="14" y="51"/>
                    <a:pt x="13" y="50"/>
                    <a:pt x="12" y="49"/>
                  </a:cubicBezTo>
                  <a:cubicBezTo>
                    <a:pt x="12" y="48"/>
                    <a:pt x="11" y="48"/>
                    <a:pt x="10" y="47"/>
                  </a:cubicBezTo>
                  <a:cubicBezTo>
                    <a:pt x="10" y="47"/>
                    <a:pt x="10" y="46"/>
                    <a:pt x="10" y="46"/>
                  </a:cubicBezTo>
                  <a:cubicBezTo>
                    <a:pt x="10" y="45"/>
                    <a:pt x="12" y="42"/>
                    <a:pt x="13" y="41"/>
                  </a:cubicBezTo>
                  <a:cubicBezTo>
                    <a:pt x="13" y="40"/>
                    <a:pt x="14" y="40"/>
                    <a:pt x="14" y="39"/>
                  </a:cubicBezTo>
                  <a:cubicBezTo>
                    <a:pt x="14" y="38"/>
                    <a:pt x="14" y="38"/>
                    <a:pt x="15" y="37"/>
                  </a:cubicBezTo>
                  <a:cubicBezTo>
                    <a:pt x="15" y="36"/>
                    <a:pt x="16" y="34"/>
                    <a:pt x="15" y="33"/>
                  </a:cubicBezTo>
                  <a:cubicBezTo>
                    <a:pt x="14" y="32"/>
                    <a:pt x="12" y="32"/>
                    <a:pt x="12" y="32"/>
                  </a:cubicBezTo>
                  <a:cubicBezTo>
                    <a:pt x="11" y="32"/>
                    <a:pt x="10" y="33"/>
                    <a:pt x="9" y="33"/>
                  </a:cubicBezTo>
                  <a:cubicBezTo>
                    <a:pt x="8" y="33"/>
                    <a:pt x="8" y="33"/>
                    <a:pt x="7" y="33"/>
                  </a:cubicBezTo>
                  <a:cubicBezTo>
                    <a:pt x="6" y="33"/>
                    <a:pt x="6" y="34"/>
                    <a:pt x="5" y="34"/>
                  </a:cubicBezTo>
                  <a:cubicBezTo>
                    <a:pt x="5" y="34"/>
                    <a:pt x="5" y="34"/>
                    <a:pt x="4" y="34"/>
                  </a:cubicBezTo>
                  <a:cubicBezTo>
                    <a:pt x="3" y="35"/>
                    <a:pt x="2" y="36"/>
                    <a:pt x="1" y="35"/>
                  </a:cubicBezTo>
                  <a:cubicBezTo>
                    <a:pt x="0" y="35"/>
                    <a:pt x="0" y="35"/>
                    <a:pt x="0" y="34"/>
                  </a:cubicBezTo>
                  <a:cubicBezTo>
                    <a:pt x="0" y="34"/>
                    <a:pt x="0" y="33"/>
                    <a:pt x="0" y="33"/>
                  </a:cubicBezTo>
                  <a:cubicBezTo>
                    <a:pt x="2" y="30"/>
                    <a:pt x="4" y="27"/>
                    <a:pt x="7" y="25"/>
                  </a:cubicBezTo>
                  <a:cubicBezTo>
                    <a:pt x="8" y="24"/>
                    <a:pt x="8" y="23"/>
                    <a:pt x="9" y="22"/>
                  </a:cubicBezTo>
                  <a:cubicBezTo>
                    <a:pt x="10" y="22"/>
                    <a:pt x="10" y="21"/>
                    <a:pt x="10" y="21"/>
                  </a:cubicBezTo>
                  <a:cubicBezTo>
                    <a:pt x="10" y="21"/>
                    <a:pt x="11" y="20"/>
                    <a:pt x="11" y="19"/>
                  </a:cubicBezTo>
                  <a:cubicBezTo>
                    <a:pt x="12" y="19"/>
                    <a:pt x="12" y="19"/>
                    <a:pt x="12" y="18"/>
                  </a:cubicBezTo>
                  <a:cubicBezTo>
                    <a:pt x="13" y="18"/>
                    <a:pt x="13" y="17"/>
                    <a:pt x="14" y="16"/>
                  </a:cubicBezTo>
                  <a:cubicBezTo>
                    <a:pt x="14" y="16"/>
                    <a:pt x="15" y="15"/>
                    <a:pt x="15" y="15"/>
                  </a:cubicBezTo>
                  <a:cubicBezTo>
                    <a:pt x="16" y="13"/>
                    <a:pt x="17" y="12"/>
                    <a:pt x="18" y="11"/>
                  </a:cubicBezTo>
                  <a:cubicBezTo>
                    <a:pt x="19" y="10"/>
                    <a:pt x="19" y="9"/>
                    <a:pt x="20" y="9"/>
                  </a:cubicBezTo>
                  <a:cubicBezTo>
                    <a:pt x="22" y="7"/>
                    <a:pt x="23" y="4"/>
                    <a:pt x="25" y="3"/>
                  </a:cubicBezTo>
                  <a:cubicBezTo>
                    <a:pt x="25" y="3"/>
                    <a:pt x="26" y="3"/>
                    <a:pt x="2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1" name="Freeform 9"/>
            <p:cNvSpPr>
              <a:spLocks noEditPoints="1"/>
            </p:cNvSpPr>
            <p:nvPr/>
          </p:nvSpPr>
          <p:spPr bwMode="auto">
            <a:xfrm>
              <a:off x="5067300" y="2651125"/>
              <a:ext cx="201613" cy="306388"/>
            </a:xfrm>
            <a:custGeom>
              <a:avLst/>
              <a:gdLst>
                <a:gd name="T0" fmla="*/ 47 w 74"/>
                <a:gd name="T1" fmla="*/ 56 h 112"/>
                <a:gd name="T2" fmla="*/ 46 w 74"/>
                <a:gd name="T3" fmla="*/ 69 h 112"/>
                <a:gd name="T4" fmla="*/ 58 w 74"/>
                <a:gd name="T5" fmla="*/ 69 h 112"/>
                <a:gd name="T6" fmla="*/ 24 w 74"/>
                <a:gd name="T7" fmla="*/ 33 h 112"/>
                <a:gd name="T8" fmla="*/ 29 w 74"/>
                <a:gd name="T9" fmla="*/ 10 h 112"/>
                <a:gd name="T10" fmla="*/ 28 w 74"/>
                <a:gd name="T11" fmla="*/ 24 h 112"/>
                <a:gd name="T12" fmla="*/ 34 w 74"/>
                <a:gd name="T13" fmla="*/ 34 h 112"/>
                <a:gd name="T14" fmla="*/ 35 w 74"/>
                <a:gd name="T15" fmla="*/ 30 h 112"/>
                <a:gd name="T16" fmla="*/ 37 w 74"/>
                <a:gd name="T17" fmla="*/ 15 h 112"/>
                <a:gd name="T18" fmla="*/ 8 w 74"/>
                <a:gd name="T19" fmla="*/ 11 h 112"/>
                <a:gd name="T20" fmla="*/ 16 w 74"/>
                <a:gd name="T21" fmla="*/ 30 h 112"/>
                <a:gd name="T22" fmla="*/ 18 w 74"/>
                <a:gd name="T23" fmla="*/ 25 h 112"/>
                <a:gd name="T24" fmla="*/ 10 w 74"/>
                <a:gd name="T25" fmla="*/ 8 h 112"/>
                <a:gd name="T26" fmla="*/ 10 w 74"/>
                <a:gd name="T27" fmla="*/ 0 h 112"/>
                <a:gd name="T28" fmla="*/ 18 w 74"/>
                <a:gd name="T29" fmla="*/ 9 h 112"/>
                <a:gd name="T30" fmla="*/ 22 w 74"/>
                <a:gd name="T31" fmla="*/ 15 h 112"/>
                <a:gd name="T32" fmla="*/ 26 w 74"/>
                <a:gd name="T33" fmla="*/ 8 h 112"/>
                <a:gd name="T34" fmla="*/ 39 w 74"/>
                <a:gd name="T35" fmla="*/ 3 h 112"/>
                <a:gd name="T36" fmla="*/ 44 w 74"/>
                <a:gd name="T37" fmla="*/ 20 h 112"/>
                <a:gd name="T38" fmla="*/ 42 w 74"/>
                <a:gd name="T39" fmla="*/ 32 h 112"/>
                <a:gd name="T40" fmla="*/ 37 w 74"/>
                <a:gd name="T41" fmla="*/ 39 h 112"/>
                <a:gd name="T42" fmla="*/ 38 w 74"/>
                <a:gd name="T43" fmla="*/ 51 h 112"/>
                <a:gd name="T44" fmla="*/ 42 w 74"/>
                <a:gd name="T45" fmla="*/ 52 h 112"/>
                <a:gd name="T46" fmla="*/ 46 w 74"/>
                <a:gd name="T47" fmla="*/ 44 h 112"/>
                <a:gd name="T48" fmla="*/ 50 w 74"/>
                <a:gd name="T49" fmla="*/ 36 h 112"/>
                <a:gd name="T50" fmla="*/ 59 w 74"/>
                <a:gd name="T51" fmla="*/ 25 h 112"/>
                <a:gd name="T52" fmla="*/ 69 w 74"/>
                <a:gd name="T53" fmla="*/ 20 h 112"/>
                <a:gd name="T54" fmla="*/ 54 w 74"/>
                <a:gd name="T55" fmla="*/ 40 h 112"/>
                <a:gd name="T56" fmla="*/ 48 w 74"/>
                <a:gd name="T57" fmla="*/ 53 h 112"/>
                <a:gd name="T58" fmla="*/ 56 w 74"/>
                <a:gd name="T59" fmla="*/ 55 h 112"/>
                <a:gd name="T60" fmla="*/ 67 w 74"/>
                <a:gd name="T61" fmla="*/ 58 h 112"/>
                <a:gd name="T62" fmla="*/ 66 w 74"/>
                <a:gd name="T63" fmla="*/ 76 h 112"/>
                <a:gd name="T64" fmla="*/ 64 w 74"/>
                <a:gd name="T65" fmla="*/ 86 h 112"/>
                <a:gd name="T66" fmla="*/ 54 w 74"/>
                <a:gd name="T67" fmla="*/ 95 h 112"/>
                <a:gd name="T68" fmla="*/ 56 w 74"/>
                <a:gd name="T69" fmla="*/ 90 h 112"/>
                <a:gd name="T70" fmla="*/ 60 w 74"/>
                <a:gd name="T71" fmla="*/ 83 h 112"/>
                <a:gd name="T72" fmla="*/ 57 w 74"/>
                <a:gd name="T73" fmla="*/ 80 h 112"/>
                <a:gd name="T74" fmla="*/ 44 w 74"/>
                <a:gd name="T75" fmla="*/ 76 h 112"/>
                <a:gd name="T76" fmla="*/ 35 w 74"/>
                <a:gd name="T77" fmla="*/ 79 h 112"/>
                <a:gd name="T78" fmla="*/ 32 w 74"/>
                <a:gd name="T79" fmla="*/ 86 h 112"/>
                <a:gd name="T80" fmla="*/ 26 w 74"/>
                <a:gd name="T81" fmla="*/ 98 h 112"/>
                <a:gd name="T82" fmla="*/ 24 w 74"/>
                <a:gd name="T83" fmla="*/ 106 h 112"/>
                <a:gd name="T84" fmla="*/ 18 w 74"/>
                <a:gd name="T85" fmla="*/ 101 h 112"/>
                <a:gd name="T86" fmla="*/ 22 w 74"/>
                <a:gd name="T87" fmla="*/ 95 h 112"/>
                <a:gd name="T88" fmla="*/ 25 w 74"/>
                <a:gd name="T89" fmla="*/ 87 h 112"/>
                <a:gd name="T90" fmla="*/ 28 w 74"/>
                <a:gd name="T91" fmla="*/ 76 h 112"/>
                <a:gd name="T92" fmla="*/ 33 w 74"/>
                <a:gd name="T93" fmla="*/ 69 h 112"/>
                <a:gd name="T94" fmla="*/ 36 w 74"/>
                <a:gd name="T95" fmla="*/ 62 h 112"/>
                <a:gd name="T96" fmla="*/ 30 w 74"/>
                <a:gd name="T97" fmla="*/ 46 h 112"/>
                <a:gd name="T98" fmla="*/ 23 w 74"/>
                <a:gd name="T99" fmla="*/ 39 h 112"/>
                <a:gd name="T100" fmla="*/ 23 w 74"/>
                <a:gd name="T101" fmla="*/ 52 h 112"/>
                <a:gd name="T102" fmla="*/ 23 w 74"/>
                <a:gd name="T103" fmla="*/ 67 h 112"/>
                <a:gd name="T104" fmla="*/ 17 w 74"/>
                <a:gd name="T105" fmla="*/ 77 h 112"/>
                <a:gd name="T106" fmla="*/ 8 w 74"/>
                <a:gd name="T107" fmla="*/ 69 h 112"/>
                <a:gd name="T108" fmla="*/ 2 w 74"/>
                <a:gd name="T109" fmla="*/ 54 h 112"/>
                <a:gd name="T110" fmla="*/ 0 w 74"/>
                <a:gd name="T111" fmla="*/ 42 h 112"/>
                <a:gd name="T112" fmla="*/ 8 w 74"/>
                <a:gd name="T113" fmla="*/ 49 h 112"/>
                <a:gd name="T114" fmla="*/ 13 w 74"/>
                <a:gd name="T115" fmla="*/ 54 h 112"/>
                <a:gd name="T116" fmla="*/ 14 w 74"/>
                <a:gd name="T117" fmla="*/ 39 h 112"/>
                <a:gd name="T118" fmla="*/ 10 w 74"/>
                <a:gd name="T119" fmla="*/ 30 h 112"/>
                <a:gd name="T120" fmla="*/ 3 w 74"/>
                <a:gd name="T121" fmla="*/ 17 h 112"/>
                <a:gd name="T122" fmla="*/ 2 w 74"/>
                <a:gd name="T123" fmla="*/ 10 h 112"/>
                <a:gd name="T124" fmla="*/ 4 w 74"/>
                <a:gd name="T125" fmla="*/ 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 h="112">
                  <a:moveTo>
                    <a:pt x="65" y="61"/>
                  </a:moveTo>
                  <a:cubicBezTo>
                    <a:pt x="65" y="62"/>
                    <a:pt x="65" y="62"/>
                    <a:pt x="66" y="63"/>
                  </a:cubicBezTo>
                  <a:cubicBezTo>
                    <a:pt x="66" y="63"/>
                    <a:pt x="66" y="64"/>
                    <a:pt x="67" y="64"/>
                  </a:cubicBezTo>
                  <a:cubicBezTo>
                    <a:pt x="67" y="64"/>
                    <a:pt x="67" y="64"/>
                    <a:pt x="67" y="64"/>
                  </a:cubicBezTo>
                  <a:cubicBezTo>
                    <a:pt x="66" y="63"/>
                    <a:pt x="65" y="62"/>
                    <a:pt x="65" y="61"/>
                  </a:cubicBezTo>
                  <a:close/>
                  <a:moveTo>
                    <a:pt x="47" y="56"/>
                  </a:moveTo>
                  <a:cubicBezTo>
                    <a:pt x="47" y="57"/>
                    <a:pt x="47" y="57"/>
                    <a:pt x="47" y="58"/>
                  </a:cubicBezTo>
                  <a:cubicBezTo>
                    <a:pt x="46" y="59"/>
                    <a:pt x="46" y="60"/>
                    <a:pt x="46" y="60"/>
                  </a:cubicBezTo>
                  <a:cubicBezTo>
                    <a:pt x="46" y="61"/>
                    <a:pt x="45" y="61"/>
                    <a:pt x="45" y="62"/>
                  </a:cubicBezTo>
                  <a:cubicBezTo>
                    <a:pt x="45" y="62"/>
                    <a:pt x="44" y="64"/>
                    <a:pt x="44" y="65"/>
                  </a:cubicBezTo>
                  <a:cubicBezTo>
                    <a:pt x="44" y="66"/>
                    <a:pt x="45" y="67"/>
                    <a:pt x="45" y="68"/>
                  </a:cubicBezTo>
                  <a:cubicBezTo>
                    <a:pt x="46" y="68"/>
                    <a:pt x="46" y="69"/>
                    <a:pt x="46" y="69"/>
                  </a:cubicBezTo>
                  <a:cubicBezTo>
                    <a:pt x="46" y="69"/>
                    <a:pt x="46" y="70"/>
                    <a:pt x="46" y="70"/>
                  </a:cubicBezTo>
                  <a:cubicBezTo>
                    <a:pt x="47" y="71"/>
                    <a:pt x="50" y="75"/>
                    <a:pt x="50" y="75"/>
                  </a:cubicBezTo>
                  <a:cubicBezTo>
                    <a:pt x="51" y="75"/>
                    <a:pt x="51" y="75"/>
                    <a:pt x="51" y="75"/>
                  </a:cubicBezTo>
                  <a:cubicBezTo>
                    <a:pt x="51" y="74"/>
                    <a:pt x="52" y="74"/>
                    <a:pt x="53" y="74"/>
                  </a:cubicBezTo>
                  <a:cubicBezTo>
                    <a:pt x="53" y="73"/>
                    <a:pt x="55" y="72"/>
                    <a:pt x="56" y="71"/>
                  </a:cubicBezTo>
                  <a:cubicBezTo>
                    <a:pt x="56" y="70"/>
                    <a:pt x="57" y="69"/>
                    <a:pt x="58" y="69"/>
                  </a:cubicBezTo>
                  <a:cubicBezTo>
                    <a:pt x="58" y="69"/>
                    <a:pt x="58" y="69"/>
                    <a:pt x="58" y="69"/>
                  </a:cubicBezTo>
                  <a:cubicBezTo>
                    <a:pt x="58" y="66"/>
                    <a:pt x="56" y="63"/>
                    <a:pt x="54" y="61"/>
                  </a:cubicBezTo>
                  <a:cubicBezTo>
                    <a:pt x="54" y="61"/>
                    <a:pt x="53" y="61"/>
                    <a:pt x="53" y="60"/>
                  </a:cubicBezTo>
                  <a:cubicBezTo>
                    <a:pt x="52" y="60"/>
                    <a:pt x="51" y="60"/>
                    <a:pt x="51" y="59"/>
                  </a:cubicBezTo>
                  <a:cubicBezTo>
                    <a:pt x="50" y="58"/>
                    <a:pt x="49" y="56"/>
                    <a:pt x="47" y="56"/>
                  </a:cubicBezTo>
                  <a:close/>
                  <a:moveTo>
                    <a:pt x="24" y="33"/>
                  </a:moveTo>
                  <a:cubicBezTo>
                    <a:pt x="24" y="33"/>
                    <a:pt x="24" y="34"/>
                    <a:pt x="24" y="34"/>
                  </a:cubicBezTo>
                  <a:cubicBezTo>
                    <a:pt x="24" y="34"/>
                    <a:pt x="24" y="35"/>
                    <a:pt x="24" y="35"/>
                  </a:cubicBezTo>
                  <a:cubicBezTo>
                    <a:pt x="24" y="35"/>
                    <a:pt x="25" y="35"/>
                    <a:pt x="25" y="35"/>
                  </a:cubicBezTo>
                  <a:cubicBezTo>
                    <a:pt x="25" y="34"/>
                    <a:pt x="24" y="34"/>
                    <a:pt x="24" y="33"/>
                  </a:cubicBezTo>
                  <a:close/>
                  <a:moveTo>
                    <a:pt x="30" y="8"/>
                  </a:moveTo>
                  <a:cubicBezTo>
                    <a:pt x="30" y="9"/>
                    <a:pt x="29" y="9"/>
                    <a:pt x="29" y="10"/>
                  </a:cubicBezTo>
                  <a:cubicBezTo>
                    <a:pt x="28" y="11"/>
                    <a:pt x="28" y="12"/>
                    <a:pt x="28" y="13"/>
                  </a:cubicBezTo>
                  <a:cubicBezTo>
                    <a:pt x="28" y="13"/>
                    <a:pt x="28" y="14"/>
                    <a:pt x="27" y="14"/>
                  </a:cubicBezTo>
                  <a:cubicBezTo>
                    <a:pt x="27" y="15"/>
                    <a:pt x="27" y="16"/>
                    <a:pt x="27" y="16"/>
                  </a:cubicBezTo>
                  <a:cubicBezTo>
                    <a:pt x="27" y="17"/>
                    <a:pt x="27" y="18"/>
                    <a:pt x="26" y="19"/>
                  </a:cubicBezTo>
                  <a:cubicBezTo>
                    <a:pt x="26" y="19"/>
                    <a:pt x="26" y="20"/>
                    <a:pt x="26" y="21"/>
                  </a:cubicBezTo>
                  <a:cubicBezTo>
                    <a:pt x="26" y="22"/>
                    <a:pt x="27" y="23"/>
                    <a:pt x="28" y="24"/>
                  </a:cubicBezTo>
                  <a:cubicBezTo>
                    <a:pt x="28" y="25"/>
                    <a:pt x="29" y="25"/>
                    <a:pt x="29" y="26"/>
                  </a:cubicBezTo>
                  <a:cubicBezTo>
                    <a:pt x="29" y="27"/>
                    <a:pt x="30" y="28"/>
                    <a:pt x="30" y="28"/>
                  </a:cubicBezTo>
                  <a:cubicBezTo>
                    <a:pt x="31" y="29"/>
                    <a:pt x="31" y="30"/>
                    <a:pt x="32" y="30"/>
                  </a:cubicBezTo>
                  <a:cubicBezTo>
                    <a:pt x="32" y="31"/>
                    <a:pt x="33" y="32"/>
                    <a:pt x="33" y="33"/>
                  </a:cubicBezTo>
                  <a:cubicBezTo>
                    <a:pt x="34" y="33"/>
                    <a:pt x="34" y="33"/>
                    <a:pt x="34" y="33"/>
                  </a:cubicBezTo>
                  <a:cubicBezTo>
                    <a:pt x="34" y="33"/>
                    <a:pt x="34" y="33"/>
                    <a:pt x="34" y="34"/>
                  </a:cubicBezTo>
                  <a:cubicBezTo>
                    <a:pt x="34" y="33"/>
                    <a:pt x="34" y="33"/>
                    <a:pt x="34" y="33"/>
                  </a:cubicBezTo>
                  <a:cubicBezTo>
                    <a:pt x="34" y="33"/>
                    <a:pt x="34" y="33"/>
                    <a:pt x="34" y="33"/>
                  </a:cubicBezTo>
                  <a:cubicBezTo>
                    <a:pt x="34" y="33"/>
                    <a:pt x="34" y="33"/>
                    <a:pt x="34" y="33"/>
                  </a:cubicBezTo>
                  <a:cubicBezTo>
                    <a:pt x="34" y="33"/>
                    <a:pt x="34" y="33"/>
                    <a:pt x="34" y="32"/>
                  </a:cubicBezTo>
                  <a:cubicBezTo>
                    <a:pt x="34" y="32"/>
                    <a:pt x="34" y="31"/>
                    <a:pt x="34" y="31"/>
                  </a:cubicBezTo>
                  <a:cubicBezTo>
                    <a:pt x="35" y="31"/>
                    <a:pt x="35" y="30"/>
                    <a:pt x="35" y="30"/>
                  </a:cubicBezTo>
                  <a:cubicBezTo>
                    <a:pt x="36" y="29"/>
                    <a:pt x="36" y="28"/>
                    <a:pt x="36" y="27"/>
                  </a:cubicBezTo>
                  <a:cubicBezTo>
                    <a:pt x="36" y="26"/>
                    <a:pt x="35" y="25"/>
                    <a:pt x="35" y="24"/>
                  </a:cubicBezTo>
                  <a:cubicBezTo>
                    <a:pt x="36" y="23"/>
                    <a:pt x="36" y="23"/>
                    <a:pt x="37" y="22"/>
                  </a:cubicBezTo>
                  <a:cubicBezTo>
                    <a:pt x="36" y="21"/>
                    <a:pt x="36" y="20"/>
                    <a:pt x="36" y="18"/>
                  </a:cubicBezTo>
                  <a:cubicBezTo>
                    <a:pt x="36" y="18"/>
                    <a:pt x="36" y="18"/>
                    <a:pt x="37" y="17"/>
                  </a:cubicBezTo>
                  <a:cubicBezTo>
                    <a:pt x="37" y="17"/>
                    <a:pt x="36" y="16"/>
                    <a:pt x="37" y="15"/>
                  </a:cubicBezTo>
                  <a:cubicBezTo>
                    <a:pt x="37" y="15"/>
                    <a:pt x="37" y="14"/>
                    <a:pt x="37" y="14"/>
                  </a:cubicBezTo>
                  <a:cubicBezTo>
                    <a:pt x="37" y="12"/>
                    <a:pt x="36" y="10"/>
                    <a:pt x="34" y="8"/>
                  </a:cubicBezTo>
                  <a:cubicBezTo>
                    <a:pt x="33" y="7"/>
                    <a:pt x="32" y="7"/>
                    <a:pt x="30" y="8"/>
                  </a:cubicBezTo>
                  <a:close/>
                  <a:moveTo>
                    <a:pt x="8" y="6"/>
                  </a:moveTo>
                  <a:cubicBezTo>
                    <a:pt x="8" y="6"/>
                    <a:pt x="8" y="6"/>
                    <a:pt x="8" y="7"/>
                  </a:cubicBezTo>
                  <a:cubicBezTo>
                    <a:pt x="7" y="8"/>
                    <a:pt x="8" y="10"/>
                    <a:pt x="8" y="11"/>
                  </a:cubicBezTo>
                  <a:cubicBezTo>
                    <a:pt x="8" y="12"/>
                    <a:pt x="8" y="14"/>
                    <a:pt x="8" y="15"/>
                  </a:cubicBezTo>
                  <a:cubicBezTo>
                    <a:pt x="9" y="16"/>
                    <a:pt x="9" y="17"/>
                    <a:pt x="10" y="18"/>
                  </a:cubicBezTo>
                  <a:cubicBezTo>
                    <a:pt x="10" y="19"/>
                    <a:pt x="10" y="20"/>
                    <a:pt x="10" y="21"/>
                  </a:cubicBezTo>
                  <a:cubicBezTo>
                    <a:pt x="11" y="21"/>
                    <a:pt x="11" y="22"/>
                    <a:pt x="11" y="22"/>
                  </a:cubicBezTo>
                  <a:cubicBezTo>
                    <a:pt x="12" y="23"/>
                    <a:pt x="13" y="25"/>
                    <a:pt x="13" y="26"/>
                  </a:cubicBezTo>
                  <a:cubicBezTo>
                    <a:pt x="14" y="28"/>
                    <a:pt x="15" y="29"/>
                    <a:pt x="16" y="30"/>
                  </a:cubicBezTo>
                  <a:cubicBezTo>
                    <a:pt x="16" y="30"/>
                    <a:pt x="16" y="30"/>
                    <a:pt x="16" y="30"/>
                  </a:cubicBezTo>
                  <a:cubicBezTo>
                    <a:pt x="16" y="30"/>
                    <a:pt x="16" y="30"/>
                    <a:pt x="16" y="30"/>
                  </a:cubicBezTo>
                  <a:cubicBezTo>
                    <a:pt x="16" y="29"/>
                    <a:pt x="16" y="29"/>
                    <a:pt x="16" y="28"/>
                  </a:cubicBezTo>
                  <a:cubicBezTo>
                    <a:pt x="16" y="28"/>
                    <a:pt x="17" y="28"/>
                    <a:pt x="17" y="27"/>
                  </a:cubicBezTo>
                  <a:cubicBezTo>
                    <a:pt x="17" y="26"/>
                    <a:pt x="16" y="26"/>
                    <a:pt x="17" y="25"/>
                  </a:cubicBezTo>
                  <a:cubicBezTo>
                    <a:pt x="17" y="25"/>
                    <a:pt x="18" y="25"/>
                    <a:pt x="18" y="25"/>
                  </a:cubicBezTo>
                  <a:cubicBezTo>
                    <a:pt x="17" y="25"/>
                    <a:pt x="17" y="24"/>
                    <a:pt x="17" y="24"/>
                  </a:cubicBezTo>
                  <a:cubicBezTo>
                    <a:pt x="18" y="23"/>
                    <a:pt x="18" y="23"/>
                    <a:pt x="18" y="22"/>
                  </a:cubicBezTo>
                  <a:cubicBezTo>
                    <a:pt x="18" y="21"/>
                    <a:pt x="17" y="21"/>
                    <a:pt x="17" y="20"/>
                  </a:cubicBezTo>
                  <a:cubicBezTo>
                    <a:pt x="16" y="19"/>
                    <a:pt x="16" y="18"/>
                    <a:pt x="15" y="17"/>
                  </a:cubicBezTo>
                  <a:cubicBezTo>
                    <a:pt x="14" y="16"/>
                    <a:pt x="14" y="15"/>
                    <a:pt x="14" y="14"/>
                  </a:cubicBezTo>
                  <a:cubicBezTo>
                    <a:pt x="13" y="12"/>
                    <a:pt x="11" y="10"/>
                    <a:pt x="10" y="8"/>
                  </a:cubicBezTo>
                  <a:cubicBezTo>
                    <a:pt x="9" y="8"/>
                    <a:pt x="9" y="7"/>
                    <a:pt x="9" y="7"/>
                  </a:cubicBezTo>
                  <a:cubicBezTo>
                    <a:pt x="8" y="6"/>
                    <a:pt x="8" y="6"/>
                    <a:pt x="8" y="6"/>
                  </a:cubicBezTo>
                  <a:close/>
                  <a:moveTo>
                    <a:pt x="4" y="2"/>
                  </a:moveTo>
                  <a:cubicBezTo>
                    <a:pt x="5" y="1"/>
                    <a:pt x="7" y="0"/>
                    <a:pt x="8" y="0"/>
                  </a:cubicBezTo>
                  <a:cubicBezTo>
                    <a:pt x="9" y="0"/>
                    <a:pt x="9" y="0"/>
                    <a:pt x="9" y="0"/>
                  </a:cubicBezTo>
                  <a:cubicBezTo>
                    <a:pt x="10" y="0"/>
                    <a:pt x="10" y="0"/>
                    <a:pt x="10" y="0"/>
                  </a:cubicBezTo>
                  <a:cubicBezTo>
                    <a:pt x="11" y="1"/>
                    <a:pt x="11" y="1"/>
                    <a:pt x="11" y="1"/>
                  </a:cubicBezTo>
                  <a:cubicBezTo>
                    <a:pt x="12" y="1"/>
                    <a:pt x="13" y="2"/>
                    <a:pt x="13" y="2"/>
                  </a:cubicBezTo>
                  <a:cubicBezTo>
                    <a:pt x="14" y="3"/>
                    <a:pt x="14" y="3"/>
                    <a:pt x="15" y="4"/>
                  </a:cubicBezTo>
                  <a:cubicBezTo>
                    <a:pt x="15" y="5"/>
                    <a:pt x="16" y="5"/>
                    <a:pt x="16" y="6"/>
                  </a:cubicBezTo>
                  <a:cubicBezTo>
                    <a:pt x="17" y="6"/>
                    <a:pt x="17" y="7"/>
                    <a:pt x="18" y="7"/>
                  </a:cubicBezTo>
                  <a:cubicBezTo>
                    <a:pt x="18" y="8"/>
                    <a:pt x="18" y="8"/>
                    <a:pt x="18" y="9"/>
                  </a:cubicBezTo>
                  <a:cubicBezTo>
                    <a:pt x="19" y="10"/>
                    <a:pt x="19" y="10"/>
                    <a:pt x="19" y="11"/>
                  </a:cubicBezTo>
                  <a:cubicBezTo>
                    <a:pt x="20" y="11"/>
                    <a:pt x="20" y="12"/>
                    <a:pt x="20" y="12"/>
                  </a:cubicBezTo>
                  <a:cubicBezTo>
                    <a:pt x="20" y="12"/>
                    <a:pt x="20" y="13"/>
                    <a:pt x="21" y="13"/>
                  </a:cubicBezTo>
                  <a:cubicBezTo>
                    <a:pt x="21" y="13"/>
                    <a:pt x="21" y="14"/>
                    <a:pt x="21" y="14"/>
                  </a:cubicBezTo>
                  <a:cubicBezTo>
                    <a:pt x="21" y="14"/>
                    <a:pt x="22" y="15"/>
                    <a:pt x="22" y="15"/>
                  </a:cubicBezTo>
                  <a:cubicBezTo>
                    <a:pt x="22" y="15"/>
                    <a:pt x="22" y="15"/>
                    <a:pt x="22" y="15"/>
                  </a:cubicBezTo>
                  <a:cubicBezTo>
                    <a:pt x="22" y="15"/>
                    <a:pt x="22" y="15"/>
                    <a:pt x="22" y="15"/>
                  </a:cubicBezTo>
                  <a:cubicBezTo>
                    <a:pt x="22" y="15"/>
                    <a:pt x="22" y="15"/>
                    <a:pt x="22" y="15"/>
                  </a:cubicBezTo>
                  <a:cubicBezTo>
                    <a:pt x="22" y="14"/>
                    <a:pt x="22" y="13"/>
                    <a:pt x="22" y="12"/>
                  </a:cubicBezTo>
                  <a:cubicBezTo>
                    <a:pt x="23" y="11"/>
                    <a:pt x="24" y="11"/>
                    <a:pt x="24" y="10"/>
                  </a:cubicBezTo>
                  <a:cubicBezTo>
                    <a:pt x="24" y="10"/>
                    <a:pt x="25" y="9"/>
                    <a:pt x="25" y="9"/>
                  </a:cubicBezTo>
                  <a:cubicBezTo>
                    <a:pt x="25" y="9"/>
                    <a:pt x="25" y="8"/>
                    <a:pt x="26" y="8"/>
                  </a:cubicBezTo>
                  <a:cubicBezTo>
                    <a:pt x="26" y="7"/>
                    <a:pt x="26" y="7"/>
                    <a:pt x="26" y="7"/>
                  </a:cubicBezTo>
                  <a:cubicBezTo>
                    <a:pt x="27" y="6"/>
                    <a:pt x="28" y="6"/>
                    <a:pt x="29" y="5"/>
                  </a:cubicBezTo>
                  <a:cubicBezTo>
                    <a:pt x="30" y="4"/>
                    <a:pt x="31" y="3"/>
                    <a:pt x="32" y="3"/>
                  </a:cubicBezTo>
                  <a:cubicBezTo>
                    <a:pt x="33" y="2"/>
                    <a:pt x="34" y="2"/>
                    <a:pt x="34" y="2"/>
                  </a:cubicBezTo>
                  <a:cubicBezTo>
                    <a:pt x="35" y="2"/>
                    <a:pt x="35" y="2"/>
                    <a:pt x="35" y="2"/>
                  </a:cubicBezTo>
                  <a:cubicBezTo>
                    <a:pt x="36" y="2"/>
                    <a:pt x="38" y="2"/>
                    <a:pt x="39" y="3"/>
                  </a:cubicBezTo>
                  <a:cubicBezTo>
                    <a:pt x="40" y="3"/>
                    <a:pt x="43" y="7"/>
                    <a:pt x="44" y="8"/>
                  </a:cubicBezTo>
                  <a:cubicBezTo>
                    <a:pt x="44" y="9"/>
                    <a:pt x="44" y="10"/>
                    <a:pt x="44" y="11"/>
                  </a:cubicBezTo>
                  <a:cubicBezTo>
                    <a:pt x="44" y="11"/>
                    <a:pt x="44" y="12"/>
                    <a:pt x="44" y="12"/>
                  </a:cubicBezTo>
                  <a:cubicBezTo>
                    <a:pt x="45" y="13"/>
                    <a:pt x="44" y="13"/>
                    <a:pt x="44" y="14"/>
                  </a:cubicBezTo>
                  <a:cubicBezTo>
                    <a:pt x="44" y="14"/>
                    <a:pt x="44" y="15"/>
                    <a:pt x="45" y="15"/>
                  </a:cubicBezTo>
                  <a:cubicBezTo>
                    <a:pt x="44" y="17"/>
                    <a:pt x="44" y="19"/>
                    <a:pt x="44" y="20"/>
                  </a:cubicBezTo>
                  <a:cubicBezTo>
                    <a:pt x="44" y="21"/>
                    <a:pt x="44" y="23"/>
                    <a:pt x="44" y="24"/>
                  </a:cubicBezTo>
                  <a:cubicBezTo>
                    <a:pt x="44" y="25"/>
                    <a:pt x="44" y="26"/>
                    <a:pt x="44" y="26"/>
                  </a:cubicBezTo>
                  <a:cubicBezTo>
                    <a:pt x="44" y="27"/>
                    <a:pt x="44" y="27"/>
                    <a:pt x="44" y="28"/>
                  </a:cubicBezTo>
                  <a:cubicBezTo>
                    <a:pt x="43" y="28"/>
                    <a:pt x="43" y="29"/>
                    <a:pt x="43" y="29"/>
                  </a:cubicBezTo>
                  <a:cubicBezTo>
                    <a:pt x="43" y="30"/>
                    <a:pt x="43" y="30"/>
                    <a:pt x="42" y="30"/>
                  </a:cubicBezTo>
                  <a:cubicBezTo>
                    <a:pt x="42" y="31"/>
                    <a:pt x="42" y="31"/>
                    <a:pt x="42" y="32"/>
                  </a:cubicBezTo>
                  <a:cubicBezTo>
                    <a:pt x="42" y="32"/>
                    <a:pt x="41" y="32"/>
                    <a:pt x="41" y="33"/>
                  </a:cubicBezTo>
                  <a:cubicBezTo>
                    <a:pt x="41" y="33"/>
                    <a:pt x="41" y="34"/>
                    <a:pt x="41" y="34"/>
                  </a:cubicBezTo>
                  <a:cubicBezTo>
                    <a:pt x="40" y="34"/>
                    <a:pt x="40" y="35"/>
                    <a:pt x="40" y="35"/>
                  </a:cubicBezTo>
                  <a:cubicBezTo>
                    <a:pt x="40" y="35"/>
                    <a:pt x="39" y="36"/>
                    <a:pt x="39" y="36"/>
                  </a:cubicBezTo>
                  <a:cubicBezTo>
                    <a:pt x="38" y="37"/>
                    <a:pt x="38" y="37"/>
                    <a:pt x="38" y="38"/>
                  </a:cubicBezTo>
                  <a:cubicBezTo>
                    <a:pt x="37" y="38"/>
                    <a:pt x="37" y="38"/>
                    <a:pt x="37" y="39"/>
                  </a:cubicBezTo>
                  <a:cubicBezTo>
                    <a:pt x="36" y="39"/>
                    <a:pt x="36" y="43"/>
                    <a:pt x="36" y="43"/>
                  </a:cubicBezTo>
                  <a:cubicBezTo>
                    <a:pt x="36" y="44"/>
                    <a:pt x="37" y="45"/>
                    <a:pt x="37" y="45"/>
                  </a:cubicBezTo>
                  <a:cubicBezTo>
                    <a:pt x="37" y="46"/>
                    <a:pt x="36" y="46"/>
                    <a:pt x="36" y="47"/>
                  </a:cubicBezTo>
                  <a:cubicBezTo>
                    <a:pt x="36" y="47"/>
                    <a:pt x="37" y="48"/>
                    <a:pt x="37" y="48"/>
                  </a:cubicBezTo>
                  <a:cubicBezTo>
                    <a:pt x="37" y="49"/>
                    <a:pt x="37" y="49"/>
                    <a:pt x="37" y="50"/>
                  </a:cubicBezTo>
                  <a:cubicBezTo>
                    <a:pt x="37" y="50"/>
                    <a:pt x="38" y="51"/>
                    <a:pt x="38" y="51"/>
                  </a:cubicBezTo>
                  <a:cubicBezTo>
                    <a:pt x="38" y="52"/>
                    <a:pt x="39" y="54"/>
                    <a:pt x="39" y="55"/>
                  </a:cubicBezTo>
                  <a:cubicBezTo>
                    <a:pt x="39" y="55"/>
                    <a:pt x="39" y="56"/>
                    <a:pt x="39" y="56"/>
                  </a:cubicBezTo>
                  <a:cubicBezTo>
                    <a:pt x="40" y="56"/>
                    <a:pt x="40" y="56"/>
                    <a:pt x="40" y="56"/>
                  </a:cubicBezTo>
                  <a:cubicBezTo>
                    <a:pt x="40" y="56"/>
                    <a:pt x="40" y="55"/>
                    <a:pt x="41" y="55"/>
                  </a:cubicBezTo>
                  <a:cubicBezTo>
                    <a:pt x="41" y="55"/>
                    <a:pt x="41" y="54"/>
                    <a:pt x="41" y="54"/>
                  </a:cubicBezTo>
                  <a:cubicBezTo>
                    <a:pt x="41" y="53"/>
                    <a:pt x="41" y="52"/>
                    <a:pt x="42" y="52"/>
                  </a:cubicBezTo>
                  <a:cubicBezTo>
                    <a:pt x="42" y="51"/>
                    <a:pt x="42" y="51"/>
                    <a:pt x="42" y="50"/>
                  </a:cubicBezTo>
                  <a:cubicBezTo>
                    <a:pt x="42" y="50"/>
                    <a:pt x="43" y="49"/>
                    <a:pt x="43" y="49"/>
                  </a:cubicBezTo>
                  <a:cubicBezTo>
                    <a:pt x="43" y="48"/>
                    <a:pt x="43" y="48"/>
                    <a:pt x="44" y="47"/>
                  </a:cubicBezTo>
                  <a:cubicBezTo>
                    <a:pt x="44" y="47"/>
                    <a:pt x="44" y="46"/>
                    <a:pt x="45" y="46"/>
                  </a:cubicBezTo>
                  <a:cubicBezTo>
                    <a:pt x="45" y="46"/>
                    <a:pt x="45" y="45"/>
                    <a:pt x="45" y="45"/>
                  </a:cubicBezTo>
                  <a:cubicBezTo>
                    <a:pt x="45" y="44"/>
                    <a:pt x="46" y="44"/>
                    <a:pt x="46" y="44"/>
                  </a:cubicBezTo>
                  <a:cubicBezTo>
                    <a:pt x="47" y="43"/>
                    <a:pt x="46" y="42"/>
                    <a:pt x="47" y="41"/>
                  </a:cubicBezTo>
                  <a:cubicBezTo>
                    <a:pt x="48" y="41"/>
                    <a:pt x="48" y="40"/>
                    <a:pt x="48" y="40"/>
                  </a:cubicBezTo>
                  <a:cubicBezTo>
                    <a:pt x="48" y="40"/>
                    <a:pt x="48" y="39"/>
                    <a:pt x="48" y="39"/>
                  </a:cubicBezTo>
                  <a:cubicBezTo>
                    <a:pt x="48" y="39"/>
                    <a:pt x="49" y="38"/>
                    <a:pt x="49" y="38"/>
                  </a:cubicBezTo>
                  <a:cubicBezTo>
                    <a:pt x="49" y="37"/>
                    <a:pt x="50" y="37"/>
                    <a:pt x="50" y="37"/>
                  </a:cubicBezTo>
                  <a:cubicBezTo>
                    <a:pt x="50" y="37"/>
                    <a:pt x="50" y="36"/>
                    <a:pt x="50" y="36"/>
                  </a:cubicBezTo>
                  <a:cubicBezTo>
                    <a:pt x="50" y="35"/>
                    <a:pt x="51" y="35"/>
                    <a:pt x="52" y="34"/>
                  </a:cubicBezTo>
                  <a:cubicBezTo>
                    <a:pt x="52" y="33"/>
                    <a:pt x="53" y="32"/>
                    <a:pt x="54" y="31"/>
                  </a:cubicBezTo>
                  <a:cubicBezTo>
                    <a:pt x="54" y="31"/>
                    <a:pt x="55" y="30"/>
                    <a:pt x="56" y="29"/>
                  </a:cubicBezTo>
                  <a:cubicBezTo>
                    <a:pt x="56" y="29"/>
                    <a:pt x="57" y="28"/>
                    <a:pt x="57" y="28"/>
                  </a:cubicBezTo>
                  <a:cubicBezTo>
                    <a:pt x="57" y="27"/>
                    <a:pt x="57" y="27"/>
                    <a:pt x="58" y="26"/>
                  </a:cubicBezTo>
                  <a:cubicBezTo>
                    <a:pt x="58" y="26"/>
                    <a:pt x="59" y="25"/>
                    <a:pt x="59" y="25"/>
                  </a:cubicBezTo>
                  <a:cubicBezTo>
                    <a:pt x="60" y="24"/>
                    <a:pt x="61" y="23"/>
                    <a:pt x="62" y="22"/>
                  </a:cubicBezTo>
                  <a:cubicBezTo>
                    <a:pt x="63" y="22"/>
                    <a:pt x="63" y="22"/>
                    <a:pt x="63" y="21"/>
                  </a:cubicBezTo>
                  <a:cubicBezTo>
                    <a:pt x="64" y="20"/>
                    <a:pt x="66" y="19"/>
                    <a:pt x="67" y="20"/>
                  </a:cubicBezTo>
                  <a:cubicBezTo>
                    <a:pt x="67" y="20"/>
                    <a:pt x="67" y="20"/>
                    <a:pt x="67" y="20"/>
                  </a:cubicBezTo>
                  <a:cubicBezTo>
                    <a:pt x="68" y="20"/>
                    <a:pt x="69" y="19"/>
                    <a:pt x="69" y="20"/>
                  </a:cubicBezTo>
                  <a:cubicBezTo>
                    <a:pt x="69" y="20"/>
                    <a:pt x="69" y="20"/>
                    <a:pt x="69" y="20"/>
                  </a:cubicBezTo>
                  <a:cubicBezTo>
                    <a:pt x="68" y="21"/>
                    <a:pt x="67" y="22"/>
                    <a:pt x="66" y="24"/>
                  </a:cubicBezTo>
                  <a:cubicBezTo>
                    <a:pt x="65" y="25"/>
                    <a:pt x="65" y="26"/>
                    <a:pt x="64" y="27"/>
                  </a:cubicBezTo>
                  <a:cubicBezTo>
                    <a:pt x="63" y="29"/>
                    <a:pt x="61" y="29"/>
                    <a:pt x="59" y="31"/>
                  </a:cubicBezTo>
                  <a:cubicBezTo>
                    <a:pt x="58" y="32"/>
                    <a:pt x="58" y="34"/>
                    <a:pt x="57" y="36"/>
                  </a:cubicBezTo>
                  <a:cubicBezTo>
                    <a:pt x="56" y="36"/>
                    <a:pt x="55" y="37"/>
                    <a:pt x="55" y="37"/>
                  </a:cubicBezTo>
                  <a:cubicBezTo>
                    <a:pt x="55" y="38"/>
                    <a:pt x="55" y="39"/>
                    <a:pt x="54" y="40"/>
                  </a:cubicBezTo>
                  <a:cubicBezTo>
                    <a:pt x="54" y="41"/>
                    <a:pt x="53" y="42"/>
                    <a:pt x="52" y="43"/>
                  </a:cubicBezTo>
                  <a:cubicBezTo>
                    <a:pt x="52" y="43"/>
                    <a:pt x="52" y="44"/>
                    <a:pt x="52" y="45"/>
                  </a:cubicBezTo>
                  <a:cubicBezTo>
                    <a:pt x="52" y="45"/>
                    <a:pt x="51" y="45"/>
                    <a:pt x="51" y="46"/>
                  </a:cubicBezTo>
                  <a:cubicBezTo>
                    <a:pt x="51" y="46"/>
                    <a:pt x="51" y="47"/>
                    <a:pt x="51" y="48"/>
                  </a:cubicBezTo>
                  <a:cubicBezTo>
                    <a:pt x="50" y="49"/>
                    <a:pt x="50" y="49"/>
                    <a:pt x="50" y="50"/>
                  </a:cubicBezTo>
                  <a:cubicBezTo>
                    <a:pt x="49" y="51"/>
                    <a:pt x="49" y="52"/>
                    <a:pt x="48" y="53"/>
                  </a:cubicBezTo>
                  <a:cubicBezTo>
                    <a:pt x="49" y="53"/>
                    <a:pt x="49" y="53"/>
                    <a:pt x="48" y="53"/>
                  </a:cubicBezTo>
                  <a:cubicBezTo>
                    <a:pt x="48" y="53"/>
                    <a:pt x="49" y="53"/>
                    <a:pt x="49" y="53"/>
                  </a:cubicBezTo>
                  <a:cubicBezTo>
                    <a:pt x="50" y="53"/>
                    <a:pt x="52" y="53"/>
                    <a:pt x="53" y="54"/>
                  </a:cubicBezTo>
                  <a:cubicBezTo>
                    <a:pt x="53" y="54"/>
                    <a:pt x="53" y="54"/>
                    <a:pt x="54" y="54"/>
                  </a:cubicBezTo>
                  <a:cubicBezTo>
                    <a:pt x="54" y="54"/>
                    <a:pt x="55" y="55"/>
                    <a:pt x="55" y="55"/>
                  </a:cubicBezTo>
                  <a:cubicBezTo>
                    <a:pt x="56" y="55"/>
                    <a:pt x="56" y="55"/>
                    <a:pt x="56" y="55"/>
                  </a:cubicBezTo>
                  <a:cubicBezTo>
                    <a:pt x="57" y="55"/>
                    <a:pt x="57" y="55"/>
                    <a:pt x="57" y="55"/>
                  </a:cubicBezTo>
                  <a:cubicBezTo>
                    <a:pt x="58" y="56"/>
                    <a:pt x="58" y="56"/>
                    <a:pt x="59" y="56"/>
                  </a:cubicBezTo>
                  <a:cubicBezTo>
                    <a:pt x="59" y="56"/>
                    <a:pt x="60" y="56"/>
                    <a:pt x="60" y="56"/>
                  </a:cubicBezTo>
                  <a:cubicBezTo>
                    <a:pt x="61" y="57"/>
                    <a:pt x="61" y="58"/>
                    <a:pt x="62" y="58"/>
                  </a:cubicBezTo>
                  <a:cubicBezTo>
                    <a:pt x="63" y="58"/>
                    <a:pt x="63" y="58"/>
                    <a:pt x="64" y="58"/>
                  </a:cubicBezTo>
                  <a:cubicBezTo>
                    <a:pt x="65" y="58"/>
                    <a:pt x="66" y="58"/>
                    <a:pt x="67" y="58"/>
                  </a:cubicBezTo>
                  <a:cubicBezTo>
                    <a:pt x="67" y="59"/>
                    <a:pt x="68" y="59"/>
                    <a:pt x="69" y="60"/>
                  </a:cubicBezTo>
                  <a:cubicBezTo>
                    <a:pt x="70" y="60"/>
                    <a:pt x="71" y="60"/>
                    <a:pt x="72" y="60"/>
                  </a:cubicBezTo>
                  <a:cubicBezTo>
                    <a:pt x="73" y="61"/>
                    <a:pt x="74" y="63"/>
                    <a:pt x="74" y="64"/>
                  </a:cubicBezTo>
                  <a:cubicBezTo>
                    <a:pt x="74" y="67"/>
                    <a:pt x="68" y="69"/>
                    <a:pt x="66" y="72"/>
                  </a:cubicBezTo>
                  <a:cubicBezTo>
                    <a:pt x="66" y="72"/>
                    <a:pt x="66" y="74"/>
                    <a:pt x="66" y="74"/>
                  </a:cubicBezTo>
                  <a:cubicBezTo>
                    <a:pt x="66" y="75"/>
                    <a:pt x="66" y="75"/>
                    <a:pt x="66" y="76"/>
                  </a:cubicBezTo>
                  <a:cubicBezTo>
                    <a:pt x="66" y="77"/>
                    <a:pt x="66" y="77"/>
                    <a:pt x="66" y="78"/>
                  </a:cubicBezTo>
                  <a:cubicBezTo>
                    <a:pt x="66" y="79"/>
                    <a:pt x="66" y="80"/>
                    <a:pt x="66" y="80"/>
                  </a:cubicBezTo>
                  <a:cubicBezTo>
                    <a:pt x="66" y="81"/>
                    <a:pt x="65" y="82"/>
                    <a:pt x="65" y="82"/>
                  </a:cubicBezTo>
                  <a:cubicBezTo>
                    <a:pt x="65" y="83"/>
                    <a:pt x="65" y="83"/>
                    <a:pt x="65" y="84"/>
                  </a:cubicBezTo>
                  <a:cubicBezTo>
                    <a:pt x="65" y="84"/>
                    <a:pt x="65" y="84"/>
                    <a:pt x="64" y="85"/>
                  </a:cubicBezTo>
                  <a:cubicBezTo>
                    <a:pt x="64" y="85"/>
                    <a:pt x="64" y="86"/>
                    <a:pt x="64" y="86"/>
                  </a:cubicBezTo>
                  <a:cubicBezTo>
                    <a:pt x="63" y="87"/>
                    <a:pt x="63" y="88"/>
                    <a:pt x="62" y="89"/>
                  </a:cubicBezTo>
                  <a:cubicBezTo>
                    <a:pt x="62" y="89"/>
                    <a:pt x="62" y="89"/>
                    <a:pt x="61" y="89"/>
                  </a:cubicBezTo>
                  <a:cubicBezTo>
                    <a:pt x="61" y="90"/>
                    <a:pt x="61" y="90"/>
                    <a:pt x="60" y="90"/>
                  </a:cubicBezTo>
                  <a:cubicBezTo>
                    <a:pt x="60" y="91"/>
                    <a:pt x="60" y="91"/>
                    <a:pt x="60" y="92"/>
                  </a:cubicBezTo>
                  <a:cubicBezTo>
                    <a:pt x="59" y="93"/>
                    <a:pt x="57" y="94"/>
                    <a:pt x="56" y="95"/>
                  </a:cubicBezTo>
                  <a:cubicBezTo>
                    <a:pt x="55" y="95"/>
                    <a:pt x="55" y="95"/>
                    <a:pt x="54" y="95"/>
                  </a:cubicBezTo>
                  <a:cubicBezTo>
                    <a:pt x="54" y="95"/>
                    <a:pt x="53" y="96"/>
                    <a:pt x="53" y="96"/>
                  </a:cubicBezTo>
                  <a:cubicBezTo>
                    <a:pt x="53" y="96"/>
                    <a:pt x="52" y="96"/>
                    <a:pt x="52" y="96"/>
                  </a:cubicBezTo>
                  <a:cubicBezTo>
                    <a:pt x="52" y="96"/>
                    <a:pt x="51" y="95"/>
                    <a:pt x="51" y="95"/>
                  </a:cubicBezTo>
                  <a:cubicBezTo>
                    <a:pt x="51" y="94"/>
                    <a:pt x="52" y="94"/>
                    <a:pt x="53" y="93"/>
                  </a:cubicBezTo>
                  <a:cubicBezTo>
                    <a:pt x="53" y="93"/>
                    <a:pt x="53" y="93"/>
                    <a:pt x="53" y="93"/>
                  </a:cubicBezTo>
                  <a:cubicBezTo>
                    <a:pt x="54" y="92"/>
                    <a:pt x="56" y="91"/>
                    <a:pt x="56" y="90"/>
                  </a:cubicBezTo>
                  <a:cubicBezTo>
                    <a:pt x="56" y="90"/>
                    <a:pt x="57" y="90"/>
                    <a:pt x="57" y="89"/>
                  </a:cubicBezTo>
                  <a:cubicBezTo>
                    <a:pt x="57" y="89"/>
                    <a:pt x="57" y="89"/>
                    <a:pt x="57" y="88"/>
                  </a:cubicBezTo>
                  <a:cubicBezTo>
                    <a:pt x="58" y="88"/>
                    <a:pt x="58" y="87"/>
                    <a:pt x="59" y="87"/>
                  </a:cubicBezTo>
                  <a:cubicBezTo>
                    <a:pt x="59" y="87"/>
                    <a:pt x="59" y="87"/>
                    <a:pt x="59" y="86"/>
                  </a:cubicBezTo>
                  <a:cubicBezTo>
                    <a:pt x="59" y="86"/>
                    <a:pt x="59" y="85"/>
                    <a:pt x="60" y="84"/>
                  </a:cubicBezTo>
                  <a:cubicBezTo>
                    <a:pt x="60" y="84"/>
                    <a:pt x="60" y="83"/>
                    <a:pt x="60" y="83"/>
                  </a:cubicBezTo>
                  <a:cubicBezTo>
                    <a:pt x="60" y="82"/>
                    <a:pt x="61" y="82"/>
                    <a:pt x="61" y="82"/>
                  </a:cubicBezTo>
                  <a:cubicBezTo>
                    <a:pt x="61" y="81"/>
                    <a:pt x="61" y="81"/>
                    <a:pt x="61" y="80"/>
                  </a:cubicBezTo>
                  <a:cubicBezTo>
                    <a:pt x="61" y="80"/>
                    <a:pt x="61" y="79"/>
                    <a:pt x="61" y="79"/>
                  </a:cubicBezTo>
                  <a:cubicBezTo>
                    <a:pt x="61" y="78"/>
                    <a:pt x="61" y="77"/>
                    <a:pt x="61" y="76"/>
                  </a:cubicBezTo>
                  <a:cubicBezTo>
                    <a:pt x="60" y="77"/>
                    <a:pt x="59" y="77"/>
                    <a:pt x="59" y="78"/>
                  </a:cubicBezTo>
                  <a:cubicBezTo>
                    <a:pt x="58" y="78"/>
                    <a:pt x="57" y="79"/>
                    <a:pt x="57" y="80"/>
                  </a:cubicBezTo>
                  <a:cubicBezTo>
                    <a:pt x="56" y="80"/>
                    <a:pt x="56" y="80"/>
                    <a:pt x="55" y="80"/>
                  </a:cubicBezTo>
                  <a:cubicBezTo>
                    <a:pt x="54" y="81"/>
                    <a:pt x="54" y="81"/>
                    <a:pt x="53" y="81"/>
                  </a:cubicBezTo>
                  <a:cubicBezTo>
                    <a:pt x="52" y="82"/>
                    <a:pt x="50" y="81"/>
                    <a:pt x="49" y="80"/>
                  </a:cubicBezTo>
                  <a:cubicBezTo>
                    <a:pt x="48" y="80"/>
                    <a:pt x="47" y="80"/>
                    <a:pt x="47" y="79"/>
                  </a:cubicBezTo>
                  <a:cubicBezTo>
                    <a:pt x="46" y="78"/>
                    <a:pt x="46" y="78"/>
                    <a:pt x="45" y="77"/>
                  </a:cubicBezTo>
                  <a:cubicBezTo>
                    <a:pt x="45" y="77"/>
                    <a:pt x="44" y="76"/>
                    <a:pt x="44" y="76"/>
                  </a:cubicBezTo>
                  <a:cubicBezTo>
                    <a:pt x="43" y="75"/>
                    <a:pt x="42" y="73"/>
                    <a:pt x="41" y="72"/>
                  </a:cubicBezTo>
                  <a:cubicBezTo>
                    <a:pt x="41" y="71"/>
                    <a:pt x="41" y="71"/>
                    <a:pt x="40" y="70"/>
                  </a:cubicBezTo>
                  <a:cubicBezTo>
                    <a:pt x="39" y="71"/>
                    <a:pt x="39" y="72"/>
                    <a:pt x="39" y="73"/>
                  </a:cubicBezTo>
                  <a:cubicBezTo>
                    <a:pt x="38" y="74"/>
                    <a:pt x="38" y="75"/>
                    <a:pt x="37" y="76"/>
                  </a:cubicBezTo>
                  <a:cubicBezTo>
                    <a:pt x="37" y="76"/>
                    <a:pt x="37" y="77"/>
                    <a:pt x="36" y="77"/>
                  </a:cubicBezTo>
                  <a:cubicBezTo>
                    <a:pt x="36" y="78"/>
                    <a:pt x="36" y="78"/>
                    <a:pt x="35" y="79"/>
                  </a:cubicBezTo>
                  <a:cubicBezTo>
                    <a:pt x="35" y="79"/>
                    <a:pt x="35" y="79"/>
                    <a:pt x="35" y="79"/>
                  </a:cubicBezTo>
                  <a:cubicBezTo>
                    <a:pt x="35" y="80"/>
                    <a:pt x="35" y="80"/>
                    <a:pt x="35" y="80"/>
                  </a:cubicBezTo>
                  <a:cubicBezTo>
                    <a:pt x="34" y="81"/>
                    <a:pt x="34" y="81"/>
                    <a:pt x="34" y="82"/>
                  </a:cubicBezTo>
                  <a:cubicBezTo>
                    <a:pt x="34" y="82"/>
                    <a:pt x="34" y="83"/>
                    <a:pt x="33" y="83"/>
                  </a:cubicBezTo>
                  <a:cubicBezTo>
                    <a:pt x="33" y="83"/>
                    <a:pt x="33" y="84"/>
                    <a:pt x="33" y="84"/>
                  </a:cubicBezTo>
                  <a:cubicBezTo>
                    <a:pt x="33" y="85"/>
                    <a:pt x="32" y="85"/>
                    <a:pt x="32" y="86"/>
                  </a:cubicBezTo>
                  <a:cubicBezTo>
                    <a:pt x="32" y="86"/>
                    <a:pt x="31" y="87"/>
                    <a:pt x="31" y="87"/>
                  </a:cubicBezTo>
                  <a:cubicBezTo>
                    <a:pt x="31" y="88"/>
                    <a:pt x="31" y="89"/>
                    <a:pt x="30" y="89"/>
                  </a:cubicBezTo>
                  <a:cubicBezTo>
                    <a:pt x="30" y="90"/>
                    <a:pt x="30" y="90"/>
                    <a:pt x="30" y="90"/>
                  </a:cubicBezTo>
                  <a:cubicBezTo>
                    <a:pt x="29" y="91"/>
                    <a:pt x="29" y="92"/>
                    <a:pt x="28" y="93"/>
                  </a:cubicBezTo>
                  <a:cubicBezTo>
                    <a:pt x="28" y="94"/>
                    <a:pt x="28" y="95"/>
                    <a:pt x="27" y="96"/>
                  </a:cubicBezTo>
                  <a:cubicBezTo>
                    <a:pt x="27" y="97"/>
                    <a:pt x="26" y="98"/>
                    <a:pt x="26" y="98"/>
                  </a:cubicBezTo>
                  <a:cubicBezTo>
                    <a:pt x="25" y="99"/>
                    <a:pt x="25" y="99"/>
                    <a:pt x="25" y="100"/>
                  </a:cubicBezTo>
                  <a:cubicBezTo>
                    <a:pt x="25" y="100"/>
                    <a:pt x="24" y="101"/>
                    <a:pt x="24" y="101"/>
                  </a:cubicBezTo>
                  <a:cubicBezTo>
                    <a:pt x="24" y="102"/>
                    <a:pt x="24" y="103"/>
                    <a:pt x="23" y="104"/>
                  </a:cubicBezTo>
                  <a:cubicBezTo>
                    <a:pt x="23" y="104"/>
                    <a:pt x="23" y="104"/>
                    <a:pt x="23" y="104"/>
                  </a:cubicBezTo>
                  <a:cubicBezTo>
                    <a:pt x="23" y="105"/>
                    <a:pt x="23" y="105"/>
                    <a:pt x="23" y="105"/>
                  </a:cubicBezTo>
                  <a:cubicBezTo>
                    <a:pt x="23" y="105"/>
                    <a:pt x="24" y="105"/>
                    <a:pt x="24" y="106"/>
                  </a:cubicBezTo>
                  <a:cubicBezTo>
                    <a:pt x="24" y="107"/>
                    <a:pt x="22" y="109"/>
                    <a:pt x="21" y="110"/>
                  </a:cubicBezTo>
                  <a:cubicBezTo>
                    <a:pt x="20" y="110"/>
                    <a:pt x="19" y="112"/>
                    <a:pt x="18" y="111"/>
                  </a:cubicBezTo>
                  <a:cubicBezTo>
                    <a:pt x="17" y="110"/>
                    <a:pt x="16" y="108"/>
                    <a:pt x="17" y="107"/>
                  </a:cubicBezTo>
                  <a:cubicBezTo>
                    <a:pt x="17" y="106"/>
                    <a:pt x="17" y="106"/>
                    <a:pt x="17" y="105"/>
                  </a:cubicBezTo>
                  <a:cubicBezTo>
                    <a:pt x="17" y="105"/>
                    <a:pt x="17" y="104"/>
                    <a:pt x="17" y="104"/>
                  </a:cubicBezTo>
                  <a:cubicBezTo>
                    <a:pt x="18" y="103"/>
                    <a:pt x="19" y="102"/>
                    <a:pt x="18" y="101"/>
                  </a:cubicBezTo>
                  <a:cubicBezTo>
                    <a:pt x="19" y="101"/>
                    <a:pt x="19" y="100"/>
                    <a:pt x="20" y="100"/>
                  </a:cubicBezTo>
                  <a:cubicBezTo>
                    <a:pt x="20" y="100"/>
                    <a:pt x="20" y="99"/>
                    <a:pt x="20" y="99"/>
                  </a:cubicBezTo>
                  <a:cubicBezTo>
                    <a:pt x="20" y="98"/>
                    <a:pt x="20" y="98"/>
                    <a:pt x="21" y="98"/>
                  </a:cubicBezTo>
                  <a:cubicBezTo>
                    <a:pt x="21" y="97"/>
                    <a:pt x="21" y="97"/>
                    <a:pt x="21" y="97"/>
                  </a:cubicBezTo>
                  <a:cubicBezTo>
                    <a:pt x="21" y="97"/>
                    <a:pt x="21" y="96"/>
                    <a:pt x="21" y="96"/>
                  </a:cubicBezTo>
                  <a:cubicBezTo>
                    <a:pt x="21" y="95"/>
                    <a:pt x="22" y="95"/>
                    <a:pt x="22" y="95"/>
                  </a:cubicBezTo>
                  <a:cubicBezTo>
                    <a:pt x="22" y="94"/>
                    <a:pt x="22" y="94"/>
                    <a:pt x="22" y="94"/>
                  </a:cubicBezTo>
                  <a:cubicBezTo>
                    <a:pt x="22" y="93"/>
                    <a:pt x="23" y="93"/>
                    <a:pt x="23" y="93"/>
                  </a:cubicBezTo>
                  <a:cubicBezTo>
                    <a:pt x="23" y="92"/>
                    <a:pt x="23" y="91"/>
                    <a:pt x="23" y="91"/>
                  </a:cubicBezTo>
                  <a:cubicBezTo>
                    <a:pt x="23" y="90"/>
                    <a:pt x="24" y="90"/>
                    <a:pt x="24" y="90"/>
                  </a:cubicBezTo>
                  <a:cubicBezTo>
                    <a:pt x="24" y="89"/>
                    <a:pt x="24" y="89"/>
                    <a:pt x="24" y="88"/>
                  </a:cubicBezTo>
                  <a:cubicBezTo>
                    <a:pt x="25" y="88"/>
                    <a:pt x="25" y="87"/>
                    <a:pt x="25" y="87"/>
                  </a:cubicBezTo>
                  <a:cubicBezTo>
                    <a:pt x="25" y="86"/>
                    <a:pt x="26" y="85"/>
                    <a:pt x="26" y="85"/>
                  </a:cubicBezTo>
                  <a:cubicBezTo>
                    <a:pt x="26" y="84"/>
                    <a:pt x="26" y="84"/>
                    <a:pt x="26" y="84"/>
                  </a:cubicBezTo>
                  <a:cubicBezTo>
                    <a:pt x="26" y="83"/>
                    <a:pt x="26" y="83"/>
                    <a:pt x="27" y="82"/>
                  </a:cubicBezTo>
                  <a:cubicBezTo>
                    <a:pt x="27" y="81"/>
                    <a:pt x="27" y="81"/>
                    <a:pt x="28" y="80"/>
                  </a:cubicBezTo>
                  <a:cubicBezTo>
                    <a:pt x="28" y="80"/>
                    <a:pt x="28" y="79"/>
                    <a:pt x="28" y="79"/>
                  </a:cubicBezTo>
                  <a:cubicBezTo>
                    <a:pt x="28" y="78"/>
                    <a:pt x="29" y="77"/>
                    <a:pt x="28" y="76"/>
                  </a:cubicBezTo>
                  <a:cubicBezTo>
                    <a:pt x="29" y="76"/>
                    <a:pt x="29" y="76"/>
                    <a:pt x="29" y="75"/>
                  </a:cubicBezTo>
                  <a:cubicBezTo>
                    <a:pt x="30" y="75"/>
                    <a:pt x="30" y="75"/>
                    <a:pt x="30" y="75"/>
                  </a:cubicBezTo>
                  <a:cubicBezTo>
                    <a:pt x="30" y="75"/>
                    <a:pt x="30" y="75"/>
                    <a:pt x="30" y="75"/>
                  </a:cubicBezTo>
                  <a:cubicBezTo>
                    <a:pt x="30" y="73"/>
                    <a:pt x="31" y="73"/>
                    <a:pt x="31" y="72"/>
                  </a:cubicBezTo>
                  <a:cubicBezTo>
                    <a:pt x="31" y="71"/>
                    <a:pt x="32" y="71"/>
                    <a:pt x="32" y="70"/>
                  </a:cubicBezTo>
                  <a:cubicBezTo>
                    <a:pt x="32" y="70"/>
                    <a:pt x="33" y="69"/>
                    <a:pt x="33" y="69"/>
                  </a:cubicBezTo>
                  <a:cubicBezTo>
                    <a:pt x="33" y="68"/>
                    <a:pt x="33" y="68"/>
                    <a:pt x="33" y="67"/>
                  </a:cubicBezTo>
                  <a:cubicBezTo>
                    <a:pt x="34" y="67"/>
                    <a:pt x="34" y="67"/>
                    <a:pt x="34" y="66"/>
                  </a:cubicBezTo>
                  <a:cubicBezTo>
                    <a:pt x="35" y="66"/>
                    <a:pt x="35" y="65"/>
                    <a:pt x="35" y="65"/>
                  </a:cubicBezTo>
                  <a:cubicBezTo>
                    <a:pt x="35" y="64"/>
                    <a:pt x="36" y="64"/>
                    <a:pt x="36" y="63"/>
                  </a:cubicBezTo>
                  <a:cubicBezTo>
                    <a:pt x="36" y="63"/>
                    <a:pt x="36" y="63"/>
                    <a:pt x="36" y="63"/>
                  </a:cubicBezTo>
                  <a:cubicBezTo>
                    <a:pt x="36" y="63"/>
                    <a:pt x="36" y="63"/>
                    <a:pt x="36" y="62"/>
                  </a:cubicBezTo>
                  <a:cubicBezTo>
                    <a:pt x="36" y="62"/>
                    <a:pt x="36" y="62"/>
                    <a:pt x="36" y="61"/>
                  </a:cubicBezTo>
                  <a:cubicBezTo>
                    <a:pt x="36" y="59"/>
                    <a:pt x="35" y="57"/>
                    <a:pt x="34" y="55"/>
                  </a:cubicBezTo>
                  <a:cubicBezTo>
                    <a:pt x="34" y="55"/>
                    <a:pt x="33" y="54"/>
                    <a:pt x="33" y="54"/>
                  </a:cubicBezTo>
                  <a:cubicBezTo>
                    <a:pt x="33" y="52"/>
                    <a:pt x="32" y="51"/>
                    <a:pt x="31" y="50"/>
                  </a:cubicBezTo>
                  <a:cubicBezTo>
                    <a:pt x="31" y="50"/>
                    <a:pt x="31" y="49"/>
                    <a:pt x="31" y="48"/>
                  </a:cubicBezTo>
                  <a:cubicBezTo>
                    <a:pt x="31" y="48"/>
                    <a:pt x="30" y="47"/>
                    <a:pt x="30" y="46"/>
                  </a:cubicBezTo>
                  <a:cubicBezTo>
                    <a:pt x="30" y="46"/>
                    <a:pt x="30" y="46"/>
                    <a:pt x="30" y="46"/>
                  </a:cubicBezTo>
                  <a:cubicBezTo>
                    <a:pt x="30" y="45"/>
                    <a:pt x="30" y="44"/>
                    <a:pt x="29" y="44"/>
                  </a:cubicBezTo>
                  <a:cubicBezTo>
                    <a:pt x="29" y="43"/>
                    <a:pt x="29" y="43"/>
                    <a:pt x="28" y="42"/>
                  </a:cubicBezTo>
                  <a:cubicBezTo>
                    <a:pt x="28" y="42"/>
                    <a:pt x="28" y="41"/>
                    <a:pt x="28" y="41"/>
                  </a:cubicBezTo>
                  <a:cubicBezTo>
                    <a:pt x="27" y="40"/>
                    <a:pt x="25" y="40"/>
                    <a:pt x="24" y="40"/>
                  </a:cubicBezTo>
                  <a:cubicBezTo>
                    <a:pt x="24" y="40"/>
                    <a:pt x="24" y="40"/>
                    <a:pt x="23" y="39"/>
                  </a:cubicBezTo>
                  <a:cubicBezTo>
                    <a:pt x="23" y="40"/>
                    <a:pt x="23" y="40"/>
                    <a:pt x="23" y="41"/>
                  </a:cubicBezTo>
                  <a:cubicBezTo>
                    <a:pt x="23" y="41"/>
                    <a:pt x="23" y="42"/>
                    <a:pt x="23" y="42"/>
                  </a:cubicBezTo>
                  <a:cubicBezTo>
                    <a:pt x="23" y="43"/>
                    <a:pt x="23" y="43"/>
                    <a:pt x="23" y="44"/>
                  </a:cubicBezTo>
                  <a:cubicBezTo>
                    <a:pt x="23" y="44"/>
                    <a:pt x="23" y="44"/>
                    <a:pt x="23" y="45"/>
                  </a:cubicBezTo>
                  <a:cubicBezTo>
                    <a:pt x="23" y="45"/>
                    <a:pt x="23" y="46"/>
                    <a:pt x="23" y="46"/>
                  </a:cubicBezTo>
                  <a:cubicBezTo>
                    <a:pt x="23" y="48"/>
                    <a:pt x="23" y="50"/>
                    <a:pt x="23" y="52"/>
                  </a:cubicBezTo>
                  <a:cubicBezTo>
                    <a:pt x="23" y="53"/>
                    <a:pt x="23" y="53"/>
                    <a:pt x="23" y="54"/>
                  </a:cubicBezTo>
                  <a:cubicBezTo>
                    <a:pt x="23" y="54"/>
                    <a:pt x="23" y="55"/>
                    <a:pt x="24" y="55"/>
                  </a:cubicBezTo>
                  <a:cubicBezTo>
                    <a:pt x="24" y="56"/>
                    <a:pt x="23" y="57"/>
                    <a:pt x="23" y="58"/>
                  </a:cubicBezTo>
                  <a:cubicBezTo>
                    <a:pt x="23" y="59"/>
                    <a:pt x="23" y="61"/>
                    <a:pt x="24" y="62"/>
                  </a:cubicBezTo>
                  <a:cubicBezTo>
                    <a:pt x="24" y="62"/>
                    <a:pt x="24" y="63"/>
                    <a:pt x="24" y="63"/>
                  </a:cubicBezTo>
                  <a:cubicBezTo>
                    <a:pt x="24" y="64"/>
                    <a:pt x="23" y="65"/>
                    <a:pt x="23" y="67"/>
                  </a:cubicBezTo>
                  <a:cubicBezTo>
                    <a:pt x="23" y="67"/>
                    <a:pt x="24" y="68"/>
                    <a:pt x="24" y="68"/>
                  </a:cubicBezTo>
                  <a:cubicBezTo>
                    <a:pt x="24" y="69"/>
                    <a:pt x="23" y="69"/>
                    <a:pt x="23" y="70"/>
                  </a:cubicBezTo>
                  <a:cubicBezTo>
                    <a:pt x="23" y="71"/>
                    <a:pt x="23" y="71"/>
                    <a:pt x="22" y="72"/>
                  </a:cubicBezTo>
                  <a:cubicBezTo>
                    <a:pt x="22" y="73"/>
                    <a:pt x="22" y="74"/>
                    <a:pt x="21" y="75"/>
                  </a:cubicBezTo>
                  <a:cubicBezTo>
                    <a:pt x="21" y="75"/>
                    <a:pt x="21" y="76"/>
                    <a:pt x="20" y="77"/>
                  </a:cubicBezTo>
                  <a:cubicBezTo>
                    <a:pt x="19" y="77"/>
                    <a:pt x="18" y="77"/>
                    <a:pt x="17" y="77"/>
                  </a:cubicBezTo>
                  <a:cubicBezTo>
                    <a:pt x="16" y="77"/>
                    <a:pt x="16" y="77"/>
                    <a:pt x="15" y="77"/>
                  </a:cubicBezTo>
                  <a:cubicBezTo>
                    <a:pt x="14" y="77"/>
                    <a:pt x="13" y="78"/>
                    <a:pt x="12" y="77"/>
                  </a:cubicBezTo>
                  <a:cubicBezTo>
                    <a:pt x="11" y="77"/>
                    <a:pt x="10" y="75"/>
                    <a:pt x="10" y="74"/>
                  </a:cubicBezTo>
                  <a:cubicBezTo>
                    <a:pt x="10" y="74"/>
                    <a:pt x="10" y="74"/>
                    <a:pt x="10" y="73"/>
                  </a:cubicBezTo>
                  <a:cubicBezTo>
                    <a:pt x="9" y="73"/>
                    <a:pt x="9" y="72"/>
                    <a:pt x="9" y="72"/>
                  </a:cubicBezTo>
                  <a:cubicBezTo>
                    <a:pt x="8" y="71"/>
                    <a:pt x="8" y="70"/>
                    <a:pt x="8" y="69"/>
                  </a:cubicBezTo>
                  <a:cubicBezTo>
                    <a:pt x="8" y="69"/>
                    <a:pt x="7" y="68"/>
                    <a:pt x="7" y="67"/>
                  </a:cubicBezTo>
                  <a:cubicBezTo>
                    <a:pt x="6" y="66"/>
                    <a:pt x="6" y="66"/>
                    <a:pt x="6" y="65"/>
                  </a:cubicBezTo>
                  <a:cubicBezTo>
                    <a:pt x="5" y="64"/>
                    <a:pt x="5" y="63"/>
                    <a:pt x="5" y="62"/>
                  </a:cubicBezTo>
                  <a:cubicBezTo>
                    <a:pt x="4" y="61"/>
                    <a:pt x="4" y="60"/>
                    <a:pt x="4" y="60"/>
                  </a:cubicBezTo>
                  <a:cubicBezTo>
                    <a:pt x="3" y="59"/>
                    <a:pt x="3" y="58"/>
                    <a:pt x="2" y="57"/>
                  </a:cubicBezTo>
                  <a:cubicBezTo>
                    <a:pt x="2" y="56"/>
                    <a:pt x="2" y="55"/>
                    <a:pt x="2" y="54"/>
                  </a:cubicBezTo>
                  <a:cubicBezTo>
                    <a:pt x="2" y="53"/>
                    <a:pt x="1" y="53"/>
                    <a:pt x="1" y="52"/>
                  </a:cubicBezTo>
                  <a:cubicBezTo>
                    <a:pt x="1" y="52"/>
                    <a:pt x="1" y="51"/>
                    <a:pt x="1" y="51"/>
                  </a:cubicBezTo>
                  <a:cubicBezTo>
                    <a:pt x="1" y="50"/>
                    <a:pt x="1" y="48"/>
                    <a:pt x="0" y="47"/>
                  </a:cubicBezTo>
                  <a:cubicBezTo>
                    <a:pt x="0" y="46"/>
                    <a:pt x="0" y="45"/>
                    <a:pt x="0" y="44"/>
                  </a:cubicBezTo>
                  <a:cubicBezTo>
                    <a:pt x="0" y="44"/>
                    <a:pt x="0" y="44"/>
                    <a:pt x="0" y="43"/>
                  </a:cubicBezTo>
                  <a:cubicBezTo>
                    <a:pt x="0" y="43"/>
                    <a:pt x="0" y="42"/>
                    <a:pt x="0" y="42"/>
                  </a:cubicBezTo>
                  <a:cubicBezTo>
                    <a:pt x="0" y="41"/>
                    <a:pt x="0" y="41"/>
                    <a:pt x="0" y="40"/>
                  </a:cubicBezTo>
                  <a:cubicBezTo>
                    <a:pt x="0" y="40"/>
                    <a:pt x="0" y="39"/>
                    <a:pt x="0" y="39"/>
                  </a:cubicBezTo>
                  <a:cubicBezTo>
                    <a:pt x="1" y="39"/>
                    <a:pt x="1" y="38"/>
                    <a:pt x="2" y="39"/>
                  </a:cubicBezTo>
                  <a:cubicBezTo>
                    <a:pt x="4" y="40"/>
                    <a:pt x="4" y="43"/>
                    <a:pt x="5" y="44"/>
                  </a:cubicBezTo>
                  <a:cubicBezTo>
                    <a:pt x="6" y="45"/>
                    <a:pt x="7" y="47"/>
                    <a:pt x="8" y="48"/>
                  </a:cubicBezTo>
                  <a:cubicBezTo>
                    <a:pt x="8" y="48"/>
                    <a:pt x="8" y="49"/>
                    <a:pt x="8" y="49"/>
                  </a:cubicBezTo>
                  <a:cubicBezTo>
                    <a:pt x="9" y="50"/>
                    <a:pt x="9" y="50"/>
                    <a:pt x="10" y="51"/>
                  </a:cubicBezTo>
                  <a:cubicBezTo>
                    <a:pt x="11" y="52"/>
                    <a:pt x="11" y="53"/>
                    <a:pt x="12" y="54"/>
                  </a:cubicBezTo>
                  <a:cubicBezTo>
                    <a:pt x="12" y="55"/>
                    <a:pt x="12" y="56"/>
                    <a:pt x="13" y="56"/>
                  </a:cubicBezTo>
                  <a:cubicBezTo>
                    <a:pt x="13" y="56"/>
                    <a:pt x="13" y="56"/>
                    <a:pt x="13" y="56"/>
                  </a:cubicBezTo>
                  <a:cubicBezTo>
                    <a:pt x="13" y="55"/>
                    <a:pt x="13" y="55"/>
                    <a:pt x="13" y="55"/>
                  </a:cubicBezTo>
                  <a:cubicBezTo>
                    <a:pt x="13" y="54"/>
                    <a:pt x="13" y="54"/>
                    <a:pt x="13" y="54"/>
                  </a:cubicBezTo>
                  <a:cubicBezTo>
                    <a:pt x="13" y="53"/>
                    <a:pt x="13" y="53"/>
                    <a:pt x="13" y="53"/>
                  </a:cubicBezTo>
                  <a:cubicBezTo>
                    <a:pt x="13" y="52"/>
                    <a:pt x="13" y="51"/>
                    <a:pt x="13" y="51"/>
                  </a:cubicBezTo>
                  <a:cubicBezTo>
                    <a:pt x="13" y="50"/>
                    <a:pt x="13" y="50"/>
                    <a:pt x="13" y="49"/>
                  </a:cubicBezTo>
                  <a:cubicBezTo>
                    <a:pt x="13" y="49"/>
                    <a:pt x="13" y="48"/>
                    <a:pt x="13" y="48"/>
                  </a:cubicBezTo>
                  <a:cubicBezTo>
                    <a:pt x="14" y="46"/>
                    <a:pt x="14" y="45"/>
                    <a:pt x="14" y="43"/>
                  </a:cubicBezTo>
                  <a:cubicBezTo>
                    <a:pt x="14" y="42"/>
                    <a:pt x="14" y="41"/>
                    <a:pt x="14" y="39"/>
                  </a:cubicBezTo>
                  <a:cubicBezTo>
                    <a:pt x="14" y="39"/>
                    <a:pt x="14" y="38"/>
                    <a:pt x="14" y="38"/>
                  </a:cubicBezTo>
                  <a:cubicBezTo>
                    <a:pt x="14" y="37"/>
                    <a:pt x="14" y="37"/>
                    <a:pt x="15" y="37"/>
                  </a:cubicBezTo>
                  <a:cubicBezTo>
                    <a:pt x="15" y="37"/>
                    <a:pt x="15" y="36"/>
                    <a:pt x="15" y="35"/>
                  </a:cubicBezTo>
                  <a:cubicBezTo>
                    <a:pt x="15" y="35"/>
                    <a:pt x="15" y="35"/>
                    <a:pt x="15" y="35"/>
                  </a:cubicBezTo>
                  <a:cubicBezTo>
                    <a:pt x="15" y="34"/>
                    <a:pt x="12" y="31"/>
                    <a:pt x="11" y="31"/>
                  </a:cubicBezTo>
                  <a:cubicBezTo>
                    <a:pt x="11" y="30"/>
                    <a:pt x="10" y="30"/>
                    <a:pt x="10" y="30"/>
                  </a:cubicBezTo>
                  <a:cubicBezTo>
                    <a:pt x="9" y="30"/>
                    <a:pt x="9" y="29"/>
                    <a:pt x="9" y="28"/>
                  </a:cubicBezTo>
                  <a:cubicBezTo>
                    <a:pt x="8" y="27"/>
                    <a:pt x="8" y="26"/>
                    <a:pt x="7" y="25"/>
                  </a:cubicBezTo>
                  <a:cubicBezTo>
                    <a:pt x="7" y="25"/>
                    <a:pt x="7" y="24"/>
                    <a:pt x="6" y="23"/>
                  </a:cubicBezTo>
                  <a:cubicBezTo>
                    <a:pt x="6" y="22"/>
                    <a:pt x="4" y="21"/>
                    <a:pt x="4" y="20"/>
                  </a:cubicBezTo>
                  <a:cubicBezTo>
                    <a:pt x="4" y="20"/>
                    <a:pt x="4" y="19"/>
                    <a:pt x="4" y="19"/>
                  </a:cubicBezTo>
                  <a:cubicBezTo>
                    <a:pt x="4" y="18"/>
                    <a:pt x="4" y="18"/>
                    <a:pt x="3" y="17"/>
                  </a:cubicBezTo>
                  <a:cubicBezTo>
                    <a:pt x="3" y="16"/>
                    <a:pt x="3" y="16"/>
                    <a:pt x="3" y="15"/>
                  </a:cubicBezTo>
                  <a:cubicBezTo>
                    <a:pt x="3" y="15"/>
                    <a:pt x="3" y="15"/>
                    <a:pt x="3" y="14"/>
                  </a:cubicBezTo>
                  <a:cubicBezTo>
                    <a:pt x="3" y="14"/>
                    <a:pt x="3" y="13"/>
                    <a:pt x="2" y="13"/>
                  </a:cubicBezTo>
                  <a:cubicBezTo>
                    <a:pt x="2" y="13"/>
                    <a:pt x="2" y="12"/>
                    <a:pt x="2" y="12"/>
                  </a:cubicBezTo>
                  <a:cubicBezTo>
                    <a:pt x="2" y="12"/>
                    <a:pt x="2" y="11"/>
                    <a:pt x="2" y="11"/>
                  </a:cubicBezTo>
                  <a:cubicBezTo>
                    <a:pt x="2" y="11"/>
                    <a:pt x="2" y="10"/>
                    <a:pt x="2" y="10"/>
                  </a:cubicBezTo>
                  <a:cubicBezTo>
                    <a:pt x="2" y="9"/>
                    <a:pt x="2" y="8"/>
                    <a:pt x="2" y="8"/>
                  </a:cubicBezTo>
                  <a:cubicBezTo>
                    <a:pt x="2" y="7"/>
                    <a:pt x="2" y="7"/>
                    <a:pt x="2" y="7"/>
                  </a:cubicBezTo>
                  <a:cubicBezTo>
                    <a:pt x="2" y="6"/>
                    <a:pt x="2" y="6"/>
                    <a:pt x="2" y="5"/>
                  </a:cubicBezTo>
                  <a:cubicBezTo>
                    <a:pt x="2" y="5"/>
                    <a:pt x="2" y="5"/>
                    <a:pt x="2" y="5"/>
                  </a:cubicBezTo>
                  <a:cubicBezTo>
                    <a:pt x="3" y="4"/>
                    <a:pt x="3" y="4"/>
                    <a:pt x="3" y="3"/>
                  </a:cubicBezTo>
                  <a:cubicBezTo>
                    <a:pt x="3" y="2"/>
                    <a:pt x="4" y="2"/>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2" name="Freeform 10"/>
            <p:cNvSpPr>
              <a:spLocks noEditPoints="1"/>
            </p:cNvSpPr>
            <p:nvPr/>
          </p:nvSpPr>
          <p:spPr bwMode="auto">
            <a:xfrm>
              <a:off x="6569075" y="2411413"/>
              <a:ext cx="277813" cy="306388"/>
            </a:xfrm>
            <a:custGeom>
              <a:avLst/>
              <a:gdLst>
                <a:gd name="T0" fmla="*/ 16 w 102"/>
                <a:gd name="T1" fmla="*/ 44 h 112"/>
                <a:gd name="T2" fmla="*/ 74 w 102"/>
                <a:gd name="T3" fmla="*/ 56 h 112"/>
                <a:gd name="T4" fmla="*/ 71 w 102"/>
                <a:gd name="T5" fmla="*/ 62 h 112"/>
                <a:gd name="T6" fmla="*/ 78 w 102"/>
                <a:gd name="T7" fmla="*/ 59 h 112"/>
                <a:gd name="T8" fmla="*/ 61 w 102"/>
                <a:gd name="T9" fmla="*/ 14 h 112"/>
                <a:gd name="T10" fmla="*/ 96 w 102"/>
                <a:gd name="T11" fmla="*/ 19 h 112"/>
                <a:gd name="T12" fmla="*/ 97 w 102"/>
                <a:gd name="T13" fmla="*/ 24 h 112"/>
                <a:gd name="T14" fmla="*/ 93 w 102"/>
                <a:gd name="T15" fmla="*/ 31 h 112"/>
                <a:gd name="T16" fmla="*/ 96 w 102"/>
                <a:gd name="T17" fmla="*/ 33 h 112"/>
                <a:gd name="T18" fmla="*/ 97 w 102"/>
                <a:gd name="T19" fmla="*/ 40 h 112"/>
                <a:gd name="T20" fmla="*/ 86 w 102"/>
                <a:gd name="T21" fmla="*/ 42 h 112"/>
                <a:gd name="T22" fmla="*/ 78 w 102"/>
                <a:gd name="T23" fmla="*/ 43 h 112"/>
                <a:gd name="T24" fmla="*/ 70 w 102"/>
                <a:gd name="T25" fmla="*/ 49 h 112"/>
                <a:gd name="T26" fmla="*/ 86 w 102"/>
                <a:gd name="T27" fmla="*/ 54 h 112"/>
                <a:gd name="T28" fmla="*/ 84 w 102"/>
                <a:gd name="T29" fmla="*/ 64 h 112"/>
                <a:gd name="T30" fmla="*/ 75 w 102"/>
                <a:gd name="T31" fmla="*/ 70 h 112"/>
                <a:gd name="T32" fmla="*/ 76 w 102"/>
                <a:gd name="T33" fmla="*/ 76 h 112"/>
                <a:gd name="T34" fmla="*/ 78 w 102"/>
                <a:gd name="T35" fmla="*/ 87 h 112"/>
                <a:gd name="T36" fmla="*/ 81 w 102"/>
                <a:gd name="T37" fmla="*/ 94 h 112"/>
                <a:gd name="T38" fmla="*/ 77 w 102"/>
                <a:gd name="T39" fmla="*/ 109 h 112"/>
                <a:gd name="T40" fmla="*/ 76 w 102"/>
                <a:gd name="T41" fmla="*/ 111 h 112"/>
                <a:gd name="T42" fmla="*/ 71 w 102"/>
                <a:gd name="T43" fmla="*/ 99 h 112"/>
                <a:gd name="T44" fmla="*/ 68 w 102"/>
                <a:gd name="T45" fmla="*/ 80 h 112"/>
                <a:gd name="T46" fmla="*/ 68 w 102"/>
                <a:gd name="T47" fmla="*/ 76 h 112"/>
                <a:gd name="T48" fmla="*/ 59 w 102"/>
                <a:gd name="T49" fmla="*/ 72 h 112"/>
                <a:gd name="T50" fmla="*/ 39 w 102"/>
                <a:gd name="T51" fmla="*/ 62 h 112"/>
                <a:gd name="T52" fmla="*/ 45 w 102"/>
                <a:gd name="T53" fmla="*/ 54 h 112"/>
                <a:gd name="T54" fmla="*/ 54 w 102"/>
                <a:gd name="T55" fmla="*/ 66 h 112"/>
                <a:gd name="T56" fmla="*/ 64 w 102"/>
                <a:gd name="T57" fmla="*/ 63 h 112"/>
                <a:gd name="T58" fmla="*/ 54 w 102"/>
                <a:gd name="T59" fmla="*/ 50 h 112"/>
                <a:gd name="T60" fmla="*/ 64 w 102"/>
                <a:gd name="T61" fmla="*/ 43 h 112"/>
                <a:gd name="T62" fmla="*/ 58 w 102"/>
                <a:gd name="T63" fmla="*/ 40 h 112"/>
                <a:gd name="T64" fmla="*/ 45 w 102"/>
                <a:gd name="T65" fmla="*/ 38 h 112"/>
                <a:gd name="T66" fmla="*/ 30 w 102"/>
                <a:gd name="T67" fmla="*/ 41 h 112"/>
                <a:gd name="T68" fmla="*/ 18 w 102"/>
                <a:gd name="T69" fmla="*/ 54 h 112"/>
                <a:gd name="T70" fmla="*/ 10 w 102"/>
                <a:gd name="T71" fmla="*/ 57 h 112"/>
                <a:gd name="T72" fmla="*/ 10 w 102"/>
                <a:gd name="T73" fmla="*/ 46 h 112"/>
                <a:gd name="T74" fmla="*/ 10 w 102"/>
                <a:gd name="T75" fmla="*/ 38 h 112"/>
                <a:gd name="T76" fmla="*/ 4 w 102"/>
                <a:gd name="T77" fmla="*/ 34 h 112"/>
                <a:gd name="T78" fmla="*/ 2 w 102"/>
                <a:gd name="T79" fmla="*/ 25 h 112"/>
                <a:gd name="T80" fmla="*/ 17 w 102"/>
                <a:gd name="T81" fmla="*/ 28 h 112"/>
                <a:gd name="T82" fmla="*/ 26 w 102"/>
                <a:gd name="T83" fmla="*/ 29 h 112"/>
                <a:gd name="T84" fmla="*/ 36 w 102"/>
                <a:gd name="T85" fmla="*/ 27 h 112"/>
                <a:gd name="T86" fmla="*/ 35 w 102"/>
                <a:gd name="T87" fmla="*/ 20 h 112"/>
                <a:gd name="T88" fmla="*/ 30 w 102"/>
                <a:gd name="T89" fmla="*/ 12 h 112"/>
                <a:gd name="T90" fmla="*/ 40 w 102"/>
                <a:gd name="T91" fmla="*/ 13 h 112"/>
                <a:gd name="T92" fmla="*/ 48 w 102"/>
                <a:gd name="T93" fmla="*/ 14 h 112"/>
                <a:gd name="T94" fmla="*/ 63 w 102"/>
                <a:gd name="T95" fmla="*/ 4 h 112"/>
                <a:gd name="T96" fmla="*/ 71 w 102"/>
                <a:gd name="T97" fmla="*/ 0 h 112"/>
                <a:gd name="T98" fmla="*/ 72 w 102"/>
                <a:gd name="T99" fmla="*/ 12 h 112"/>
                <a:gd name="T100" fmla="*/ 72 w 102"/>
                <a:gd name="T101" fmla="*/ 14 h 112"/>
                <a:gd name="T102" fmla="*/ 68 w 102"/>
                <a:gd name="T103" fmla="*/ 21 h 112"/>
                <a:gd name="T104" fmla="*/ 52 w 102"/>
                <a:gd name="T105" fmla="*/ 25 h 112"/>
                <a:gd name="T106" fmla="*/ 49 w 102"/>
                <a:gd name="T107" fmla="*/ 31 h 112"/>
                <a:gd name="T108" fmla="*/ 58 w 102"/>
                <a:gd name="T109" fmla="*/ 32 h 112"/>
                <a:gd name="T110" fmla="*/ 72 w 102"/>
                <a:gd name="T111" fmla="*/ 32 h 112"/>
                <a:gd name="T112" fmla="*/ 83 w 102"/>
                <a:gd name="T113" fmla="*/ 28 h 112"/>
                <a:gd name="T114" fmla="*/ 94 w 102"/>
                <a:gd name="T115" fmla="*/ 1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2" h="112">
                  <a:moveTo>
                    <a:pt x="7" y="29"/>
                  </a:moveTo>
                  <a:cubicBezTo>
                    <a:pt x="7" y="29"/>
                    <a:pt x="7" y="29"/>
                    <a:pt x="7" y="29"/>
                  </a:cubicBezTo>
                  <a:cubicBezTo>
                    <a:pt x="7" y="29"/>
                    <a:pt x="7" y="29"/>
                    <a:pt x="7" y="29"/>
                  </a:cubicBezTo>
                  <a:close/>
                  <a:moveTo>
                    <a:pt x="20" y="38"/>
                  </a:moveTo>
                  <a:cubicBezTo>
                    <a:pt x="20" y="38"/>
                    <a:pt x="14" y="38"/>
                    <a:pt x="14" y="39"/>
                  </a:cubicBezTo>
                  <a:cubicBezTo>
                    <a:pt x="14" y="40"/>
                    <a:pt x="14" y="41"/>
                    <a:pt x="15" y="41"/>
                  </a:cubicBezTo>
                  <a:cubicBezTo>
                    <a:pt x="15" y="42"/>
                    <a:pt x="15" y="43"/>
                    <a:pt x="16" y="44"/>
                  </a:cubicBezTo>
                  <a:cubicBezTo>
                    <a:pt x="16" y="44"/>
                    <a:pt x="17" y="43"/>
                    <a:pt x="17" y="43"/>
                  </a:cubicBezTo>
                  <a:cubicBezTo>
                    <a:pt x="18" y="42"/>
                    <a:pt x="19" y="42"/>
                    <a:pt x="19" y="41"/>
                  </a:cubicBezTo>
                  <a:cubicBezTo>
                    <a:pt x="20" y="41"/>
                    <a:pt x="21" y="40"/>
                    <a:pt x="21" y="40"/>
                  </a:cubicBezTo>
                  <a:cubicBezTo>
                    <a:pt x="21" y="38"/>
                    <a:pt x="21" y="39"/>
                    <a:pt x="20" y="38"/>
                  </a:cubicBezTo>
                  <a:close/>
                  <a:moveTo>
                    <a:pt x="78" y="57"/>
                  </a:moveTo>
                  <a:cubicBezTo>
                    <a:pt x="77" y="57"/>
                    <a:pt x="77" y="57"/>
                    <a:pt x="76" y="56"/>
                  </a:cubicBezTo>
                  <a:cubicBezTo>
                    <a:pt x="76" y="56"/>
                    <a:pt x="74" y="56"/>
                    <a:pt x="74" y="56"/>
                  </a:cubicBezTo>
                  <a:cubicBezTo>
                    <a:pt x="74" y="56"/>
                    <a:pt x="73" y="56"/>
                    <a:pt x="73" y="56"/>
                  </a:cubicBezTo>
                  <a:cubicBezTo>
                    <a:pt x="72" y="56"/>
                    <a:pt x="72" y="56"/>
                    <a:pt x="71" y="56"/>
                  </a:cubicBezTo>
                  <a:cubicBezTo>
                    <a:pt x="71" y="56"/>
                    <a:pt x="70" y="55"/>
                    <a:pt x="70" y="55"/>
                  </a:cubicBezTo>
                  <a:cubicBezTo>
                    <a:pt x="70" y="56"/>
                    <a:pt x="69" y="56"/>
                    <a:pt x="69" y="56"/>
                  </a:cubicBezTo>
                  <a:cubicBezTo>
                    <a:pt x="69" y="57"/>
                    <a:pt x="70" y="58"/>
                    <a:pt x="69" y="58"/>
                  </a:cubicBezTo>
                  <a:cubicBezTo>
                    <a:pt x="70" y="59"/>
                    <a:pt x="70" y="60"/>
                    <a:pt x="70" y="60"/>
                  </a:cubicBezTo>
                  <a:cubicBezTo>
                    <a:pt x="71" y="61"/>
                    <a:pt x="71" y="61"/>
                    <a:pt x="71" y="62"/>
                  </a:cubicBezTo>
                  <a:cubicBezTo>
                    <a:pt x="72" y="62"/>
                    <a:pt x="72" y="63"/>
                    <a:pt x="73" y="63"/>
                  </a:cubicBezTo>
                  <a:cubicBezTo>
                    <a:pt x="73" y="63"/>
                    <a:pt x="75" y="63"/>
                    <a:pt x="75" y="63"/>
                  </a:cubicBezTo>
                  <a:cubicBezTo>
                    <a:pt x="75" y="62"/>
                    <a:pt x="76" y="62"/>
                    <a:pt x="76" y="62"/>
                  </a:cubicBezTo>
                  <a:cubicBezTo>
                    <a:pt x="77" y="62"/>
                    <a:pt x="77" y="62"/>
                    <a:pt x="77" y="61"/>
                  </a:cubicBezTo>
                  <a:cubicBezTo>
                    <a:pt x="77" y="61"/>
                    <a:pt x="78" y="61"/>
                    <a:pt x="78" y="61"/>
                  </a:cubicBezTo>
                  <a:cubicBezTo>
                    <a:pt x="78" y="61"/>
                    <a:pt x="78" y="61"/>
                    <a:pt x="79" y="60"/>
                  </a:cubicBezTo>
                  <a:cubicBezTo>
                    <a:pt x="78" y="60"/>
                    <a:pt x="79" y="59"/>
                    <a:pt x="78" y="59"/>
                  </a:cubicBezTo>
                  <a:cubicBezTo>
                    <a:pt x="78" y="58"/>
                    <a:pt x="78" y="58"/>
                    <a:pt x="78" y="57"/>
                  </a:cubicBezTo>
                  <a:close/>
                  <a:moveTo>
                    <a:pt x="64" y="11"/>
                  </a:moveTo>
                  <a:cubicBezTo>
                    <a:pt x="63" y="11"/>
                    <a:pt x="62" y="12"/>
                    <a:pt x="62" y="13"/>
                  </a:cubicBezTo>
                  <a:cubicBezTo>
                    <a:pt x="61" y="13"/>
                    <a:pt x="61" y="14"/>
                    <a:pt x="61" y="14"/>
                  </a:cubicBezTo>
                  <a:cubicBezTo>
                    <a:pt x="61" y="14"/>
                    <a:pt x="61" y="14"/>
                    <a:pt x="61" y="14"/>
                  </a:cubicBezTo>
                  <a:cubicBezTo>
                    <a:pt x="61" y="14"/>
                    <a:pt x="61" y="14"/>
                    <a:pt x="61" y="14"/>
                  </a:cubicBezTo>
                  <a:cubicBezTo>
                    <a:pt x="61" y="14"/>
                    <a:pt x="61" y="14"/>
                    <a:pt x="61" y="14"/>
                  </a:cubicBezTo>
                  <a:cubicBezTo>
                    <a:pt x="61" y="14"/>
                    <a:pt x="61" y="14"/>
                    <a:pt x="61" y="14"/>
                  </a:cubicBezTo>
                  <a:cubicBezTo>
                    <a:pt x="61" y="14"/>
                    <a:pt x="62" y="14"/>
                    <a:pt x="62" y="14"/>
                  </a:cubicBezTo>
                  <a:cubicBezTo>
                    <a:pt x="62" y="14"/>
                    <a:pt x="65" y="13"/>
                    <a:pt x="65" y="13"/>
                  </a:cubicBezTo>
                  <a:cubicBezTo>
                    <a:pt x="65" y="13"/>
                    <a:pt x="65" y="12"/>
                    <a:pt x="64" y="11"/>
                  </a:cubicBezTo>
                  <a:close/>
                  <a:moveTo>
                    <a:pt x="95" y="17"/>
                  </a:moveTo>
                  <a:cubicBezTo>
                    <a:pt x="95" y="17"/>
                    <a:pt x="96" y="18"/>
                    <a:pt x="96" y="18"/>
                  </a:cubicBezTo>
                  <a:cubicBezTo>
                    <a:pt x="96" y="18"/>
                    <a:pt x="96" y="19"/>
                    <a:pt x="96" y="19"/>
                  </a:cubicBezTo>
                  <a:cubicBezTo>
                    <a:pt x="97" y="19"/>
                    <a:pt x="96" y="19"/>
                    <a:pt x="97" y="20"/>
                  </a:cubicBezTo>
                  <a:cubicBezTo>
                    <a:pt x="97" y="20"/>
                    <a:pt x="97" y="20"/>
                    <a:pt x="97" y="20"/>
                  </a:cubicBezTo>
                  <a:cubicBezTo>
                    <a:pt x="97" y="20"/>
                    <a:pt x="97" y="21"/>
                    <a:pt x="97" y="21"/>
                  </a:cubicBezTo>
                  <a:cubicBezTo>
                    <a:pt x="97" y="22"/>
                    <a:pt x="97" y="22"/>
                    <a:pt x="97" y="23"/>
                  </a:cubicBezTo>
                  <a:cubicBezTo>
                    <a:pt x="97" y="24"/>
                    <a:pt x="97" y="24"/>
                    <a:pt x="97" y="24"/>
                  </a:cubicBezTo>
                  <a:cubicBezTo>
                    <a:pt x="97" y="24"/>
                    <a:pt x="97" y="24"/>
                    <a:pt x="97" y="24"/>
                  </a:cubicBezTo>
                  <a:cubicBezTo>
                    <a:pt x="97" y="24"/>
                    <a:pt x="97" y="24"/>
                    <a:pt x="97" y="24"/>
                  </a:cubicBezTo>
                  <a:cubicBezTo>
                    <a:pt x="97" y="24"/>
                    <a:pt x="97" y="24"/>
                    <a:pt x="97" y="24"/>
                  </a:cubicBezTo>
                  <a:cubicBezTo>
                    <a:pt x="97" y="24"/>
                    <a:pt x="98" y="24"/>
                    <a:pt x="97" y="24"/>
                  </a:cubicBezTo>
                  <a:cubicBezTo>
                    <a:pt x="97" y="25"/>
                    <a:pt x="97" y="25"/>
                    <a:pt x="97" y="26"/>
                  </a:cubicBezTo>
                  <a:cubicBezTo>
                    <a:pt x="97" y="27"/>
                    <a:pt x="94" y="29"/>
                    <a:pt x="94" y="30"/>
                  </a:cubicBezTo>
                  <a:cubicBezTo>
                    <a:pt x="94" y="30"/>
                    <a:pt x="94" y="30"/>
                    <a:pt x="94" y="30"/>
                  </a:cubicBezTo>
                  <a:cubicBezTo>
                    <a:pt x="94" y="30"/>
                    <a:pt x="93" y="30"/>
                    <a:pt x="93" y="30"/>
                  </a:cubicBezTo>
                  <a:cubicBezTo>
                    <a:pt x="93" y="31"/>
                    <a:pt x="93" y="31"/>
                    <a:pt x="93" y="31"/>
                  </a:cubicBezTo>
                  <a:cubicBezTo>
                    <a:pt x="93" y="31"/>
                    <a:pt x="93" y="31"/>
                    <a:pt x="93" y="31"/>
                  </a:cubicBezTo>
                  <a:cubicBezTo>
                    <a:pt x="93" y="31"/>
                    <a:pt x="93" y="31"/>
                    <a:pt x="92" y="32"/>
                  </a:cubicBezTo>
                  <a:cubicBezTo>
                    <a:pt x="92" y="32"/>
                    <a:pt x="90" y="32"/>
                    <a:pt x="90" y="32"/>
                  </a:cubicBezTo>
                  <a:cubicBezTo>
                    <a:pt x="91" y="33"/>
                    <a:pt x="91" y="33"/>
                    <a:pt x="91" y="33"/>
                  </a:cubicBezTo>
                  <a:cubicBezTo>
                    <a:pt x="92" y="34"/>
                    <a:pt x="92" y="34"/>
                    <a:pt x="92" y="34"/>
                  </a:cubicBezTo>
                  <a:cubicBezTo>
                    <a:pt x="93" y="34"/>
                    <a:pt x="94" y="34"/>
                    <a:pt x="94" y="33"/>
                  </a:cubicBezTo>
                  <a:cubicBezTo>
                    <a:pt x="95" y="33"/>
                    <a:pt x="96" y="33"/>
                    <a:pt x="96" y="33"/>
                  </a:cubicBezTo>
                  <a:cubicBezTo>
                    <a:pt x="97" y="33"/>
                    <a:pt x="97" y="33"/>
                    <a:pt x="97" y="33"/>
                  </a:cubicBezTo>
                  <a:cubicBezTo>
                    <a:pt x="98" y="33"/>
                    <a:pt x="98" y="33"/>
                    <a:pt x="98" y="33"/>
                  </a:cubicBezTo>
                  <a:cubicBezTo>
                    <a:pt x="99" y="33"/>
                    <a:pt x="100" y="32"/>
                    <a:pt x="100" y="31"/>
                  </a:cubicBezTo>
                  <a:cubicBezTo>
                    <a:pt x="100" y="31"/>
                    <a:pt x="101" y="31"/>
                    <a:pt x="101" y="30"/>
                  </a:cubicBezTo>
                  <a:cubicBezTo>
                    <a:pt x="101" y="30"/>
                    <a:pt x="101" y="31"/>
                    <a:pt x="101" y="31"/>
                  </a:cubicBezTo>
                  <a:cubicBezTo>
                    <a:pt x="102" y="32"/>
                    <a:pt x="101" y="37"/>
                    <a:pt x="101" y="38"/>
                  </a:cubicBezTo>
                  <a:cubicBezTo>
                    <a:pt x="100" y="38"/>
                    <a:pt x="98" y="40"/>
                    <a:pt x="97" y="40"/>
                  </a:cubicBezTo>
                  <a:cubicBezTo>
                    <a:pt x="97" y="40"/>
                    <a:pt x="95" y="40"/>
                    <a:pt x="95" y="40"/>
                  </a:cubicBezTo>
                  <a:cubicBezTo>
                    <a:pt x="95" y="40"/>
                    <a:pt x="94" y="40"/>
                    <a:pt x="94" y="40"/>
                  </a:cubicBezTo>
                  <a:cubicBezTo>
                    <a:pt x="94" y="40"/>
                    <a:pt x="94" y="40"/>
                    <a:pt x="93" y="41"/>
                  </a:cubicBezTo>
                  <a:cubicBezTo>
                    <a:pt x="93" y="41"/>
                    <a:pt x="92" y="41"/>
                    <a:pt x="92" y="41"/>
                  </a:cubicBezTo>
                  <a:cubicBezTo>
                    <a:pt x="91" y="41"/>
                    <a:pt x="91" y="42"/>
                    <a:pt x="90" y="42"/>
                  </a:cubicBezTo>
                  <a:cubicBezTo>
                    <a:pt x="89" y="42"/>
                    <a:pt x="87" y="41"/>
                    <a:pt x="86" y="42"/>
                  </a:cubicBezTo>
                  <a:cubicBezTo>
                    <a:pt x="86" y="42"/>
                    <a:pt x="86" y="42"/>
                    <a:pt x="86" y="42"/>
                  </a:cubicBezTo>
                  <a:cubicBezTo>
                    <a:pt x="86" y="42"/>
                    <a:pt x="85" y="42"/>
                    <a:pt x="85" y="42"/>
                  </a:cubicBezTo>
                  <a:cubicBezTo>
                    <a:pt x="84" y="41"/>
                    <a:pt x="80" y="42"/>
                    <a:pt x="79" y="43"/>
                  </a:cubicBezTo>
                  <a:cubicBezTo>
                    <a:pt x="79" y="43"/>
                    <a:pt x="79" y="43"/>
                    <a:pt x="79" y="42"/>
                  </a:cubicBezTo>
                  <a:cubicBezTo>
                    <a:pt x="79" y="43"/>
                    <a:pt x="78" y="43"/>
                    <a:pt x="78" y="43"/>
                  </a:cubicBezTo>
                  <a:cubicBezTo>
                    <a:pt x="78" y="43"/>
                    <a:pt x="78" y="43"/>
                    <a:pt x="78" y="43"/>
                  </a:cubicBezTo>
                  <a:cubicBezTo>
                    <a:pt x="78" y="43"/>
                    <a:pt x="78" y="43"/>
                    <a:pt x="78" y="43"/>
                  </a:cubicBezTo>
                  <a:cubicBezTo>
                    <a:pt x="78" y="43"/>
                    <a:pt x="78" y="43"/>
                    <a:pt x="78" y="43"/>
                  </a:cubicBezTo>
                  <a:cubicBezTo>
                    <a:pt x="77" y="44"/>
                    <a:pt x="75" y="44"/>
                    <a:pt x="74" y="45"/>
                  </a:cubicBezTo>
                  <a:cubicBezTo>
                    <a:pt x="74" y="45"/>
                    <a:pt x="74" y="45"/>
                    <a:pt x="73" y="45"/>
                  </a:cubicBezTo>
                  <a:cubicBezTo>
                    <a:pt x="73" y="45"/>
                    <a:pt x="72" y="45"/>
                    <a:pt x="72" y="45"/>
                  </a:cubicBezTo>
                  <a:cubicBezTo>
                    <a:pt x="71" y="45"/>
                    <a:pt x="71" y="46"/>
                    <a:pt x="71" y="46"/>
                  </a:cubicBezTo>
                  <a:cubicBezTo>
                    <a:pt x="70" y="46"/>
                    <a:pt x="70" y="47"/>
                    <a:pt x="70" y="47"/>
                  </a:cubicBezTo>
                  <a:cubicBezTo>
                    <a:pt x="68" y="46"/>
                    <a:pt x="66" y="48"/>
                    <a:pt x="68" y="49"/>
                  </a:cubicBezTo>
                  <a:cubicBezTo>
                    <a:pt x="69" y="49"/>
                    <a:pt x="70" y="49"/>
                    <a:pt x="70" y="49"/>
                  </a:cubicBezTo>
                  <a:cubicBezTo>
                    <a:pt x="71" y="49"/>
                    <a:pt x="74" y="50"/>
                    <a:pt x="74" y="50"/>
                  </a:cubicBezTo>
                  <a:cubicBezTo>
                    <a:pt x="75" y="50"/>
                    <a:pt x="75" y="50"/>
                    <a:pt x="74" y="50"/>
                  </a:cubicBezTo>
                  <a:cubicBezTo>
                    <a:pt x="75" y="50"/>
                    <a:pt x="75" y="51"/>
                    <a:pt x="75" y="51"/>
                  </a:cubicBezTo>
                  <a:cubicBezTo>
                    <a:pt x="76" y="51"/>
                    <a:pt x="81" y="53"/>
                    <a:pt x="82" y="52"/>
                  </a:cubicBezTo>
                  <a:cubicBezTo>
                    <a:pt x="82" y="52"/>
                    <a:pt x="82" y="52"/>
                    <a:pt x="82" y="52"/>
                  </a:cubicBezTo>
                  <a:cubicBezTo>
                    <a:pt x="82" y="53"/>
                    <a:pt x="84" y="53"/>
                    <a:pt x="85" y="53"/>
                  </a:cubicBezTo>
                  <a:cubicBezTo>
                    <a:pt x="85" y="54"/>
                    <a:pt x="85" y="54"/>
                    <a:pt x="86" y="54"/>
                  </a:cubicBezTo>
                  <a:cubicBezTo>
                    <a:pt x="86" y="54"/>
                    <a:pt x="86" y="55"/>
                    <a:pt x="87" y="55"/>
                  </a:cubicBezTo>
                  <a:cubicBezTo>
                    <a:pt x="87" y="55"/>
                    <a:pt x="88" y="55"/>
                    <a:pt x="88" y="55"/>
                  </a:cubicBezTo>
                  <a:cubicBezTo>
                    <a:pt x="88" y="55"/>
                    <a:pt x="88" y="56"/>
                    <a:pt x="88" y="56"/>
                  </a:cubicBezTo>
                  <a:cubicBezTo>
                    <a:pt x="88" y="57"/>
                    <a:pt x="88" y="57"/>
                    <a:pt x="89" y="58"/>
                  </a:cubicBezTo>
                  <a:cubicBezTo>
                    <a:pt x="89" y="59"/>
                    <a:pt x="89" y="59"/>
                    <a:pt x="88" y="60"/>
                  </a:cubicBezTo>
                  <a:cubicBezTo>
                    <a:pt x="88" y="61"/>
                    <a:pt x="88" y="61"/>
                    <a:pt x="88" y="61"/>
                  </a:cubicBezTo>
                  <a:cubicBezTo>
                    <a:pt x="87" y="62"/>
                    <a:pt x="85" y="63"/>
                    <a:pt x="84" y="64"/>
                  </a:cubicBezTo>
                  <a:cubicBezTo>
                    <a:pt x="84" y="64"/>
                    <a:pt x="83" y="65"/>
                    <a:pt x="83" y="66"/>
                  </a:cubicBezTo>
                  <a:cubicBezTo>
                    <a:pt x="82" y="66"/>
                    <a:pt x="81" y="66"/>
                    <a:pt x="81" y="67"/>
                  </a:cubicBezTo>
                  <a:cubicBezTo>
                    <a:pt x="80" y="67"/>
                    <a:pt x="80" y="67"/>
                    <a:pt x="80" y="67"/>
                  </a:cubicBezTo>
                  <a:cubicBezTo>
                    <a:pt x="79" y="67"/>
                    <a:pt x="77" y="69"/>
                    <a:pt x="77" y="70"/>
                  </a:cubicBezTo>
                  <a:cubicBezTo>
                    <a:pt x="76" y="70"/>
                    <a:pt x="76" y="70"/>
                    <a:pt x="76" y="70"/>
                  </a:cubicBezTo>
                  <a:cubicBezTo>
                    <a:pt x="76" y="70"/>
                    <a:pt x="76" y="70"/>
                    <a:pt x="75" y="70"/>
                  </a:cubicBezTo>
                  <a:cubicBezTo>
                    <a:pt x="75" y="70"/>
                    <a:pt x="75" y="70"/>
                    <a:pt x="75" y="70"/>
                  </a:cubicBezTo>
                  <a:cubicBezTo>
                    <a:pt x="75" y="70"/>
                    <a:pt x="75" y="70"/>
                    <a:pt x="75" y="70"/>
                  </a:cubicBezTo>
                  <a:cubicBezTo>
                    <a:pt x="75" y="70"/>
                    <a:pt x="75" y="70"/>
                    <a:pt x="75" y="70"/>
                  </a:cubicBezTo>
                  <a:cubicBezTo>
                    <a:pt x="75" y="71"/>
                    <a:pt x="75" y="71"/>
                    <a:pt x="75" y="71"/>
                  </a:cubicBezTo>
                  <a:cubicBezTo>
                    <a:pt x="75" y="72"/>
                    <a:pt x="75" y="73"/>
                    <a:pt x="75" y="73"/>
                  </a:cubicBezTo>
                  <a:cubicBezTo>
                    <a:pt x="75" y="73"/>
                    <a:pt x="75" y="73"/>
                    <a:pt x="75" y="73"/>
                  </a:cubicBezTo>
                  <a:cubicBezTo>
                    <a:pt x="75" y="73"/>
                    <a:pt x="75" y="73"/>
                    <a:pt x="75" y="73"/>
                  </a:cubicBezTo>
                  <a:cubicBezTo>
                    <a:pt x="76" y="74"/>
                    <a:pt x="76" y="75"/>
                    <a:pt x="76" y="76"/>
                  </a:cubicBezTo>
                  <a:cubicBezTo>
                    <a:pt x="76" y="76"/>
                    <a:pt x="76" y="76"/>
                    <a:pt x="76" y="76"/>
                  </a:cubicBezTo>
                  <a:cubicBezTo>
                    <a:pt x="76" y="76"/>
                    <a:pt x="76" y="76"/>
                    <a:pt x="77" y="77"/>
                  </a:cubicBezTo>
                  <a:cubicBezTo>
                    <a:pt x="77" y="77"/>
                    <a:pt x="77" y="77"/>
                    <a:pt x="77" y="78"/>
                  </a:cubicBezTo>
                  <a:cubicBezTo>
                    <a:pt x="77" y="78"/>
                    <a:pt x="77" y="79"/>
                    <a:pt x="77" y="80"/>
                  </a:cubicBezTo>
                  <a:cubicBezTo>
                    <a:pt x="77" y="81"/>
                    <a:pt x="78" y="82"/>
                    <a:pt x="78" y="83"/>
                  </a:cubicBezTo>
                  <a:cubicBezTo>
                    <a:pt x="78" y="84"/>
                    <a:pt x="78" y="85"/>
                    <a:pt x="78" y="86"/>
                  </a:cubicBezTo>
                  <a:cubicBezTo>
                    <a:pt x="78" y="86"/>
                    <a:pt x="78" y="87"/>
                    <a:pt x="78" y="87"/>
                  </a:cubicBezTo>
                  <a:cubicBezTo>
                    <a:pt x="78" y="87"/>
                    <a:pt x="78" y="87"/>
                    <a:pt x="78" y="87"/>
                  </a:cubicBezTo>
                  <a:cubicBezTo>
                    <a:pt x="78" y="87"/>
                    <a:pt x="78" y="88"/>
                    <a:pt x="78" y="88"/>
                  </a:cubicBezTo>
                  <a:cubicBezTo>
                    <a:pt x="78" y="88"/>
                    <a:pt x="78" y="88"/>
                    <a:pt x="79" y="87"/>
                  </a:cubicBezTo>
                  <a:cubicBezTo>
                    <a:pt x="79" y="88"/>
                    <a:pt x="79" y="89"/>
                    <a:pt x="79" y="90"/>
                  </a:cubicBezTo>
                  <a:cubicBezTo>
                    <a:pt x="79" y="90"/>
                    <a:pt x="80" y="91"/>
                    <a:pt x="80" y="91"/>
                  </a:cubicBezTo>
                  <a:cubicBezTo>
                    <a:pt x="80" y="91"/>
                    <a:pt x="80" y="92"/>
                    <a:pt x="80" y="92"/>
                  </a:cubicBezTo>
                  <a:cubicBezTo>
                    <a:pt x="80" y="93"/>
                    <a:pt x="81" y="93"/>
                    <a:pt x="81" y="94"/>
                  </a:cubicBezTo>
                  <a:cubicBezTo>
                    <a:pt x="82" y="95"/>
                    <a:pt x="81" y="96"/>
                    <a:pt x="82" y="97"/>
                  </a:cubicBezTo>
                  <a:cubicBezTo>
                    <a:pt x="82" y="98"/>
                    <a:pt x="82" y="98"/>
                    <a:pt x="82" y="99"/>
                  </a:cubicBezTo>
                  <a:cubicBezTo>
                    <a:pt x="82" y="100"/>
                    <a:pt x="82" y="101"/>
                    <a:pt x="82" y="101"/>
                  </a:cubicBezTo>
                  <a:cubicBezTo>
                    <a:pt x="82" y="102"/>
                    <a:pt x="81" y="102"/>
                    <a:pt x="81" y="103"/>
                  </a:cubicBezTo>
                  <a:cubicBezTo>
                    <a:pt x="81" y="103"/>
                    <a:pt x="81" y="103"/>
                    <a:pt x="81" y="103"/>
                  </a:cubicBezTo>
                  <a:cubicBezTo>
                    <a:pt x="81" y="104"/>
                    <a:pt x="81" y="104"/>
                    <a:pt x="81" y="104"/>
                  </a:cubicBezTo>
                  <a:cubicBezTo>
                    <a:pt x="81" y="105"/>
                    <a:pt x="78" y="109"/>
                    <a:pt x="77" y="109"/>
                  </a:cubicBezTo>
                  <a:cubicBezTo>
                    <a:pt x="77" y="109"/>
                    <a:pt x="77" y="110"/>
                    <a:pt x="77" y="110"/>
                  </a:cubicBezTo>
                  <a:cubicBezTo>
                    <a:pt x="77" y="110"/>
                    <a:pt x="76" y="110"/>
                    <a:pt x="76" y="110"/>
                  </a:cubicBezTo>
                  <a:cubicBezTo>
                    <a:pt x="76" y="111"/>
                    <a:pt x="75" y="111"/>
                    <a:pt x="76" y="111"/>
                  </a:cubicBezTo>
                  <a:cubicBezTo>
                    <a:pt x="76" y="111"/>
                    <a:pt x="76" y="111"/>
                    <a:pt x="76" y="111"/>
                  </a:cubicBezTo>
                  <a:cubicBezTo>
                    <a:pt x="76" y="111"/>
                    <a:pt x="76" y="111"/>
                    <a:pt x="76" y="111"/>
                  </a:cubicBezTo>
                  <a:cubicBezTo>
                    <a:pt x="76" y="111"/>
                    <a:pt x="76" y="111"/>
                    <a:pt x="76" y="111"/>
                  </a:cubicBezTo>
                  <a:cubicBezTo>
                    <a:pt x="76" y="111"/>
                    <a:pt x="76" y="111"/>
                    <a:pt x="76" y="111"/>
                  </a:cubicBezTo>
                  <a:cubicBezTo>
                    <a:pt x="75" y="112"/>
                    <a:pt x="72" y="111"/>
                    <a:pt x="72" y="110"/>
                  </a:cubicBezTo>
                  <a:cubicBezTo>
                    <a:pt x="72" y="110"/>
                    <a:pt x="72" y="109"/>
                    <a:pt x="72" y="109"/>
                  </a:cubicBezTo>
                  <a:cubicBezTo>
                    <a:pt x="72" y="108"/>
                    <a:pt x="73" y="107"/>
                    <a:pt x="73" y="106"/>
                  </a:cubicBezTo>
                  <a:cubicBezTo>
                    <a:pt x="72" y="105"/>
                    <a:pt x="72" y="104"/>
                    <a:pt x="72" y="103"/>
                  </a:cubicBezTo>
                  <a:cubicBezTo>
                    <a:pt x="72" y="103"/>
                    <a:pt x="72" y="102"/>
                    <a:pt x="71" y="101"/>
                  </a:cubicBezTo>
                  <a:cubicBezTo>
                    <a:pt x="71" y="101"/>
                    <a:pt x="72" y="101"/>
                    <a:pt x="72" y="100"/>
                  </a:cubicBezTo>
                  <a:cubicBezTo>
                    <a:pt x="71" y="100"/>
                    <a:pt x="71" y="99"/>
                    <a:pt x="71" y="99"/>
                  </a:cubicBezTo>
                  <a:cubicBezTo>
                    <a:pt x="71" y="98"/>
                    <a:pt x="72" y="97"/>
                    <a:pt x="72" y="96"/>
                  </a:cubicBezTo>
                  <a:cubicBezTo>
                    <a:pt x="72" y="94"/>
                    <a:pt x="71" y="93"/>
                    <a:pt x="71" y="92"/>
                  </a:cubicBezTo>
                  <a:cubicBezTo>
                    <a:pt x="71" y="91"/>
                    <a:pt x="71" y="91"/>
                    <a:pt x="71" y="90"/>
                  </a:cubicBezTo>
                  <a:cubicBezTo>
                    <a:pt x="70" y="89"/>
                    <a:pt x="70" y="88"/>
                    <a:pt x="70" y="87"/>
                  </a:cubicBezTo>
                  <a:cubicBezTo>
                    <a:pt x="70" y="87"/>
                    <a:pt x="69" y="86"/>
                    <a:pt x="69" y="85"/>
                  </a:cubicBezTo>
                  <a:cubicBezTo>
                    <a:pt x="69" y="84"/>
                    <a:pt x="69" y="83"/>
                    <a:pt x="69" y="82"/>
                  </a:cubicBezTo>
                  <a:cubicBezTo>
                    <a:pt x="69" y="81"/>
                    <a:pt x="69" y="81"/>
                    <a:pt x="68" y="80"/>
                  </a:cubicBezTo>
                  <a:cubicBezTo>
                    <a:pt x="68" y="80"/>
                    <a:pt x="68" y="80"/>
                    <a:pt x="68" y="80"/>
                  </a:cubicBezTo>
                  <a:cubicBezTo>
                    <a:pt x="68" y="80"/>
                    <a:pt x="68" y="80"/>
                    <a:pt x="69" y="80"/>
                  </a:cubicBezTo>
                  <a:cubicBezTo>
                    <a:pt x="69" y="80"/>
                    <a:pt x="68" y="80"/>
                    <a:pt x="68" y="80"/>
                  </a:cubicBezTo>
                  <a:cubicBezTo>
                    <a:pt x="68" y="80"/>
                    <a:pt x="69" y="80"/>
                    <a:pt x="69" y="80"/>
                  </a:cubicBezTo>
                  <a:cubicBezTo>
                    <a:pt x="68" y="80"/>
                    <a:pt x="68" y="78"/>
                    <a:pt x="68" y="78"/>
                  </a:cubicBezTo>
                  <a:cubicBezTo>
                    <a:pt x="68" y="78"/>
                    <a:pt x="68" y="78"/>
                    <a:pt x="68" y="78"/>
                  </a:cubicBezTo>
                  <a:cubicBezTo>
                    <a:pt x="68" y="78"/>
                    <a:pt x="68" y="76"/>
                    <a:pt x="68" y="76"/>
                  </a:cubicBezTo>
                  <a:cubicBezTo>
                    <a:pt x="68" y="76"/>
                    <a:pt x="68" y="76"/>
                    <a:pt x="68" y="76"/>
                  </a:cubicBezTo>
                  <a:cubicBezTo>
                    <a:pt x="67" y="76"/>
                    <a:pt x="67" y="75"/>
                    <a:pt x="67" y="75"/>
                  </a:cubicBezTo>
                  <a:cubicBezTo>
                    <a:pt x="67" y="74"/>
                    <a:pt x="67" y="73"/>
                    <a:pt x="67" y="73"/>
                  </a:cubicBezTo>
                  <a:cubicBezTo>
                    <a:pt x="66" y="73"/>
                    <a:pt x="66" y="72"/>
                    <a:pt x="65" y="72"/>
                  </a:cubicBezTo>
                  <a:cubicBezTo>
                    <a:pt x="65" y="72"/>
                    <a:pt x="65" y="72"/>
                    <a:pt x="64" y="72"/>
                  </a:cubicBezTo>
                  <a:cubicBezTo>
                    <a:pt x="63" y="72"/>
                    <a:pt x="62" y="72"/>
                    <a:pt x="61" y="72"/>
                  </a:cubicBezTo>
                  <a:cubicBezTo>
                    <a:pt x="61" y="72"/>
                    <a:pt x="60" y="72"/>
                    <a:pt x="59" y="72"/>
                  </a:cubicBezTo>
                  <a:cubicBezTo>
                    <a:pt x="59" y="72"/>
                    <a:pt x="57" y="72"/>
                    <a:pt x="57" y="72"/>
                  </a:cubicBezTo>
                  <a:cubicBezTo>
                    <a:pt x="56" y="73"/>
                    <a:pt x="54" y="72"/>
                    <a:pt x="53" y="72"/>
                  </a:cubicBezTo>
                  <a:cubicBezTo>
                    <a:pt x="52" y="72"/>
                    <a:pt x="52" y="73"/>
                    <a:pt x="51" y="73"/>
                  </a:cubicBezTo>
                  <a:cubicBezTo>
                    <a:pt x="50" y="72"/>
                    <a:pt x="50" y="72"/>
                    <a:pt x="49" y="72"/>
                  </a:cubicBezTo>
                  <a:cubicBezTo>
                    <a:pt x="48" y="72"/>
                    <a:pt x="48" y="72"/>
                    <a:pt x="47" y="72"/>
                  </a:cubicBezTo>
                  <a:cubicBezTo>
                    <a:pt x="46" y="71"/>
                    <a:pt x="38" y="66"/>
                    <a:pt x="40" y="64"/>
                  </a:cubicBezTo>
                  <a:cubicBezTo>
                    <a:pt x="40" y="64"/>
                    <a:pt x="39" y="63"/>
                    <a:pt x="39" y="62"/>
                  </a:cubicBezTo>
                  <a:cubicBezTo>
                    <a:pt x="40" y="61"/>
                    <a:pt x="40" y="61"/>
                    <a:pt x="40" y="61"/>
                  </a:cubicBezTo>
                  <a:cubicBezTo>
                    <a:pt x="40" y="60"/>
                    <a:pt x="40" y="60"/>
                    <a:pt x="40" y="59"/>
                  </a:cubicBezTo>
                  <a:cubicBezTo>
                    <a:pt x="40" y="59"/>
                    <a:pt x="41" y="58"/>
                    <a:pt x="41" y="57"/>
                  </a:cubicBezTo>
                  <a:cubicBezTo>
                    <a:pt x="41" y="57"/>
                    <a:pt x="41" y="56"/>
                    <a:pt x="41" y="55"/>
                  </a:cubicBezTo>
                  <a:cubicBezTo>
                    <a:pt x="41" y="55"/>
                    <a:pt x="42" y="54"/>
                    <a:pt x="42" y="54"/>
                  </a:cubicBezTo>
                  <a:cubicBezTo>
                    <a:pt x="43" y="53"/>
                    <a:pt x="43" y="51"/>
                    <a:pt x="45" y="52"/>
                  </a:cubicBezTo>
                  <a:cubicBezTo>
                    <a:pt x="45" y="52"/>
                    <a:pt x="45" y="54"/>
                    <a:pt x="45" y="54"/>
                  </a:cubicBezTo>
                  <a:cubicBezTo>
                    <a:pt x="45" y="55"/>
                    <a:pt x="45" y="57"/>
                    <a:pt x="45" y="58"/>
                  </a:cubicBezTo>
                  <a:cubicBezTo>
                    <a:pt x="46" y="58"/>
                    <a:pt x="46" y="59"/>
                    <a:pt x="46" y="60"/>
                  </a:cubicBezTo>
                  <a:cubicBezTo>
                    <a:pt x="46" y="60"/>
                    <a:pt x="46" y="61"/>
                    <a:pt x="47" y="62"/>
                  </a:cubicBezTo>
                  <a:cubicBezTo>
                    <a:pt x="47" y="62"/>
                    <a:pt x="47" y="62"/>
                    <a:pt x="47" y="63"/>
                  </a:cubicBezTo>
                  <a:cubicBezTo>
                    <a:pt x="47" y="63"/>
                    <a:pt x="48" y="63"/>
                    <a:pt x="48" y="64"/>
                  </a:cubicBezTo>
                  <a:cubicBezTo>
                    <a:pt x="49" y="64"/>
                    <a:pt x="50" y="65"/>
                    <a:pt x="51" y="66"/>
                  </a:cubicBezTo>
                  <a:cubicBezTo>
                    <a:pt x="52" y="66"/>
                    <a:pt x="53" y="66"/>
                    <a:pt x="54" y="66"/>
                  </a:cubicBezTo>
                  <a:cubicBezTo>
                    <a:pt x="54" y="66"/>
                    <a:pt x="54" y="66"/>
                    <a:pt x="54" y="66"/>
                  </a:cubicBezTo>
                  <a:cubicBezTo>
                    <a:pt x="55" y="66"/>
                    <a:pt x="56" y="67"/>
                    <a:pt x="58" y="66"/>
                  </a:cubicBezTo>
                  <a:cubicBezTo>
                    <a:pt x="58" y="66"/>
                    <a:pt x="59" y="66"/>
                    <a:pt x="60" y="66"/>
                  </a:cubicBezTo>
                  <a:cubicBezTo>
                    <a:pt x="60" y="65"/>
                    <a:pt x="61" y="65"/>
                    <a:pt x="62" y="65"/>
                  </a:cubicBezTo>
                  <a:cubicBezTo>
                    <a:pt x="63" y="65"/>
                    <a:pt x="63" y="65"/>
                    <a:pt x="64" y="65"/>
                  </a:cubicBezTo>
                  <a:cubicBezTo>
                    <a:pt x="64" y="65"/>
                    <a:pt x="64" y="64"/>
                    <a:pt x="64" y="64"/>
                  </a:cubicBezTo>
                  <a:cubicBezTo>
                    <a:pt x="64" y="64"/>
                    <a:pt x="64" y="63"/>
                    <a:pt x="64" y="63"/>
                  </a:cubicBezTo>
                  <a:cubicBezTo>
                    <a:pt x="64" y="63"/>
                    <a:pt x="64" y="63"/>
                    <a:pt x="64" y="63"/>
                  </a:cubicBezTo>
                  <a:cubicBezTo>
                    <a:pt x="64" y="63"/>
                    <a:pt x="64" y="63"/>
                    <a:pt x="64" y="63"/>
                  </a:cubicBezTo>
                  <a:cubicBezTo>
                    <a:pt x="63" y="62"/>
                    <a:pt x="63" y="61"/>
                    <a:pt x="63" y="60"/>
                  </a:cubicBezTo>
                  <a:cubicBezTo>
                    <a:pt x="63" y="59"/>
                    <a:pt x="62" y="59"/>
                    <a:pt x="61" y="58"/>
                  </a:cubicBezTo>
                  <a:cubicBezTo>
                    <a:pt x="61" y="58"/>
                    <a:pt x="61" y="58"/>
                    <a:pt x="61" y="58"/>
                  </a:cubicBezTo>
                  <a:cubicBezTo>
                    <a:pt x="61" y="58"/>
                    <a:pt x="61" y="57"/>
                    <a:pt x="61" y="57"/>
                  </a:cubicBezTo>
                  <a:cubicBezTo>
                    <a:pt x="60" y="55"/>
                    <a:pt x="54" y="51"/>
                    <a:pt x="54" y="50"/>
                  </a:cubicBezTo>
                  <a:cubicBezTo>
                    <a:pt x="53" y="50"/>
                    <a:pt x="53" y="49"/>
                    <a:pt x="54" y="49"/>
                  </a:cubicBezTo>
                  <a:cubicBezTo>
                    <a:pt x="54" y="48"/>
                    <a:pt x="56" y="46"/>
                    <a:pt x="56" y="46"/>
                  </a:cubicBezTo>
                  <a:cubicBezTo>
                    <a:pt x="57" y="45"/>
                    <a:pt x="58" y="45"/>
                    <a:pt x="58" y="45"/>
                  </a:cubicBezTo>
                  <a:cubicBezTo>
                    <a:pt x="59" y="45"/>
                    <a:pt x="59" y="45"/>
                    <a:pt x="60" y="45"/>
                  </a:cubicBezTo>
                  <a:cubicBezTo>
                    <a:pt x="60" y="45"/>
                    <a:pt x="60" y="45"/>
                    <a:pt x="61" y="45"/>
                  </a:cubicBezTo>
                  <a:cubicBezTo>
                    <a:pt x="61" y="45"/>
                    <a:pt x="61" y="44"/>
                    <a:pt x="62" y="44"/>
                  </a:cubicBezTo>
                  <a:cubicBezTo>
                    <a:pt x="62" y="43"/>
                    <a:pt x="63" y="43"/>
                    <a:pt x="64" y="43"/>
                  </a:cubicBezTo>
                  <a:cubicBezTo>
                    <a:pt x="64" y="43"/>
                    <a:pt x="65" y="43"/>
                    <a:pt x="65" y="42"/>
                  </a:cubicBezTo>
                  <a:cubicBezTo>
                    <a:pt x="65" y="42"/>
                    <a:pt x="65" y="42"/>
                    <a:pt x="66" y="41"/>
                  </a:cubicBezTo>
                  <a:cubicBezTo>
                    <a:pt x="65" y="41"/>
                    <a:pt x="65" y="41"/>
                    <a:pt x="64" y="41"/>
                  </a:cubicBezTo>
                  <a:cubicBezTo>
                    <a:pt x="64" y="40"/>
                    <a:pt x="63" y="40"/>
                    <a:pt x="63" y="40"/>
                  </a:cubicBezTo>
                  <a:cubicBezTo>
                    <a:pt x="62" y="40"/>
                    <a:pt x="62" y="40"/>
                    <a:pt x="61" y="40"/>
                  </a:cubicBezTo>
                  <a:cubicBezTo>
                    <a:pt x="61" y="40"/>
                    <a:pt x="60" y="40"/>
                    <a:pt x="59" y="40"/>
                  </a:cubicBezTo>
                  <a:cubicBezTo>
                    <a:pt x="59" y="40"/>
                    <a:pt x="59" y="40"/>
                    <a:pt x="58" y="40"/>
                  </a:cubicBezTo>
                  <a:cubicBezTo>
                    <a:pt x="58" y="39"/>
                    <a:pt x="57" y="39"/>
                    <a:pt x="56" y="39"/>
                  </a:cubicBezTo>
                  <a:cubicBezTo>
                    <a:pt x="55" y="39"/>
                    <a:pt x="54" y="39"/>
                    <a:pt x="52" y="39"/>
                  </a:cubicBezTo>
                  <a:cubicBezTo>
                    <a:pt x="52" y="39"/>
                    <a:pt x="51" y="39"/>
                    <a:pt x="51" y="38"/>
                  </a:cubicBezTo>
                  <a:cubicBezTo>
                    <a:pt x="51" y="38"/>
                    <a:pt x="50" y="39"/>
                    <a:pt x="50" y="39"/>
                  </a:cubicBezTo>
                  <a:cubicBezTo>
                    <a:pt x="50" y="39"/>
                    <a:pt x="49" y="39"/>
                    <a:pt x="49" y="39"/>
                  </a:cubicBezTo>
                  <a:cubicBezTo>
                    <a:pt x="48" y="38"/>
                    <a:pt x="47" y="39"/>
                    <a:pt x="46" y="38"/>
                  </a:cubicBezTo>
                  <a:cubicBezTo>
                    <a:pt x="46" y="38"/>
                    <a:pt x="45" y="38"/>
                    <a:pt x="45" y="38"/>
                  </a:cubicBezTo>
                  <a:cubicBezTo>
                    <a:pt x="44" y="38"/>
                    <a:pt x="43" y="38"/>
                    <a:pt x="42" y="38"/>
                  </a:cubicBezTo>
                  <a:cubicBezTo>
                    <a:pt x="42" y="38"/>
                    <a:pt x="41" y="38"/>
                    <a:pt x="40" y="38"/>
                  </a:cubicBezTo>
                  <a:cubicBezTo>
                    <a:pt x="40" y="38"/>
                    <a:pt x="39" y="38"/>
                    <a:pt x="39" y="38"/>
                  </a:cubicBezTo>
                  <a:cubicBezTo>
                    <a:pt x="38" y="38"/>
                    <a:pt x="37" y="38"/>
                    <a:pt x="36" y="38"/>
                  </a:cubicBezTo>
                  <a:cubicBezTo>
                    <a:pt x="36" y="38"/>
                    <a:pt x="35" y="38"/>
                    <a:pt x="34" y="38"/>
                  </a:cubicBezTo>
                  <a:cubicBezTo>
                    <a:pt x="33" y="38"/>
                    <a:pt x="33" y="39"/>
                    <a:pt x="33" y="39"/>
                  </a:cubicBezTo>
                  <a:cubicBezTo>
                    <a:pt x="32" y="40"/>
                    <a:pt x="31" y="40"/>
                    <a:pt x="30" y="41"/>
                  </a:cubicBezTo>
                  <a:cubicBezTo>
                    <a:pt x="29" y="41"/>
                    <a:pt x="29" y="42"/>
                    <a:pt x="28" y="43"/>
                  </a:cubicBezTo>
                  <a:cubicBezTo>
                    <a:pt x="27" y="44"/>
                    <a:pt x="26" y="46"/>
                    <a:pt x="24" y="48"/>
                  </a:cubicBezTo>
                  <a:cubicBezTo>
                    <a:pt x="23" y="49"/>
                    <a:pt x="22" y="50"/>
                    <a:pt x="21" y="51"/>
                  </a:cubicBezTo>
                  <a:cubicBezTo>
                    <a:pt x="20" y="52"/>
                    <a:pt x="19" y="53"/>
                    <a:pt x="18" y="53"/>
                  </a:cubicBezTo>
                  <a:cubicBezTo>
                    <a:pt x="18" y="53"/>
                    <a:pt x="18" y="53"/>
                    <a:pt x="18" y="53"/>
                  </a:cubicBezTo>
                  <a:cubicBezTo>
                    <a:pt x="18" y="54"/>
                    <a:pt x="18" y="54"/>
                    <a:pt x="18" y="54"/>
                  </a:cubicBezTo>
                  <a:cubicBezTo>
                    <a:pt x="18" y="54"/>
                    <a:pt x="18" y="54"/>
                    <a:pt x="18" y="54"/>
                  </a:cubicBezTo>
                  <a:cubicBezTo>
                    <a:pt x="18" y="54"/>
                    <a:pt x="17" y="55"/>
                    <a:pt x="17" y="56"/>
                  </a:cubicBezTo>
                  <a:cubicBezTo>
                    <a:pt x="17" y="56"/>
                    <a:pt x="17" y="56"/>
                    <a:pt x="17" y="56"/>
                  </a:cubicBezTo>
                  <a:cubicBezTo>
                    <a:pt x="17" y="56"/>
                    <a:pt x="16" y="56"/>
                    <a:pt x="16" y="56"/>
                  </a:cubicBezTo>
                  <a:cubicBezTo>
                    <a:pt x="16" y="56"/>
                    <a:pt x="15" y="56"/>
                    <a:pt x="15" y="56"/>
                  </a:cubicBezTo>
                  <a:cubicBezTo>
                    <a:pt x="15" y="57"/>
                    <a:pt x="15" y="57"/>
                    <a:pt x="14" y="57"/>
                  </a:cubicBezTo>
                  <a:cubicBezTo>
                    <a:pt x="14" y="57"/>
                    <a:pt x="13" y="57"/>
                    <a:pt x="12" y="57"/>
                  </a:cubicBezTo>
                  <a:cubicBezTo>
                    <a:pt x="11" y="57"/>
                    <a:pt x="11" y="57"/>
                    <a:pt x="10" y="57"/>
                  </a:cubicBezTo>
                  <a:cubicBezTo>
                    <a:pt x="9" y="57"/>
                    <a:pt x="9" y="56"/>
                    <a:pt x="8" y="56"/>
                  </a:cubicBezTo>
                  <a:cubicBezTo>
                    <a:pt x="8" y="55"/>
                    <a:pt x="7" y="54"/>
                    <a:pt x="7" y="54"/>
                  </a:cubicBezTo>
                  <a:cubicBezTo>
                    <a:pt x="7" y="53"/>
                    <a:pt x="8" y="52"/>
                    <a:pt x="8" y="51"/>
                  </a:cubicBezTo>
                  <a:cubicBezTo>
                    <a:pt x="8" y="51"/>
                    <a:pt x="8" y="51"/>
                    <a:pt x="9" y="51"/>
                  </a:cubicBezTo>
                  <a:cubicBezTo>
                    <a:pt x="9" y="50"/>
                    <a:pt x="9" y="50"/>
                    <a:pt x="9" y="49"/>
                  </a:cubicBezTo>
                  <a:cubicBezTo>
                    <a:pt x="9" y="48"/>
                    <a:pt x="9" y="48"/>
                    <a:pt x="9" y="47"/>
                  </a:cubicBezTo>
                  <a:cubicBezTo>
                    <a:pt x="10" y="47"/>
                    <a:pt x="9" y="46"/>
                    <a:pt x="10" y="46"/>
                  </a:cubicBezTo>
                  <a:cubicBezTo>
                    <a:pt x="10" y="45"/>
                    <a:pt x="10" y="45"/>
                    <a:pt x="10" y="45"/>
                  </a:cubicBezTo>
                  <a:cubicBezTo>
                    <a:pt x="10" y="44"/>
                    <a:pt x="10" y="44"/>
                    <a:pt x="11" y="44"/>
                  </a:cubicBezTo>
                  <a:cubicBezTo>
                    <a:pt x="11" y="43"/>
                    <a:pt x="11" y="43"/>
                    <a:pt x="11" y="43"/>
                  </a:cubicBezTo>
                  <a:cubicBezTo>
                    <a:pt x="11" y="42"/>
                    <a:pt x="12" y="42"/>
                    <a:pt x="12" y="41"/>
                  </a:cubicBezTo>
                  <a:cubicBezTo>
                    <a:pt x="12" y="41"/>
                    <a:pt x="12" y="40"/>
                    <a:pt x="12" y="39"/>
                  </a:cubicBezTo>
                  <a:cubicBezTo>
                    <a:pt x="12" y="39"/>
                    <a:pt x="12" y="39"/>
                    <a:pt x="12" y="39"/>
                  </a:cubicBezTo>
                  <a:cubicBezTo>
                    <a:pt x="12" y="38"/>
                    <a:pt x="11" y="38"/>
                    <a:pt x="10" y="38"/>
                  </a:cubicBezTo>
                  <a:cubicBezTo>
                    <a:pt x="9" y="38"/>
                    <a:pt x="9" y="38"/>
                    <a:pt x="8" y="37"/>
                  </a:cubicBezTo>
                  <a:cubicBezTo>
                    <a:pt x="8" y="37"/>
                    <a:pt x="8" y="37"/>
                    <a:pt x="8" y="37"/>
                  </a:cubicBezTo>
                  <a:cubicBezTo>
                    <a:pt x="8" y="37"/>
                    <a:pt x="8" y="37"/>
                    <a:pt x="8" y="37"/>
                  </a:cubicBezTo>
                  <a:cubicBezTo>
                    <a:pt x="6" y="37"/>
                    <a:pt x="6" y="36"/>
                    <a:pt x="5" y="35"/>
                  </a:cubicBezTo>
                  <a:cubicBezTo>
                    <a:pt x="5" y="35"/>
                    <a:pt x="5" y="35"/>
                    <a:pt x="5" y="35"/>
                  </a:cubicBezTo>
                  <a:cubicBezTo>
                    <a:pt x="5" y="35"/>
                    <a:pt x="5" y="35"/>
                    <a:pt x="5" y="35"/>
                  </a:cubicBezTo>
                  <a:cubicBezTo>
                    <a:pt x="5" y="35"/>
                    <a:pt x="5" y="34"/>
                    <a:pt x="4" y="34"/>
                  </a:cubicBezTo>
                  <a:cubicBezTo>
                    <a:pt x="3" y="33"/>
                    <a:pt x="3" y="32"/>
                    <a:pt x="2" y="31"/>
                  </a:cubicBezTo>
                  <a:cubicBezTo>
                    <a:pt x="2" y="31"/>
                    <a:pt x="2" y="30"/>
                    <a:pt x="2" y="30"/>
                  </a:cubicBezTo>
                  <a:cubicBezTo>
                    <a:pt x="1" y="29"/>
                    <a:pt x="1" y="29"/>
                    <a:pt x="1" y="28"/>
                  </a:cubicBezTo>
                  <a:cubicBezTo>
                    <a:pt x="0" y="28"/>
                    <a:pt x="0" y="27"/>
                    <a:pt x="0" y="27"/>
                  </a:cubicBezTo>
                  <a:cubicBezTo>
                    <a:pt x="0" y="27"/>
                    <a:pt x="0" y="26"/>
                    <a:pt x="0" y="26"/>
                  </a:cubicBezTo>
                  <a:cubicBezTo>
                    <a:pt x="1" y="26"/>
                    <a:pt x="1" y="25"/>
                    <a:pt x="2" y="26"/>
                  </a:cubicBezTo>
                  <a:cubicBezTo>
                    <a:pt x="2" y="26"/>
                    <a:pt x="2" y="26"/>
                    <a:pt x="2" y="25"/>
                  </a:cubicBezTo>
                  <a:cubicBezTo>
                    <a:pt x="3" y="26"/>
                    <a:pt x="4" y="26"/>
                    <a:pt x="5" y="27"/>
                  </a:cubicBezTo>
                  <a:cubicBezTo>
                    <a:pt x="7" y="27"/>
                    <a:pt x="8" y="28"/>
                    <a:pt x="9" y="29"/>
                  </a:cubicBezTo>
                  <a:cubicBezTo>
                    <a:pt x="10" y="28"/>
                    <a:pt x="12" y="29"/>
                    <a:pt x="12" y="29"/>
                  </a:cubicBezTo>
                  <a:cubicBezTo>
                    <a:pt x="13" y="28"/>
                    <a:pt x="14" y="28"/>
                    <a:pt x="15" y="28"/>
                  </a:cubicBezTo>
                  <a:cubicBezTo>
                    <a:pt x="15" y="28"/>
                    <a:pt x="15" y="29"/>
                    <a:pt x="16" y="29"/>
                  </a:cubicBezTo>
                  <a:cubicBezTo>
                    <a:pt x="16" y="29"/>
                    <a:pt x="16" y="29"/>
                    <a:pt x="16" y="29"/>
                  </a:cubicBezTo>
                  <a:cubicBezTo>
                    <a:pt x="16" y="29"/>
                    <a:pt x="17" y="28"/>
                    <a:pt x="17" y="28"/>
                  </a:cubicBezTo>
                  <a:cubicBezTo>
                    <a:pt x="18" y="28"/>
                    <a:pt x="18" y="29"/>
                    <a:pt x="19" y="29"/>
                  </a:cubicBezTo>
                  <a:cubicBezTo>
                    <a:pt x="19" y="29"/>
                    <a:pt x="19" y="29"/>
                    <a:pt x="19" y="29"/>
                  </a:cubicBezTo>
                  <a:cubicBezTo>
                    <a:pt x="19" y="29"/>
                    <a:pt x="19" y="29"/>
                    <a:pt x="19" y="29"/>
                  </a:cubicBezTo>
                  <a:cubicBezTo>
                    <a:pt x="19" y="29"/>
                    <a:pt x="19" y="29"/>
                    <a:pt x="19" y="29"/>
                  </a:cubicBezTo>
                  <a:cubicBezTo>
                    <a:pt x="20" y="29"/>
                    <a:pt x="25" y="29"/>
                    <a:pt x="26" y="29"/>
                  </a:cubicBezTo>
                  <a:cubicBezTo>
                    <a:pt x="26" y="29"/>
                    <a:pt x="26" y="29"/>
                    <a:pt x="26" y="29"/>
                  </a:cubicBezTo>
                  <a:cubicBezTo>
                    <a:pt x="26" y="29"/>
                    <a:pt x="26" y="29"/>
                    <a:pt x="26" y="29"/>
                  </a:cubicBezTo>
                  <a:cubicBezTo>
                    <a:pt x="26" y="29"/>
                    <a:pt x="27" y="29"/>
                    <a:pt x="27" y="29"/>
                  </a:cubicBezTo>
                  <a:cubicBezTo>
                    <a:pt x="28" y="29"/>
                    <a:pt x="28" y="29"/>
                    <a:pt x="28" y="29"/>
                  </a:cubicBezTo>
                  <a:cubicBezTo>
                    <a:pt x="28" y="29"/>
                    <a:pt x="29" y="29"/>
                    <a:pt x="29" y="29"/>
                  </a:cubicBezTo>
                  <a:cubicBezTo>
                    <a:pt x="29" y="29"/>
                    <a:pt x="32" y="29"/>
                    <a:pt x="32" y="29"/>
                  </a:cubicBezTo>
                  <a:cubicBezTo>
                    <a:pt x="33" y="29"/>
                    <a:pt x="33" y="28"/>
                    <a:pt x="34" y="28"/>
                  </a:cubicBezTo>
                  <a:cubicBezTo>
                    <a:pt x="34" y="28"/>
                    <a:pt x="36" y="27"/>
                    <a:pt x="36" y="27"/>
                  </a:cubicBezTo>
                  <a:cubicBezTo>
                    <a:pt x="36" y="27"/>
                    <a:pt x="36" y="27"/>
                    <a:pt x="36" y="27"/>
                  </a:cubicBezTo>
                  <a:cubicBezTo>
                    <a:pt x="36" y="26"/>
                    <a:pt x="37" y="26"/>
                    <a:pt x="37" y="26"/>
                  </a:cubicBezTo>
                  <a:cubicBezTo>
                    <a:pt x="37" y="25"/>
                    <a:pt x="38" y="25"/>
                    <a:pt x="38" y="25"/>
                  </a:cubicBezTo>
                  <a:cubicBezTo>
                    <a:pt x="38" y="25"/>
                    <a:pt x="38" y="25"/>
                    <a:pt x="38" y="25"/>
                  </a:cubicBezTo>
                  <a:cubicBezTo>
                    <a:pt x="38" y="24"/>
                    <a:pt x="39" y="23"/>
                    <a:pt x="39" y="22"/>
                  </a:cubicBezTo>
                  <a:cubicBezTo>
                    <a:pt x="39" y="22"/>
                    <a:pt x="38" y="21"/>
                    <a:pt x="37" y="21"/>
                  </a:cubicBezTo>
                  <a:cubicBezTo>
                    <a:pt x="37" y="21"/>
                    <a:pt x="36" y="21"/>
                    <a:pt x="36" y="21"/>
                  </a:cubicBezTo>
                  <a:cubicBezTo>
                    <a:pt x="36" y="21"/>
                    <a:pt x="35" y="20"/>
                    <a:pt x="35" y="20"/>
                  </a:cubicBezTo>
                  <a:cubicBezTo>
                    <a:pt x="34" y="20"/>
                    <a:pt x="33" y="20"/>
                    <a:pt x="33" y="20"/>
                  </a:cubicBezTo>
                  <a:cubicBezTo>
                    <a:pt x="32" y="20"/>
                    <a:pt x="32" y="20"/>
                    <a:pt x="31" y="20"/>
                  </a:cubicBezTo>
                  <a:cubicBezTo>
                    <a:pt x="31" y="19"/>
                    <a:pt x="31" y="19"/>
                    <a:pt x="31" y="19"/>
                  </a:cubicBezTo>
                  <a:cubicBezTo>
                    <a:pt x="31" y="19"/>
                    <a:pt x="30" y="19"/>
                    <a:pt x="30" y="18"/>
                  </a:cubicBezTo>
                  <a:cubicBezTo>
                    <a:pt x="30" y="18"/>
                    <a:pt x="31" y="17"/>
                    <a:pt x="30" y="16"/>
                  </a:cubicBezTo>
                  <a:cubicBezTo>
                    <a:pt x="30" y="16"/>
                    <a:pt x="30" y="15"/>
                    <a:pt x="30" y="15"/>
                  </a:cubicBezTo>
                  <a:cubicBezTo>
                    <a:pt x="30" y="15"/>
                    <a:pt x="30" y="12"/>
                    <a:pt x="30" y="12"/>
                  </a:cubicBezTo>
                  <a:cubicBezTo>
                    <a:pt x="30" y="12"/>
                    <a:pt x="30" y="12"/>
                    <a:pt x="30" y="12"/>
                  </a:cubicBezTo>
                  <a:cubicBezTo>
                    <a:pt x="31" y="11"/>
                    <a:pt x="31" y="11"/>
                    <a:pt x="32" y="12"/>
                  </a:cubicBezTo>
                  <a:cubicBezTo>
                    <a:pt x="33" y="12"/>
                    <a:pt x="33" y="11"/>
                    <a:pt x="34" y="12"/>
                  </a:cubicBezTo>
                  <a:cubicBezTo>
                    <a:pt x="34" y="12"/>
                    <a:pt x="35" y="12"/>
                    <a:pt x="35" y="12"/>
                  </a:cubicBezTo>
                  <a:cubicBezTo>
                    <a:pt x="36" y="12"/>
                    <a:pt x="36" y="12"/>
                    <a:pt x="37" y="12"/>
                  </a:cubicBezTo>
                  <a:cubicBezTo>
                    <a:pt x="37" y="12"/>
                    <a:pt x="38" y="12"/>
                    <a:pt x="39" y="13"/>
                  </a:cubicBezTo>
                  <a:cubicBezTo>
                    <a:pt x="39" y="13"/>
                    <a:pt x="40" y="13"/>
                    <a:pt x="40" y="13"/>
                  </a:cubicBezTo>
                  <a:cubicBezTo>
                    <a:pt x="40" y="13"/>
                    <a:pt x="41" y="13"/>
                    <a:pt x="41" y="13"/>
                  </a:cubicBezTo>
                  <a:cubicBezTo>
                    <a:pt x="42" y="13"/>
                    <a:pt x="42" y="13"/>
                    <a:pt x="42" y="13"/>
                  </a:cubicBezTo>
                  <a:cubicBezTo>
                    <a:pt x="43" y="13"/>
                    <a:pt x="43" y="13"/>
                    <a:pt x="44" y="13"/>
                  </a:cubicBezTo>
                  <a:cubicBezTo>
                    <a:pt x="45" y="13"/>
                    <a:pt x="45" y="14"/>
                    <a:pt x="46" y="14"/>
                  </a:cubicBezTo>
                  <a:cubicBezTo>
                    <a:pt x="47" y="14"/>
                    <a:pt x="48" y="13"/>
                    <a:pt x="48" y="14"/>
                  </a:cubicBezTo>
                  <a:cubicBezTo>
                    <a:pt x="48" y="14"/>
                    <a:pt x="48" y="14"/>
                    <a:pt x="48" y="14"/>
                  </a:cubicBezTo>
                  <a:cubicBezTo>
                    <a:pt x="48" y="14"/>
                    <a:pt x="48" y="14"/>
                    <a:pt x="48" y="14"/>
                  </a:cubicBezTo>
                  <a:cubicBezTo>
                    <a:pt x="49" y="14"/>
                    <a:pt x="50" y="14"/>
                    <a:pt x="51" y="14"/>
                  </a:cubicBezTo>
                  <a:cubicBezTo>
                    <a:pt x="51" y="14"/>
                    <a:pt x="51" y="13"/>
                    <a:pt x="51" y="13"/>
                  </a:cubicBezTo>
                  <a:cubicBezTo>
                    <a:pt x="52" y="13"/>
                    <a:pt x="52" y="12"/>
                    <a:pt x="53" y="12"/>
                  </a:cubicBezTo>
                  <a:cubicBezTo>
                    <a:pt x="53" y="11"/>
                    <a:pt x="54" y="11"/>
                    <a:pt x="55" y="11"/>
                  </a:cubicBezTo>
                  <a:cubicBezTo>
                    <a:pt x="56" y="10"/>
                    <a:pt x="56" y="9"/>
                    <a:pt x="57" y="8"/>
                  </a:cubicBezTo>
                  <a:cubicBezTo>
                    <a:pt x="58" y="7"/>
                    <a:pt x="59" y="7"/>
                    <a:pt x="60" y="7"/>
                  </a:cubicBezTo>
                  <a:cubicBezTo>
                    <a:pt x="62" y="5"/>
                    <a:pt x="61" y="4"/>
                    <a:pt x="63" y="4"/>
                  </a:cubicBezTo>
                  <a:cubicBezTo>
                    <a:pt x="64" y="4"/>
                    <a:pt x="64" y="4"/>
                    <a:pt x="64" y="4"/>
                  </a:cubicBezTo>
                  <a:cubicBezTo>
                    <a:pt x="64" y="4"/>
                    <a:pt x="64" y="3"/>
                    <a:pt x="65" y="3"/>
                  </a:cubicBezTo>
                  <a:cubicBezTo>
                    <a:pt x="65" y="3"/>
                    <a:pt x="66" y="2"/>
                    <a:pt x="67" y="2"/>
                  </a:cubicBezTo>
                  <a:cubicBezTo>
                    <a:pt x="67" y="1"/>
                    <a:pt x="67" y="1"/>
                    <a:pt x="68" y="1"/>
                  </a:cubicBezTo>
                  <a:cubicBezTo>
                    <a:pt x="69" y="1"/>
                    <a:pt x="70" y="1"/>
                    <a:pt x="70" y="0"/>
                  </a:cubicBezTo>
                  <a:cubicBezTo>
                    <a:pt x="70" y="0"/>
                    <a:pt x="70" y="0"/>
                    <a:pt x="70" y="0"/>
                  </a:cubicBezTo>
                  <a:cubicBezTo>
                    <a:pt x="70" y="0"/>
                    <a:pt x="71" y="0"/>
                    <a:pt x="71" y="0"/>
                  </a:cubicBezTo>
                  <a:cubicBezTo>
                    <a:pt x="72" y="1"/>
                    <a:pt x="72" y="2"/>
                    <a:pt x="72" y="2"/>
                  </a:cubicBezTo>
                  <a:cubicBezTo>
                    <a:pt x="71" y="3"/>
                    <a:pt x="71" y="7"/>
                    <a:pt x="72" y="8"/>
                  </a:cubicBezTo>
                  <a:cubicBezTo>
                    <a:pt x="72" y="8"/>
                    <a:pt x="72" y="8"/>
                    <a:pt x="72" y="8"/>
                  </a:cubicBezTo>
                  <a:cubicBezTo>
                    <a:pt x="72" y="8"/>
                    <a:pt x="71" y="9"/>
                    <a:pt x="71" y="9"/>
                  </a:cubicBezTo>
                  <a:cubicBezTo>
                    <a:pt x="71" y="9"/>
                    <a:pt x="71" y="10"/>
                    <a:pt x="72" y="10"/>
                  </a:cubicBezTo>
                  <a:cubicBezTo>
                    <a:pt x="72" y="10"/>
                    <a:pt x="72" y="10"/>
                    <a:pt x="72" y="10"/>
                  </a:cubicBezTo>
                  <a:cubicBezTo>
                    <a:pt x="72" y="10"/>
                    <a:pt x="71" y="12"/>
                    <a:pt x="72" y="12"/>
                  </a:cubicBezTo>
                  <a:cubicBezTo>
                    <a:pt x="72" y="12"/>
                    <a:pt x="72" y="12"/>
                    <a:pt x="72" y="12"/>
                  </a:cubicBezTo>
                  <a:cubicBezTo>
                    <a:pt x="72" y="12"/>
                    <a:pt x="72" y="12"/>
                    <a:pt x="72" y="12"/>
                  </a:cubicBezTo>
                  <a:cubicBezTo>
                    <a:pt x="72" y="12"/>
                    <a:pt x="72" y="12"/>
                    <a:pt x="72" y="12"/>
                  </a:cubicBezTo>
                  <a:cubicBezTo>
                    <a:pt x="72" y="12"/>
                    <a:pt x="72" y="12"/>
                    <a:pt x="72" y="12"/>
                  </a:cubicBezTo>
                  <a:cubicBezTo>
                    <a:pt x="72" y="13"/>
                    <a:pt x="72" y="13"/>
                    <a:pt x="72" y="14"/>
                  </a:cubicBezTo>
                  <a:cubicBezTo>
                    <a:pt x="72" y="14"/>
                    <a:pt x="72" y="14"/>
                    <a:pt x="72" y="14"/>
                  </a:cubicBezTo>
                  <a:cubicBezTo>
                    <a:pt x="72" y="14"/>
                    <a:pt x="72" y="14"/>
                    <a:pt x="72" y="14"/>
                  </a:cubicBezTo>
                  <a:cubicBezTo>
                    <a:pt x="72" y="15"/>
                    <a:pt x="72" y="15"/>
                    <a:pt x="72" y="15"/>
                  </a:cubicBezTo>
                  <a:cubicBezTo>
                    <a:pt x="72" y="15"/>
                    <a:pt x="72" y="16"/>
                    <a:pt x="72" y="16"/>
                  </a:cubicBezTo>
                  <a:cubicBezTo>
                    <a:pt x="72" y="16"/>
                    <a:pt x="72" y="16"/>
                    <a:pt x="73" y="17"/>
                  </a:cubicBezTo>
                  <a:cubicBezTo>
                    <a:pt x="72" y="18"/>
                    <a:pt x="72" y="20"/>
                    <a:pt x="70" y="21"/>
                  </a:cubicBezTo>
                  <a:cubicBezTo>
                    <a:pt x="69" y="21"/>
                    <a:pt x="69" y="21"/>
                    <a:pt x="68" y="21"/>
                  </a:cubicBezTo>
                  <a:cubicBezTo>
                    <a:pt x="68" y="21"/>
                    <a:pt x="68" y="21"/>
                    <a:pt x="68" y="20"/>
                  </a:cubicBezTo>
                  <a:cubicBezTo>
                    <a:pt x="68" y="21"/>
                    <a:pt x="68" y="21"/>
                    <a:pt x="68" y="21"/>
                  </a:cubicBezTo>
                  <a:cubicBezTo>
                    <a:pt x="67" y="21"/>
                    <a:pt x="66" y="21"/>
                    <a:pt x="66" y="21"/>
                  </a:cubicBezTo>
                  <a:cubicBezTo>
                    <a:pt x="66" y="21"/>
                    <a:pt x="65" y="22"/>
                    <a:pt x="65" y="22"/>
                  </a:cubicBezTo>
                  <a:cubicBezTo>
                    <a:pt x="64" y="22"/>
                    <a:pt x="61" y="23"/>
                    <a:pt x="61" y="22"/>
                  </a:cubicBezTo>
                  <a:cubicBezTo>
                    <a:pt x="60" y="23"/>
                    <a:pt x="58" y="23"/>
                    <a:pt x="57" y="23"/>
                  </a:cubicBezTo>
                  <a:cubicBezTo>
                    <a:pt x="57" y="23"/>
                    <a:pt x="56" y="23"/>
                    <a:pt x="56" y="23"/>
                  </a:cubicBezTo>
                  <a:cubicBezTo>
                    <a:pt x="56" y="23"/>
                    <a:pt x="56" y="23"/>
                    <a:pt x="56" y="23"/>
                  </a:cubicBezTo>
                  <a:cubicBezTo>
                    <a:pt x="55" y="24"/>
                    <a:pt x="53" y="24"/>
                    <a:pt x="52" y="25"/>
                  </a:cubicBezTo>
                  <a:cubicBezTo>
                    <a:pt x="50" y="25"/>
                    <a:pt x="48" y="25"/>
                    <a:pt x="47" y="26"/>
                  </a:cubicBezTo>
                  <a:cubicBezTo>
                    <a:pt x="47" y="26"/>
                    <a:pt x="46" y="26"/>
                    <a:pt x="46" y="26"/>
                  </a:cubicBezTo>
                  <a:cubicBezTo>
                    <a:pt x="45" y="26"/>
                    <a:pt x="43" y="29"/>
                    <a:pt x="43" y="29"/>
                  </a:cubicBezTo>
                  <a:cubicBezTo>
                    <a:pt x="43" y="29"/>
                    <a:pt x="43" y="30"/>
                    <a:pt x="43" y="30"/>
                  </a:cubicBezTo>
                  <a:cubicBezTo>
                    <a:pt x="43" y="31"/>
                    <a:pt x="45" y="30"/>
                    <a:pt x="46" y="30"/>
                  </a:cubicBezTo>
                  <a:cubicBezTo>
                    <a:pt x="46" y="30"/>
                    <a:pt x="46" y="31"/>
                    <a:pt x="46" y="31"/>
                  </a:cubicBezTo>
                  <a:cubicBezTo>
                    <a:pt x="47" y="31"/>
                    <a:pt x="49" y="30"/>
                    <a:pt x="49" y="31"/>
                  </a:cubicBezTo>
                  <a:cubicBezTo>
                    <a:pt x="49" y="31"/>
                    <a:pt x="49" y="31"/>
                    <a:pt x="50" y="31"/>
                  </a:cubicBezTo>
                  <a:cubicBezTo>
                    <a:pt x="50" y="31"/>
                    <a:pt x="50" y="31"/>
                    <a:pt x="50" y="31"/>
                  </a:cubicBezTo>
                  <a:cubicBezTo>
                    <a:pt x="50" y="31"/>
                    <a:pt x="50" y="31"/>
                    <a:pt x="50" y="31"/>
                  </a:cubicBezTo>
                  <a:cubicBezTo>
                    <a:pt x="51" y="31"/>
                    <a:pt x="53" y="31"/>
                    <a:pt x="54" y="31"/>
                  </a:cubicBezTo>
                  <a:cubicBezTo>
                    <a:pt x="54" y="32"/>
                    <a:pt x="54" y="32"/>
                    <a:pt x="54" y="32"/>
                  </a:cubicBezTo>
                  <a:cubicBezTo>
                    <a:pt x="54" y="31"/>
                    <a:pt x="58" y="32"/>
                    <a:pt x="58" y="31"/>
                  </a:cubicBezTo>
                  <a:cubicBezTo>
                    <a:pt x="58" y="31"/>
                    <a:pt x="58" y="32"/>
                    <a:pt x="58" y="32"/>
                  </a:cubicBezTo>
                  <a:cubicBezTo>
                    <a:pt x="58" y="32"/>
                    <a:pt x="58" y="32"/>
                    <a:pt x="58" y="32"/>
                  </a:cubicBezTo>
                  <a:cubicBezTo>
                    <a:pt x="60" y="31"/>
                    <a:pt x="60" y="32"/>
                    <a:pt x="61" y="32"/>
                  </a:cubicBezTo>
                  <a:cubicBezTo>
                    <a:pt x="62" y="32"/>
                    <a:pt x="62" y="32"/>
                    <a:pt x="62" y="32"/>
                  </a:cubicBezTo>
                  <a:cubicBezTo>
                    <a:pt x="63" y="32"/>
                    <a:pt x="64" y="32"/>
                    <a:pt x="64" y="32"/>
                  </a:cubicBezTo>
                  <a:cubicBezTo>
                    <a:pt x="65" y="32"/>
                    <a:pt x="65" y="32"/>
                    <a:pt x="66" y="32"/>
                  </a:cubicBezTo>
                  <a:cubicBezTo>
                    <a:pt x="66" y="32"/>
                    <a:pt x="68" y="32"/>
                    <a:pt x="69" y="32"/>
                  </a:cubicBezTo>
                  <a:cubicBezTo>
                    <a:pt x="70" y="33"/>
                    <a:pt x="72" y="32"/>
                    <a:pt x="72" y="32"/>
                  </a:cubicBezTo>
                  <a:cubicBezTo>
                    <a:pt x="73" y="33"/>
                    <a:pt x="73" y="33"/>
                    <a:pt x="73" y="33"/>
                  </a:cubicBezTo>
                  <a:cubicBezTo>
                    <a:pt x="74" y="32"/>
                    <a:pt x="76" y="33"/>
                    <a:pt x="77" y="32"/>
                  </a:cubicBezTo>
                  <a:cubicBezTo>
                    <a:pt x="77" y="32"/>
                    <a:pt x="78" y="31"/>
                    <a:pt x="78" y="31"/>
                  </a:cubicBezTo>
                  <a:cubicBezTo>
                    <a:pt x="79" y="31"/>
                    <a:pt x="79" y="30"/>
                    <a:pt x="79" y="30"/>
                  </a:cubicBezTo>
                  <a:cubicBezTo>
                    <a:pt x="80" y="30"/>
                    <a:pt x="82" y="29"/>
                    <a:pt x="82" y="28"/>
                  </a:cubicBezTo>
                  <a:cubicBezTo>
                    <a:pt x="83" y="28"/>
                    <a:pt x="83" y="28"/>
                    <a:pt x="83" y="27"/>
                  </a:cubicBezTo>
                  <a:cubicBezTo>
                    <a:pt x="83" y="27"/>
                    <a:pt x="83" y="27"/>
                    <a:pt x="83" y="28"/>
                  </a:cubicBezTo>
                  <a:cubicBezTo>
                    <a:pt x="84" y="26"/>
                    <a:pt x="85" y="25"/>
                    <a:pt x="86" y="23"/>
                  </a:cubicBezTo>
                  <a:cubicBezTo>
                    <a:pt x="87" y="23"/>
                    <a:pt x="87" y="23"/>
                    <a:pt x="87" y="23"/>
                  </a:cubicBezTo>
                  <a:cubicBezTo>
                    <a:pt x="87" y="22"/>
                    <a:pt x="88" y="21"/>
                    <a:pt x="88" y="21"/>
                  </a:cubicBezTo>
                  <a:cubicBezTo>
                    <a:pt x="88" y="21"/>
                    <a:pt x="89" y="20"/>
                    <a:pt x="89" y="20"/>
                  </a:cubicBezTo>
                  <a:cubicBezTo>
                    <a:pt x="89" y="20"/>
                    <a:pt x="91" y="18"/>
                    <a:pt x="91" y="18"/>
                  </a:cubicBezTo>
                  <a:cubicBezTo>
                    <a:pt x="91" y="17"/>
                    <a:pt x="92" y="17"/>
                    <a:pt x="93" y="17"/>
                  </a:cubicBezTo>
                  <a:cubicBezTo>
                    <a:pt x="93" y="17"/>
                    <a:pt x="94" y="17"/>
                    <a:pt x="94" y="17"/>
                  </a:cubicBezTo>
                  <a:cubicBezTo>
                    <a:pt x="94" y="17"/>
                    <a:pt x="94" y="17"/>
                    <a:pt x="95" y="17"/>
                  </a:cubicBezTo>
                  <a:cubicBezTo>
                    <a:pt x="95" y="17"/>
                    <a:pt x="95" y="17"/>
                    <a:pt x="95" y="17"/>
                  </a:cubicBezTo>
                  <a:cubicBezTo>
                    <a:pt x="95" y="17"/>
                    <a:pt x="95" y="17"/>
                    <a:pt x="95" y="17"/>
                  </a:cubicBezTo>
                  <a:cubicBezTo>
                    <a:pt x="95" y="17"/>
                    <a:pt x="95" y="17"/>
                    <a:pt x="9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3" name="Freeform 11"/>
            <p:cNvSpPr>
              <a:spLocks noEditPoints="1"/>
            </p:cNvSpPr>
            <p:nvPr/>
          </p:nvSpPr>
          <p:spPr bwMode="auto">
            <a:xfrm>
              <a:off x="6896100" y="2768600"/>
              <a:ext cx="239713" cy="188913"/>
            </a:xfrm>
            <a:custGeom>
              <a:avLst/>
              <a:gdLst>
                <a:gd name="T0" fmla="*/ 30 w 88"/>
                <a:gd name="T1" fmla="*/ 47 h 69"/>
                <a:gd name="T2" fmla="*/ 35 w 88"/>
                <a:gd name="T3" fmla="*/ 52 h 69"/>
                <a:gd name="T4" fmla="*/ 38 w 88"/>
                <a:gd name="T5" fmla="*/ 57 h 69"/>
                <a:gd name="T6" fmla="*/ 41 w 88"/>
                <a:gd name="T7" fmla="*/ 64 h 69"/>
                <a:gd name="T8" fmla="*/ 40 w 88"/>
                <a:gd name="T9" fmla="*/ 68 h 69"/>
                <a:gd name="T10" fmla="*/ 35 w 88"/>
                <a:gd name="T11" fmla="*/ 66 h 69"/>
                <a:gd name="T12" fmla="*/ 28 w 88"/>
                <a:gd name="T13" fmla="*/ 65 h 69"/>
                <a:gd name="T14" fmla="*/ 28 w 88"/>
                <a:gd name="T15" fmla="*/ 60 h 69"/>
                <a:gd name="T16" fmla="*/ 27 w 88"/>
                <a:gd name="T17" fmla="*/ 51 h 69"/>
                <a:gd name="T18" fmla="*/ 25 w 88"/>
                <a:gd name="T19" fmla="*/ 47 h 69"/>
                <a:gd name="T20" fmla="*/ 25 w 88"/>
                <a:gd name="T21" fmla="*/ 45 h 69"/>
                <a:gd name="T22" fmla="*/ 64 w 88"/>
                <a:gd name="T23" fmla="*/ 33 h 69"/>
                <a:gd name="T24" fmla="*/ 87 w 88"/>
                <a:gd name="T25" fmla="*/ 0 h 69"/>
                <a:gd name="T26" fmla="*/ 87 w 88"/>
                <a:gd name="T27" fmla="*/ 10 h 69"/>
                <a:gd name="T28" fmla="*/ 77 w 88"/>
                <a:gd name="T29" fmla="*/ 16 h 69"/>
                <a:gd name="T30" fmla="*/ 70 w 88"/>
                <a:gd name="T31" fmla="*/ 20 h 69"/>
                <a:gd name="T32" fmla="*/ 66 w 88"/>
                <a:gd name="T33" fmla="*/ 22 h 69"/>
                <a:gd name="T34" fmla="*/ 68 w 88"/>
                <a:gd name="T35" fmla="*/ 27 h 69"/>
                <a:gd name="T36" fmla="*/ 72 w 88"/>
                <a:gd name="T37" fmla="*/ 28 h 69"/>
                <a:gd name="T38" fmla="*/ 81 w 88"/>
                <a:gd name="T39" fmla="*/ 28 h 69"/>
                <a:gd name="T40" fmla="*/ 87 w 88"/>
                <a:gd name="T41" fmla="*/ 27 h 69"/>
                <a:gd name="T42" fmla="*/ 77 w 88"/>
                <a:gd name="T43" fmla="*/ 35 h 69"/>
                <a:gd name="T44" fmla="*/ 61 w 88"/>
                <a:gd name="T45" fmla="*/ 36 h 69"/>
                <a:gd name="T46" fmla="*/ 54 w 88"/>
                <a:gd name="T47" fmla="*/ 36 h 69"/>
                <a:gd name="T48" fmla="*/ 45 w 88"/>
                <a:gd name="T49" fmla="*/ 35 h 69"/>
                <a:gd name="T50" fmla="*/ 43 w 88"/>
                <a:gd name="T51" fmla="*/ 34 h 69"/>
                <a:gd name="T52" fmla="*/ 38 w 88"/>
                <a:gd name="T53" fmla="*/ 34 h 69"/>
                <a:gd name="T54" fmla="*/ 30 w 88"/>
                <a:gd name="T55" fmla="*/ 36 h 69"/>
                <a:gd name="T56" fmla="*/ 22 w 88"/>
                <a:gd name="T57" fmla="*/ 38 h 69"/>
                <a:gd name="T58" fmla="*/ 16 w 88"/>
                <a:gd name="T59" fmla="*/ 38 h 69"/>
                <a:gd name="T60" fmla="*/ 6 w 88"/>
                <a:gd name="T61" fmla="*/ 36 h 69"/>
                <a:gd name="T62" fmla="*/ 5 w 88"/>
                <a:gd name="T63" fmla="*/ 36 h 69"/>
                <a:gd name="T64" fmla="*/ 1 w 88"/>
                <a:gd name="T65" fmla="*/ 30 h 69"/>
                <a:gd name="T66" fmla="*/ 13 w 88"/>
                <a:gd name="T67" fmla="*/ 28 h 69"/>
                <a:gd name="T68" fmla="*/ 21 w 88"/>
                <a:gd name="T69" fmla="*/ 27 h 69"/>
                <a:gd name="T70" fmla="*/ 28 w 88"/>
                <a:gd name="T71" fmla="*/ 24 h 69"/>
                <a:gd name="T72" fmla="*/ 24 w 88"/>
                <a:gd name="T73" fmla="*/ 18 h 69"/>
                <a:gd name="T74" fmla="*/ 20 w 88"/>
                <a:gd name="T75" fmla="*/ 14 h 69"/>
                <a:gd name="T76" fmla="*/ 13 w 88"/>
                <a:gd name="T77" fmla="*/ 6 h 69"/>
                <a:gd name="T78" fmla="*/ 14 w 88"/>
                <a:gd name="T79" fmla="*/ 1 h 69"/>
                <a:gd name="T80" fmla="*/ 20 w 88"/>
                <a:gd name="T81" fmla="*/ 4 h 69"/>
                <a:gd name="T82" fmla="*/ 25 w 88"/>
                <a:gd name="T83" fmla="*/ 8 h 69"/>
                <a:gd name="T84" fmla="*/ 29 w 88"/>
                <a:gd name="T85" fmla="*/ 10 h 69"/>
                <a:gd name="T86" fmla="*/ 32 w 88"/>
                <a:gd name="T87" fmla="*/ 12 h 69"/>
                <a:gd name="T88" fmla="*/ 39 w 88"/>
                <a:gd name="T89" fmla="*/ 16 h 69"/>
                <a:gd name="T90" fmla="*/ 52 w 88"/>
                <a:gd name="T91" fmla="*/ 14 h 69"/>
                <a:gd name="T92" fmla="*/ 57 w 88"/>
                <a:gd name="T93" fmla="*/ 13 h 69"/>
                <a:gd name="T94" fmla="*/ 65 w 88"/>
                <a:gd name="T95" fmla="*/ 10 h 69"/>
                <a:gd name="T96" fmla="*/ 69 w 88"/>
                <a:gd name="T97" fmla="*/ 8 h 69"/>
                <a:gd name="T98" fmla="*/ 81 w 88"/>
                <a:gd name="T99" fmla="*/ 2 h 69"/>
                <a:gd name="T100" fmla="*/ 85 w 88"/>
                <a:gd name="T101"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8" h="69">
                  <a:moveTo>
                    <a:pt x="27" y="44"/>
                  </a:moveTo>
                  <a:cubicBezTo>
                    <a:pt x="27" y="44"/>
                    <a:pt x="28" y="45"/>
                    <a:pt x="28" y="45"/>
                  </a:cubicBezTo>
                  <a:cubicBezTo>
                    <a:pt x="28" y="45"/>
                    <a:pt x="29" y="45"/>
                    <a:pt x="29" y="46"/>
                  </a:cubicBezTo>
                  <a:cubicBezTo>
                    <a:pt x="29" y="46"/>
                    <a:pt x="29" y="46"/>
                    <a:pt x="29" y="46"/>
                  </a:cubicBezTo>
                  <a:cubicBezTo>
                    <a:pt x="29" y="46"/>
                    <a:pt x="29" y="47"/>
                    <a:pt x="30" y="47"/>
                  </a:cubicBezTo>
                  <a:cubicBezTo>
                    <a:pt x="30" y="47"/>
                    <a:pt x="30" y="47"/>
                    <a:pt x="30" y="47"/>
                  </a:cubicBezTo>
                  <a:cubicBezTo>
                    <a:pt x="31" y="48"/>
                    <a:pt x="31" y="48"/>
                    <a:pt x="32" y="49"/>
                  </a:cubicBezTo>
                  <a:cubicBezTo>
                    <a:pt x="32" y="50"/>
                    <a:pt x="33" y="50"/>
                    <a:pt x="34" y="51"/>
                  </a:cubicBezTo>
                  <a:cubicBezTo>
                    <a:pt x="34" y="51"/>
                    <a:pt x="34" y="52"/>
                    <a:pt x="34" y="52"/>
                  </a:cubicBezTo>
                  <a:cubicBezTo>
                    <a:pt x="34" y="52"/>
                    <a:pt x="34" y="52"/>
                    <a:pt x="35" y="52"/>
                  </a:cubicBezTo>
                  <a:cubicBezTo>
                    <a:pt x="35" y="52"/>
                    <a:pt x="35" y="52"/>
                    <a:pt x="35" y="52"/>
                  </a:cubicBezTo>
                  <a:cubicBezTo>
                    <a:pt x="35" y="53"/>
                    <a:pt x="35" y="53"/>
                    <a:pt x="36" y="54"/>
                  </a:cubicBezTo>
                  <a:cubicBezTo>
                    <a:pt x="36" y="54"/>
                    <a:pt x="37" y="55"/>
                    <a:pt x="37" y="56"/>
                  </a:cubicBezTo>
                  <a:cubicBezTo>
                    <a:pt x="37" y="56"/>
                    <a:pt x="37" y="56"/>
                    <a:pt x="37" y="56"/>
                  </a:cubicBezTo>
                  <a:cubicBezTo>
                    <a:pt x="37" y="56"/>
                    <a:pt x="38" y="57"/>
                    <a:pt x="38" y="57"/>
                  </a:cubicBezTo>
                  <a:cubicBezTo>
                    <a:pt x="38" y="58"/>
                    <a:pt x="39" y="58"/>
                    <a:pt x="39" y="58"/>
                  </a:cubicBezTo>
                  <a:cubicBezTo>
                    <a:pt x="40" y="59"/>
                    <a:pt x="39" y="59"/>
                    <a:pt x="40" y="60"/>
                  </a:cubicBezTo>
                  <a:cubicBezTo>
                    <a:pt x="40" y="60"/>
                    <a:pt x="40" y="61"/>
                    <a:pt x="40" y="61"/>
                  </a:cubicBezTo>
                  <a:cubicBezTo>
                    <a:pt x="40" y="61"/>
                    <a:pt x="40" y="63"/>
                    <a:pt x="40" y="63"/>
                  </a:cubicBezTo>
                  <a:cubicBezTo>
                    <a:pt x="40" y="64"/>
                    <a:pt x="41" y="64"/>
                    <a:pt x="41" y="64"/>
                  </a:cubicBezTo>
                  <a:cubicBezTo>
                    <a:pt x="41" y="64"/>
                    <a:pt x="40" y="65"/>
                    <a:pt x="40" y="65"/>
                  </a:cubicBezTo>
                  <a:cubicBezTo>
                    <a:pt x="41" y="65"/>
                    <a:pt x="41" y="65"/>
                    <a:pt x="41" y="65"/>
                  </a:cubicBezTo>
                  <a:cubicBezTo>
                    <a:pt x="41" y="65"/>
                    <a:pt x="41" y="66"/>
                    <a:pt x="41" y="66"/>
                  </a:cubicBezTo>
                  <a:cubicBezTo>
                    <a:pt x="40" y="66"/>
                    <a:pt x="40" y="66"/>
                    <a:pt x="40" y="67"/>
                  </a:cubicBezTo>
                  <a:cubicBezTo>
                    <a:pt x="40" y="67"/>
                    <a:pt x="40" y="68"/>
                    <a:pt x="40" y="68"/>
                  </a:cubicBezTo>
                  <a:cubicBezTo>
                    <a:pt x="39" y="68"/>
                    <a:pt x="39" y="68"/>
                    <a:pt x="39" y="68"/>
                  </a:cubicBezTo>
                  <a:cubicBezTo>
                    <a:pt x="39" y="68"/>
                    <a:pt x="38" y="68"/>
                    <a:pt x="38" y="69"/>
                  </a:cubicBezTo>
                  <a:cubicBezTo>
                    <a:pt x="38" y="68"/>
                    <a:pt x="37" y="68"/>
                    <a:pt x="36" y="68"/>
                  </a:cubicBezTo>
                  <a:cubicBezTo>
                    <a:pt x="36" y="67"/>
                    <a:pt x="35" y="67"/>
                    <a:pt x="35" y="66"/>
                  </a:cubicBezTo>
                  <a:cubicBezTo>
                    <a:pt x="35" y="66"/>
                    <a:pt x="35" y="66"/>
                    <a:pt x="35" y="66"/>
                  </a:cubicBezTo>
                  <a:cubicBezTo>
                    <a:pt x="35" y="66"/>
                    <a:pt x="35" y="66"/>
                    <a:pt x="35" y="66"/>
                  </a:cubicBezTo>
                  <a:cubicBezTo>
                    <a:pt x="35" y="66"/>
                    <a:pt x="35" y="67"/>
                    <a:pt x="35" y="67"/>
                  </a:cubicBezTo>
                  <a:cubicBezTo>
                    <a:pt x="34" y="66"/>
                    <a:pt x="34" y="66"/>
                    <a:pt x="34" y="66"/>
                  </a:cubicBezTo>
                  <a:cubicBezTo>
                    <a:pt x="32" y="66"/>
                    <a:pt x="30" y="65"/>
                    <a:pt x="28" y="65"/>
                  </a:cubicBezTo>
                  <a:cubicBezTo>
                    <a:pt x="28" y="65"/>
                    <a:pt x="28" y="65"/>
                    <a:pt x="28" y="65"/>
                  </a:cubicBezTo>
                  <a:cubicBezTo>
                    <a:pt x="28" y="64"/>
                    <a:pt x="27" y="64"/>
                    <a:pt x="26" y="64"/>
                  </a:cubicBezTo>
                  <a:cubicBezTo>
                    <a:pt x="26" y="64"/>
                    <a:pt x="25" y="63"/>
                    <a:pt x="25" y="63"/>
                  </a:cubicBezTo>
                  <a:cubicBezTo>
                    <a:pt x="25" y="63"/>
                    <a:pt x="25" y="62"/>
                    <a:pt x="25" y="62"/>
                  </a:cubicBezTo>
                  <a:cubicBezTo>
                    <a:pt x="25" y="62"/>
                    <a:pt x="26" y="62"/>
                    <a:pt x="26" y="62"/>
                  </a:cubicBezTo>
                  <a:cubicBezTo>
                    <a:pt x="27" y="61"/>
                    <a:pt x="28" y="61"/>
                    <a:pt x="28" y="60"/>
                  </a:cubicBezTo>
                  <a:cubicBezTo>
                    <a:pt x="29" y="59"/>
                    <a:pt x="28" y="58"/>
                    <a:pt x="28" y="58"/>
                  </a:cubicBezTo>
                  <a:cubicBezTo>
                    <a:pt x="28" y="57"/>
                    <a:pt x="28" y="56"/>
                    <a:pt x="28" y="56"/>
                  </a:cubicBezTo>
                  <a:cubicBezTo>
                    <a:pt x="28" y="55"/>
                    <a:pt x="28" y="54"/>
                    <a:pt x="27" y="53"/>
                  </a:cubicBezTo>
                  <a:cubicBezTo>
                    <a:pt x="27" y="53"/>
                    <a:pt x="27" y="52"/>
                    <a:pt x="27" y="52"/>
                  </a:cubicBezTo>
                  <a:cubicBezTo>
                    <a:pt x="27" y="52"/>
                    <a:pt x="27" y="51"/>
                    <a:pt x="27" y="51"/>
                  </a:cubicBezTo>
                  <a:cubicBezTo>
                    <a:pt x="27" y="50"/>
                    <a:pt x="27" y="49"/>
                    <a:pt x="26" y="49"/>
                  </a:cubicBezTo>
                  <a:cubicBezTo>
                    <a:pt x="26" y="48"/>
                    <a:pt x="25" y="47"/>
                    <a:pt x="25" y="47"/>
                  </a:cubicBezTo>
                  <a:cubicBezTo>
                    <a:pt x="25" y="47"/>
                    <a:pt x="25" y="47"/>
                    <a:pt x="25" y="47"/>
                  </a:cubicBezTo>
                  <a:cubicBezTo>
                    <a:pt x="25" y="47"/>
                    <a:pt x="25" y="47"/>
                    <a:pt x="25" y="47"/>
                  </a:cubicBezTo>
                  <a:cubicBezTo>
                    <a:pt x="25" y="47"/>
                    <a:pt x="25" y="47"/>
                    <a:pt x="25" y="47"/>
                  </a:cubicBezTo>
                  <a:cubicBezTo>
                    <a:pt x="25" y="47"/>
                    <a:pt x="25" y="47"/>
                    <a:pt x="25" y="47"/>
                  </a:cubicBezTo>
                  <a:cubicBezTo>
                    <a:pt x="25" y="47"/>
                    <a:pt x="25" y="46"/>
                    <a:pt x="25" y="46"/>
                  </a:cubicBezTo>
                  <a:cubicBezTo>
                    <a:pt x="25" y="46"/>
                    <a:pt x="25" y="46"/>
                    <a:pt x="25" y="46"/>
                  </a:cubicBezTo>
                  <a:cubicBezTo>
                    <a:pt x="25" y="46"/>
                    <a:pt x="25" y="46"/>
                    <a:pt x="25" y="46"/>
                  </a:cubicBezTo>
                  <a:cubicBezTo>
                    <a:pt x="25" y="45"/>
                    <a:pt x="25" y="45"/>
                    <a:pt x="25" y="45"/>
                  </a:cubicBezTo>
                  <a:cubicBezTo>
                    <a:pt x="25" y="45"/>
                    <a:pt x="24" y="45"/>
                    <a:pt x="24" y="45"/>
                  </a:cubicBezTo>
                  <a:cubicBezTo>
                    <a:pt x="24" y="45"/>
                    <a:pt x="24" y="45"/>
                    <a:pt x="24" y="45"/>
                  </a:cubicBezTo>
                  <a:cubicBezTo>
                    <a:pt x="24" y="44"/>
                    <a:pt x="24" y="44"/>
                    <a:pt x="24" y="44"/>
                  </a:cubicBezTo>
                  <a:cubicBezTo>
                    <a:pt x="25" y="42"/>
                    <a:pt x="27" y="44"/>
                    <a:pt x="27" y="44"/>
                  </a:cubicBezTo>
                  <a:close/>
                  <a:moveTo>
                    <a:pt x="64" y="33"/>
                  </a:moveTo>
                  <a:cubicBezTo>
                    <a:pt x="63" y="33"/>
                    <a:pt x="63" y="33"/>
                    <a:pt x="63" y="34"/>
                  </a:cubicBezTo>
                  <a:cubicBezTo>
                    <a:pt x="63" y="34"/>
                    <a:pt x="63" y="34"/>
                    <a:pt x="63" y="34"/>
                  </a:cubicBezTo>
                  <a:cubicBezTo>
                    <a:pt x="63" y="34"/>
                    <a:pt x="63" y="34"/>
                    <a:pt x="63" y="34"/>
                  </a:cubicBezTo>
                  <a:cubicBezTo>
                    <a:pt x="63" y="34"/>
                    <a:pt x="63" y="34"/>
                    <a:pt x="64" y="33"/>
                  </a:cubicBezTo>
                  <a:close/>
                  <a:moveTo>
                    <a:pt x="87" y="0"/>
                  </a:moveTo>
                  <a:cubicBezTo>
                    <a:pt x="87" y="0"/>
                    <a:pt x="87" y="0"/>
                    <a:pt x="87" y="1"/>
                  </a:cubicBezTo>
                  <a:cubicBezTo>
                    <a:pt x="87" y="1"/>
                    <a:pt x="87" y="1"/>
                    <a:pt x="87" y="1"/>
                  </a:cubicBezTo>
                  <a:cubicBezTo>
                    <a:pt x="88" y="1"/>
                    <a:pt x="88" y="2"/>
                    <a:pt x="88" y="2"/>
                  </a:cubicBezTo>
                  <a:cubicBezTo>
                    <a:pt x="88" y="3"/>
                    <a:pt x="88" y="6"/>
                    <a:pt x="88" y="7"/>
                  </a:cubicBezTo>
                  <a:cubicBezTo>
                    <a:pt x="88" y="8"/>
                    <a:pt x="87" y="9"/>
                    <a:pt x="87" y="10"/>
                  </a:cubicBezTo>
                  <a:cubicBezTo>
                    <a:pt x="86" y="11"/>
                    <a:pt x="84" y="12"/>
                    <a:pt x="83" y="13"/>
                  </a:cubicBezTo>
                  <a:cubicBezTo>
                    <a:pt x="82" y="13"/>
                    <a:pt x="82" y="13"/>
                    <a:pt x="81" y="14"/>
                  </a:cubicBezTo>
                  <a:cubicBezTo>
                    <a:pt x="81" y="14"/>
                    <a:pt x="80" y="14"/>
                    <a:pt x="79" y="14"/>
                  </a:cubicBezTo>
                  <a:cubicBezTo>
                    <a:pt x="79" y="15"/>
                    <a:pt x="79" y="15"/>
                    <a:pt x="78" y="15"/>
                  </a:cubicBezTo>
                  <a:cubicBezTo>
                    <a:pt x="78" y="15"/>
                    <a:pt x="77" y="15"/>
                    <a:pt x="77" y="16"/>
                  </a:cubicBezTo>
                  <a:cubicBezTo>
                    <a:pt x="76" y="16"/>
                    <a:pt x="76" y="16"/>
                    <a:pt x="76" y="17"/>
                  </a:cubicBezTo>
                  <a:cubicBezTo>
                    <a:pt x="76" y="17"/>
                    <a:pt x="74" y="17"/>
                    <a:pt x="74" y="17"/>
                  </a:cubicBezTo>
                  <a:cubicBezTo>
                    <a:pt x="74" y="17"/>
                    <a:pt x="74" y="17"/>
                    <a:pt x="74" y="17"/>
                  </a:cubicBezTo>
                  <a:cubicBezTo>
                    <a:pt x="74" y="17"/>
                    <a:pt x="74" y="18"/>
                    <a:pt x="74" y="18"/>
                  </a:cubicBezTo>
                  <a:cubicBezTo>
                    <a:pt x="72" y="18"/>
                    <a:pt x="71" y="19"/>
                    <a:pt x="70" y="20"/>
                  </a:cubicBezTo>
                  <a:cubicBezTo>
                    <a:pt x="70" y="20"/>
                    <a:pt x="70" y="20"/>
                    <a:pt x="70" y="20"/>
                  </a:cubicBezTo>
                  <a:cubicBezTo>
                    <a:pt x="70" y="20"/>
                    <a:pt x="69" y="20"/>
                    <a:pt x="69" y="20"/>
                  </a:cubicBezTo>
                  <a:cubicBezTo>
                    <a:pt x="69" y="20"/>
                    <a:pt x="68" y="21"/>
                    <a:pt x="68" y="21"/>
                  </a:cubicBezTo>
                  <a:cubicBezTo>
                    <a:pt x="68" y="21"/>
                    <a:pt x="67" y="21"/>
                    <a:pt x="67" y="22"/>
                  </a:cubicBezTo>
                  <a:cubicBezTo>
                    <a:pt x="67" y="22"/>
                    <a:pt x="66" y="22"/>
                    <a:pt x="66" y="22"/>
                  </a:cubicBezTo>
                  <a:cubicBezTo>
                    <a:pt x="66" y="22"/>
                    <a:pt x="66" y="22"/>
                    <a:pt x="66" y="23"/>
                  </a:cubicBezTo>
                  <a:cubicBezTo>
                    <a:pt x="65" y="22"/>
                    <a:pt x="65" y="23"/>
                    <a:pt x="64" y="23"/>
                  </a:cubicBezTo>
                  <a:cubicBezTo>
                    <a:pt x="63" y="24"/>
                    <a:pt x="64" y="25"/>
                    <a:pt x="65" y="26"/>
                  </a:cubicBezTo>
                  <a:cubicBezTo>
                    <a:pt x="66" y="26"/>
                    <a:pt x="66" y="26"/>
                    <a:pt x="67" y="27"/>
                  </a:cubicBezTo>
                  <a:cubicBezTo>
                    <a:pt x="67" y="27"/>
                    <a:pt x="67" y="27"/>
                    <a:pt x="68" y="27"/>
                  </a:cubicBezTo>
                  <a:cubicBezTo>
                    <a:pt x="68" y="27"/>
                    <a:pt x="69" y="27"/>
                    <a:pt x="69" y="27"/>
                  </a:cubicBezTo>
                  <a:cubicBezTo>
                    <a:pt x="70" y="27"/>
                    <a:pt x="70" y="27"/>
                    <a:pt x="71" y="27"/>
                  </a:cubicBezTo>
                  <a:cubicBezTo>
                    <a:pt x="71" y="27"/>
                    <a:pt x="71" y="28"/>
                    <a:pt x="72" y="27"/>
                  </a:cubicBezTo>
                  <a:cubicBezTo>
                    <a:pt x="72" y="27"/>
                    <a:pt x="72" y="27"/>
                    <a:pt x="72" y="27"/>
                  </a:cubicBezTo>
                  <a:cubicBezTo>
                    <a:pt x="72" y="28"/>
                    <a:pt x="72" y="28"/>
                    <a:pt x="72" y="28"/>
                  </a:cubicBezTo>
                  <a:cubicBezTo>
                    <a:pt x="73" y="28"/>
                    <a:pt x="74" y="28"/>
                    <a:pt x="75" y="28"/>
                  </a:cubicBezTo>
                  <a:cubicBezTo>
                    <a:pt x="75" y="28"/>
                    <a:pt x="75" y="28"/>
                    <a:pt x="75" y="28"/>
                  </a:cubicBezTo>
                  <a:cubicBezTo>
                    <a:pt x="75" y="28"/>
                    <a:pt x="75" y="28"/>
                    <a:pt x="75" y="28"/>
                  </a:cubicBezTo>
                  <a:cubicBezTo>
                    <a:pt x="75" y="28"/>
                    <a:pt x="76" y="29"/>
                    <a:pt x="76" y="29"/>
                  </a:cubicBezTo>
                  <a:cubicBezTo>
                    <a:pt x="78" y="29"/>
                    <a:pt x="79" y="28"/>
                    <a:pt x="81" y="28"/>
                  </a:cubicBezTo>
                  <a:cubicBezTo>
                    <a:pt x="81" y="28"/>
                    <a:pt x="82" y="27"/>
                    <a:pt x="82" y="28"/>
                  </a:cubicBezTo>
                  <a:cubicBezTo>
                    <a:pt x="82" y="27"/>
                    <a:pt x="84" y="27"/>
                    <a:pt x="84" y="27"/>
                  </a:cubicBezTo>
                  <a:cubicBezTo>
                    <a:pt x="84" y="26"/>
                    <a:pt x="86" y="27"/>
                    <a:pt x="87" y="27"/>
                  </a:cubicBezTo>
                  <a:cubicBezTo>
                    <a:pt x="87" y="27"/>
                    <a:pt x="87" y="27"/>
                    <a:pt x="87" y="27"/>
                  </a:cubicBezTo>
                  <a:cubicBezTo>
                    <a:pt x="88" y="27"/>
                    <a:pt x="88" y="27"/>
                    <a:pt x="87" y="27"/>
                  </a:cubicBezTo>
                  <a:cubicBezTo>
                    <a:pt x="88" y="28"/>
                    <a:pt x="88" y="28"/>
                    <a:pt x="87" y="29"/>
                  </a:cubicBezTo>
                  <a:cubicBezTo>
                    <a:pt x="87" y="29"/>
                    <a:pt x="86" y="30"/>
                    <a:pt x="85" y="30"/>
                  </a:cubicBezTo>
                  <a:cubicBezTo>
                    <a:pt x="85" y="30"/>
                    <a:pt x="84" y="31"/>
                    <a:pt x="83" y="31"/>
                  </a:cubicBezTo>
                  <a:cubicBezTo>
                    <a:pt x="82" y="32"/>
                    <a:pt x="81" y="33"/>
                    <a:pt x="79" y="33"/>
                  </a:cubicBezTo>
                  <a:cubicBezTo>
                    <a:pt x="78" y="34"/>
                    <a:pt x="78" y="34"/>
                    <a:pt x="77" y="35"/>
                  </a:cubicBezTo>
                  <a:cubicBezTo>
                    <a:pt x="76" y="35"/>
                    <a:pt x="75" y="35"/>
                    <a:pt x="74" y="35"/>
                  </a:cubicBezTo>
                  <a:cubicBezTo>
                    <a:pt x="73" y="35"/>
                    <a:pt x="72" y="36"/>
                    <a:pt x="72" y="36"/>
                  </a:cubicBezTo>
                  <a:cubicBezTo>
                    <a:pt x="71" y="37"/>
                    <a:pt x="70" y="36"/>
                    <a:pt x="69" y="36"/>
                  </a:cubicBezTo>
                  <a:cubicBezTo>
                    <a:pt x="67" y="37"/>
                    <a:pt x="66" y="37"/>
                    <a:pt x="64" y="37"/>
                  </a:cubicBezTo>
                  <a:cubicBezTo>
                    <a:pt x="63" y="37"/>
                    <a:pt x="62" y="36"/>
                    <a:pt x="61" y="36"/>
                  </a:cubicBezTo>
                  <a:cubicBezTo>
                    <a:pt x="61" y="36"/>
                    <a:pt x="60" y="36"/>
                    <a:pt x="60" y="37"/>
                  </a:cubicBezTo>
                  <a:cubicBezTo>
                    <a:pt x="59" y="37"/>
                    <a:pt x="57" y="36"/>
                    <a:pt x="56" y="36"/>
                  </a:cubicBezTo>
                  <a:cubicBezTo>
                    <a:pt x="56" y="36"/>
                    <a:pt x="56" y="35"/>
                    <a:pt x="55" y="36"/>
                  </a:cubicBezTo>
                  <a:cubicBezTo>
                    <a:pt x="55" y="36"/>
                    <a:pt x="54" y="36"/>
                    <a:pt x="54" y="36"/>
                  </a:cubicBezTo>
                  <a:cubicBezTo>
                    <a:pt x="54" y="36"/>
                    <a:pt x="54" y="36"/>
                    <a:pt x="54" y="36"/>
                  </a:cubicBezTo>
                  <a:cubicBezTo>
                    <a:pt x="54" y="36"/>
                    <a:pt x="54" y="36"/>
                    <a:pt x="54" y="35"/>
                  </a:cubicBezTo>
                  <a:cubicBezTo>
                    <a:pt x="54" y="35"/>
                    <a:pt x="54" y="35"/>
                    <a:pt x="54" y="35"/>
                  </a:cubicBezTo>
                  <a:cubicBezTo>
                    <a:pt x="53" y="35"/>
                    <a:pt x="53" y="36"/>
                    <a:pt x="53" y="36"/>
                  </a:cubicBezTo>
                  <a:cubicBezTo>
                    <a:pt x="52" y="36"/>
                    <a:pt x="52" y="36"/>
                    <a:pt x="51" y="36"/>
                  </a:cubicBezTo>
                  <a:cubicBezTo>
                    <a:pt x="51" y="36"/>
                    <a:pt x="46" y="35"/>
                    <a:pt x="45" y="35"/>
                  </a:cubicBezTo>
                  <a:cubicBezTo>
                    <a:pt x="45" y="35"/>
                    <a:pt x="44" y="35"/>
                    <a:pt x="44" y="35"/>
                  </a:cubicBezTo>
                  <a:cubicBezTo>
                    <a:pt x="44" y="35"/>
                    <a:pt x="44" y="35"/>
                    <a:pt x="44" y="35"/>
                  </a:cubicBezTo>
                  <a:cubicBezTo>
                    <a:pt x="44" y="35"/>
                    <a:pt x="44" y="34"/>
                    <a:pt x="44" y="34"/>
                  </a:cubicBezTo>
                  <a:cubicBezTo>
                    <a:pt x="44" y="34"/>
                    <a:pt x="44" y="34"/>
                    <a:pt x="44" y="34"/>
                  </a:cubicBezTo>
                  <a:cubicBezTo>
                    <a:pt x="43" y="34"/>
                    <a:pt x="43" y="34"/>
                    <a:pt x="43" y="34"/>
                  </a:cubicBezTo>
                  <a:cubicBezTo>
                    <a:pt x="43" y="34"/>
                    <a:pt x="43" y="34"/>
                    <a:pt x="43" y="34"/>
                  </a:cubicBezTo>
                  <a:cubicBezTo>
                    <a:pt x="43" y="34"/>
                    <a:pt x="43" y="34"/>
                    <a:pt x="42" y="34"/>
                  </a:cubicBezTo>
                  <a:cubicBezTo>
                    <a:pt x="42" y="34"/>
                    <a:pt x="40" y="34"/>
                    <a:pt x="40" y="34"/>
                  </a:cubicBezTo>
                  <a:cubicBezTo>
                    <a:pt x="40" y="33"/>
                    <a:pt x="38" y="34"/>
                    <a:pt x="38" y="34"/>
                  </a:cubicBezTo>
                  <a:cubicBezTo>
                    <a:pt x="38" y="34"/>
                    <a:pt x="38" y="34"/>
                    <a:pt x="38" y="34"/>
                  </a:cubicBezTo>
                  <a:cubicBezTo>
                    <a:pt x="37" y="34"/>
                    <a:pt x="36" y="34"/>
                    <a:pt x="36" y="34"/>
                  </a:cubicBezTo>
                  <a:cubicBezTo>
                    <a:pt x="36" y="35"/>
                    <a:pt x="36" y="35"/>
                    <a:pt x="36" y="35"/>
                  </a:cubicBezTo>
                  <a:cubicBezTo>
                    <a:pt x="35" y="35"/>
                    <a:pt x="35" y="36"/>
                    <a:pt x="34" y="37"/>
                  </a:cubicBezTo>
                  <a:cubicBezTo>
                    <a:pt x="34" y="36"/>
                    <a:pt x="33" y="37"/>
                    <a:pt x="32" y="37"/>
                  </a:cubicBezTo>
                  <a:cubicBezTo>
                    <a:pt x="31" y="37"/>
                    <a:pt x="30" y="36"/>
                    <a:pt x="30" y="36"/>
                  </a:cubicBezTo>
                  <a:cubicBezTo>
                    <a:pt x="29" y="36"/>
                    <a:pt x="28" y="36"/>
                    <a:pt x="27" y="37"/>
                  </a:cubicBezTo>
                  <a:cubicBezTo>
                    <a:pt x="26" y="37"/>
                    <a:pt x="26" y="37"/>
                    <a:pt x="26" y="37"/>
                  </a:cubicBezTo>
                  <a:cubicBezTo>
                    <a:pt x="25" y="37"/>
                    <a:pt x="24" y="37"/>
                    <a:pt x="24" y="37"/>
                  </a:cubicBezTo>
                  <a:cubicBezTo>
                    <a:pt x="23" y="37"/>
                    <a:pt x="23" y="38"/>
                    <a:pt x="23" y="38"/>
                  </a:cubicBezTo>
                  <a:cubicBezTo>
                    <a:pt x="22" y="38"/>
                    <a:pt x="22" y="38"/>
                    <a:pt x="22" y="38"/>
                  </a:cubicBezTo>
                  <a:cubicBezTo>
                    <a:pt x="22" y="38"/>
                    <a:pt x="22" y="38"/>
                    <a:pt x="22" y="38"/>
                  </a:cubicBezTo>
                  <a:cubicBezTo>
                    <a:pt x="21" y="38"/>
                    <a:pt x="21" y="38"/>
                    <a:pt x="20" y="38"/>
                  </a:cubicBezTo>
                  <a:cubicBezTo>
                    <a:pt x="20" y="38"/>
                    <a:pt x="19" y="38"/>
                    <a:pt x="19" y="38"/>
                  </a:cubicBezTo>
                  <a:cubicBezTo>
                    <a:pt x="19" y="38"/>
                    <a:pt x="18" y="38"/>
                    <a:pt x="18" y="39"/>
                  </a:cubicBezTo>
                  <a:cubicBezTo>
                    <a:pt x="17" y="39"/>
                    <a:pt x="17" y="38"/>
                    <a:pt x="16" y="38"/>
                  </a:cubicBezTo>
                  <a:cubicBezTo>
                    <a:pt x="16" y="38"/>
                    <a:pt x="15" y="38"/>
                    <a:pt x="15" y="38"/>
                  </a:cubicBezTo>
                  <a:cubicBezTo>
                    <a:pt x="14" y="38"/>
                    <a:pt x="13" y="38"/>
                    <a:pt x="11" y="38"/>
                  </a:cubicBezTo>
                  <a:cubicBezTo>
                    <a:pt x="11" y="38"/>
                    <a:pt x="10" y="38"/>
                    <a:pt x="10" y="37"/>
                  </a:cubicBezTo>
                  <a:cubicBezTo>
                    <a:pt x="9" y="37"/>
                    <a:pt x="9" y="37"/>
                    <a:pt x="8" y="37"/>
                  </a:cubicBezTo>
                  <a:cubicBezTo>
                    <a:pt x="8" y="37"/>
                    <a:pt x="6" y="36"/>
                    <a:pt x="6" y="36"/>
                  </a:cubicBezTo>
                  <a:cubicBezTo>
                    <a:pt x="6" y="36"/>
                    <a:pt x="6" y="36"/>
                    <a:pt x="6" y="36"/>
                  </a:cubicBezTo>
                  <a:cubicBezTo>
                    <a:pt x="6" y="36"/>
                    <a:pt x="5" y="37"/>
                    <a:pt x="5" y="37"/>
                  </a:cubicBezTo>
                  <a:cubicBezTo>
                    <a:pt x="5" y="37"/>
                    <a:pt x="5" y="37"/>
                    <a:pt x="5" y="37"/>
                  </a:cubicBezTo>
                  <a:cubicBezTo>
                    <a:pt x="5" y="37"/>
                    <a:pt x="5" y="37"/>
                    <a:pt x="5" y="37"/>
                  </a:cubicBezTo>
                  <a:cubicBezTo>
                    <a:pt x="5" y="37"/>
                    <a:pt x="5" y="37"/>
                    <a:pt x="5" y="36"/>
                  </a:cubicBezTo>
                  <a:cubicBezTo>
                    <a:pt x="4" y="37"/>
                    <a:pt x="4" y="37"/>
                    <a:pt x="4" y="37"/>
                  </a:cubicBezTo>
                  <a:cubicBezTo>
                    <a:pt x="3" y="36"/>
                    <a:pt x="3" y="36"/>
                    <a:pt x="3" y="36"/>
                  </a:cubicBezTo>
                  <a:cubicBezTo>
                    <a:pt x="2" y="36"/>
                    <a:pt x="2" y="36"/>
                    <a:pt x="1" y="35"/>
                  </a:cubicBezTo>
                  <a:cubicBezTo>
                    <a:pt x="1" y="35"/>
                    <a:pt x="1" y="34"/>
                    <a:pt x="0" y="33"/>
                  </a:cubicBezTo>
                  <a:cubicBezTo>
                    <a:pt x="1" y="32"/>
                    <a:pt x="1" y="31"/>
                    <a:pt x="1" y="30"/>
                  </a:cubicBezTo>
                  <a:cubicBezTo>
                    <a:pt x="2" y="30"/>
                    <a:pt x="3" y="30"/>
                    <a:pt x="4" y="30"/>
                  </a:cubicBezTo>
                  <a:cubicBezTo>
                    <a:pt x="6" y="30"/>
                    <a:pt x="7" y="30"/>
                    <a:pt x="8" y="30"/>
                  </a:cubicBezTo>
                  <a:cubicBezTo>
                    <a:pt x="9" y="30"/>
                    <a:pt x="9" y="30"/>
                    <a:pt x="10" y="29"/>
                  </a:cubicBezTo>
                  <a:cubicBezTo>
                    <a:pt x="10" y="29"/>
                    <a:pt x="11" y="30"/>
                    <a:pt x="11" y="30"/>
                  </a:cubicBezTo>
                  <a:cubicBezTo>
                    <a:pt x="12" y="29"/>
                    <a:pt x="13" y="28"/>
                    <a:pt x="13" y="28"/>
                  </a:cubicBezTo>
                  <a:cubicBezTo>
                    <a:pt x="14" y="28"/>
                    <a:pt x="15" y="29"/>
                    <a:pt x="15" y="28"/>
                  </a:cubicBezTo>
                  <a:cubicBezTo>
                    <a:pt x="15" y="28"/>
                    <a:pt x="15" y="28"/>
                    <a:pt x="15" y="28"/>
                  </a:cubicBezTo>
                  <a:cubicBezTo>
                    <a:pt x="16" y="28"/>
                    <a:pt x="16" y="28"/>
                    <a:pt x="16" y="28"/>
                  </a:cubicBezTo>
                  <a:cubicBezTo>
                    <a:pt x="17" y="28"/>
                    <a:pt x="17" y="28"/>
                    <a:pt x="17" y="28"/>
                  </a:cubicBezTo>
                  <a:cubicBezTo>
                    <a:pt x="18" y="28"/>
                    <a:pt x="20" y="27"/>
                    <a:pt x="21" y="27"/>
                  </a:cubicBezTo>
                  <a:cubicBezTo>
                    <a:pt x="22" y="27"/>
                    <a:pt x="22" y="26"/>
                    <a:pt x="23" y="26"/>
                  </a:cubicBezTo>
                  <a:cubicBezTo>
                    <a:pt x="24" y="26"/>
                    <a:pt x="25" y="26"/>
                    <a:pt x="26" y="26"/>
                  </a:cubicBezTo>
                  <a:cubicBezTo>
                    <a:pt x="26" y="26"/>
                    <a:pt x="27" y="25"/>
                    <a:pt x="27" y="25"/>
                  </a:cubicBezTo>
                  <a:cubicBezTo>
                    <a:pt x="27" y="25"/>
                    <a:pt x="27" y="24"/>
                    <a:pt x="27" y="24"/>
                  </a:cubicBezTo>
                  <a:cubicBezTo>
                    <a:pt x="27" y="24"/>
                    <a:pt x="28" y="24"/>
                    <a:pt x="28" y="24"/>
                  </a:cubicBezTo>
                  <a:cubicBezTo>
                    <a:pt x="28" y="23"/>
                    <a:pt x="28" y="23"/>
                    <a:pt x="28" y="23"/>
                  </a:cubicBezTo>
                  <a:cubicBezTo>
                    <a:pt x="27" y="23"/>
                    <a:pt x="27" y="22"/>
                    <a:pt x="26" y="22"/>
                  </a:cubicBezTo>
                  <a:cubicBezTo>
                    <a:pt x="26" y="22"/>
                    <a:pt x="26" y="21"/>
                    <a:pt x="26" y="21"/>
                  </a:cubicBezTo>
                  <a:cubicBezTo>
                    <a:pt x="25" y="20"/>
                    <a:pt x="24" y="20"/>
                    <a:pt x="24" y="18"/>
                  </a:cubicBezTo>
                  <a:cubicBezTo>
                    <a:pt x="24" y="18"/>
                    <a:pt x="23" y="18"/>
                    <a:pt x="24" y="18"/>
                  </a:cubicBezTo>
                  <a:cubicBezTo>
                    <a:pt x="23" y="17"/>
                    <a:pt x="23" y="17"/>
                    <a:pt x="22" y="17"/>
                  </a:cubicBezTo>
                  <a:cubicBezTo>
                    <a:pt x="22" y="16"/>
                    <a:pt x="22" y="16"/>
                    <a:pt x="22" y="16"/>
                  </a:cubicBezTo>
                  <a:cubicBezTo>
                    <a:pt x="22" y="16"/>
                    <a:pt x="22" y="16"/>
                    <a:pt x="22" y="16"/>
                  </a:cubicBezTo>
                  <a:cubicBezTo>
                    <a:pt x="22" y="16"/>
                    <a:pt x="21" y="16"/>
                    <a:pt x="21" y="16"/>
                  </a:cubicBezTo>
                  <a:cubicBezTo>
                    <a:pt x="21" y="15"/>
                    <a:pt x="20" y="15"/>
                    <a:pt x="20" y="14"/>
                  </a:cubicBezTo>
                  <a:cubicBezTo>
                    <a:pt x="19" y="14"/>
                    <a:pt x="19" y="14"/>
                    <a:pt x="19" y="13"/>
                  </a:cubicBezTo>
                  <a:cubicBezTo>
                    <a:pt x="18" y="13"/>
                    <a:pt x="18" y="13"/>
                    <a:pt x="17" y="13"/>
                  </a:cubicBezTo>
                  <a:cubicBezTo>
                    <a:pt x="16" y="12"/>
                    <a:pt x="16" y="11"/>
                    <a:pt x="15" y="10"/>
                  </a:cubicBezTo>
                  <a:cubicBezTo>
                    <a:pt x="14" y="9"/>
                    <a:pt x="14" y="9"/>
                    <a:pt x="14" y="9"/>
                  </a:cubicBezTo>
                  <a:cubicBezTo>
                    <a:pt x="14" y="8"/>
                    <a:pt x="14" y="7"/>
                    <a:pt x="13" y="6"/>
                  </a:cubicBezTo>
                  <a:cubicBezTo>
                    <a:pt x="13" y="6"/>
                    <a:pt x="13" y="5"/>
                    <a:pt x="13" y="5"/>
                  </a:cubicBezTo>
                  <a:cubicBezTo>
                    <a:pt x="13" y="4"/>
                    <a:pt x="13" y="4"/>
                    <a:pt x="13" y="4"/>
                  </a:cubicBezTo>
                  <a:cubicBezTo>
                    <a:pt x="13" y="3"/>
                    <a:pt x="13" y="2"/>
                    <a:pt x="13" y="1"/>
                  </a:cubicBezTo>
                  <a:cubicBezTo>
                    <a:pt x="13" y="1"/>
                    <a:pt x="14" y="1"/>
                    <a:pt x="13" y="1"/>
                  </a:cubicBezTo>
                  <a:cubicBezTo>
                    <a:pt x="14" y="1"/>
                    <a:pt x="13" y="1"/>
                    <a:pt x="14" y="1"/>
                  </a:cubicBezTo>
                  <a:cubicBezTo>
                    <a:pt x="15" y="1"/>
                    <a:pt x="16" y="1"/>
                    <a:pt x="17" y="2"/>
                  </a:cubicBezTo>
                  <a:cubicBezTo>
                    <a:pt x="17" y="2"/>
                    <a:pt x="18" y="2"/>
                    <a:pt x="18" y="2"/>
                  </a:cubicBezTo>
                  <a:cubicBezTo>
                    <a:pt x="18" y="3"/>
                    <a:pt x="19" y="3"/>
                    <a:pt x="19" y="3"/>
                  </a:cubicBezTo>
                  <a:cubicBezTo>
                    <a:pt x="20" y="3"/>
                    <a:pt x="20" y="4"/>
                    <a:pt x="20" y="4"/>
                  </a:cubicBezTo>
                  <a:cubicBezTo>
                    <a:pt x="20" y="4"/>
                    <a:pt x="20" y="4"/>
                    <a:pt x="20" y="4"/>
                  </a:cubicBezTo>
                  <a:cubicBezTo>
                    <a:pt x="20" y="4"/>
                    <a:pt x="20" y="4"/>
                    <a:pt x="20" y="4"/>
                  </a:cubicBezTo>
                  <a:cubicBezTo>
                    <a:pt x="20" y="4"/>
                    <a:pt x="21" y="5"/>
                    <a:pt x="21" y="5"/>
                  </a:cubicBezTo>
                  <a:cubicBezTo>
                    <a:pt x="23" y="5"/>
                    <a:pt x="24" y="7"/>
                    <a:pt x="25" y="8"/>
                  </a:cubicBezTo>
                  <a:cubicBezTo>
                    <a:pt x="25" y="8"/>
                    <a:pt x="25" y="8"/>
                    <a:pt x="25" y="8"/>
                  </a:cubicBezTo>
                  <a:cubicBezTo>
                    <a:pt x="25" y="8"/>
                    <a:pt x="25" y="8"/>
                    <a:pt x="25" y="8"/>
                  </a:cubicBezTo>
                  <a:cubicBezTo>
                    <a:pt x="26" y="8"/>
                    <a:pt x="26" y="8"/>
                    <a:pt x="27" y="9"/>
                  </a:cubicBezTo>
                  <a:cubicBezTo>
                    <a:pt x="27" y="9"/>
                    <a:pt x="27" y="9"/>
                    <a:pt x="27" y="9"/>
                  </a:cubicBezTo>
                  <a:cubicBezTo>
                    <a:pt x="28" y="9"/>
                    <a:pt x="28" y="9"/>
                    <a:pt x="28" y="9"/>
                  </a:cubicBezTo>
                  <a:cubicBezTo>
                    <a:pt x="28" y="10"/>
                    <a:pt x="28" y="10"/>
                    <a:pt x="29" y="9"/>
                  </a:cubicBezTo>
                  <a:cubicBezTo>
                    <a:pt x="29" y="9"/>
                    <a:pt x="29" y="9"/>
                    <a:pt x="29" y="10"/>
                  </a:cubicBezTo>
                  <a:cubicBezTo>
                    <a:pt x="29" y="9"/>
                    <a:pt x="29" y="9"/>
                    <a:pt x="29" y="9"/>
                  </a:cubicBezTo>
                  <a:cubicBezTo>
                    <a:pt x="29" y="10"/>
                    <a:pt x="30" y="10"/>
                    <a:pt x="31" y="11"/>
                  </a:cubicBezTo>
                  <a:cubicBezTo>
                    <a:pt x="31" y="11"/>
                    <a:pt x="31" y="11"/>
                    <a:pt x="32" y="11"/>
                  </a:cubicBezTo>
                  <a:cubicBezTo>
                    <a:pt x="32" y="11"/>
                    <a:pt x="32" y="12"/>
                    <a:pt x="32" y="12"/>
                  </a:cubicBezTo>
                  <a:cubicBezTo>
                    <a:pt x="32" y="12"/>
                    <a:pt x="32" y="12"/>
                    <a:pt x="32" y="12"/>
                  </a:cubicBezTo>
                  <a:cubicBezTo>
                    <a:pt x="32" y="12"/>
                    <a:pt x="33" y="13"/>
                    <a:pt x="33" y="13"/>
                  </a:cubicBezTo>
                  <a:cubicBezTo>
                    <a:pt x="33" y="13"/>
                    <a:pt x="33" y="13"/>
                    <a:pt x="33" y="13"/>
                  </a:cubicBezTo>
                  <a:cubicBezTo>
                    <a:pt x="35" y="13"/>
                    <a:pt x="35" y="14"/>
                    <a:pt x="36" y="15"/>
                  </a:cubicBezTo>
                  <a:cubicBezTo>
                    <a:pt x="37" y="15"/>
                    <a:pt x="37" y="15"/>
                    <a:pt x="37" y="16"/>
                  </a:cubicBezTo>
                  <a:cubicBezTo>
                    <a:pt x="38" y="16"/>
                    <a:pt x="38" y="16"/>
                    <a:pt x="39" y="16"/>
                  </a:cubicBezTo>
                  <a:cubicBezTo>
                    <a:pt x="40" y="17"/>
                    <a:pt x="42" y="17"/>
                    <a:pt x="43" y="16"/>
                  </a:cubicBezTo>
                  <a:cubicBezTo>
                    <a:pt x="43" y="16"/>
                    <a:pt x="45" y="16"/>
                    <a:pt x="45" y="16"/>
                  </a:cubicBezTo>
                  <a:cubicBezTo>
                    <a:pt x="46" y="18"/>
                    <a:pt x="47" y="17"/>
                    <a:pt x="48" y="17"/>
                  </a:cubicBezTo>
                  <a:cubicBezTo>
                    <a:pt x="49" y="17"/>
                    <a:pt x="49" y="17"/>
                    <a:pt x="50" y="16"/>
                  </a:cubicBezTo>
                  <a:cubicBezTo>
                    <a:pt x="51" y="16"/>
                    <a:pt x="51" y="15"/>
                    <a:pt x="52" y="14"/>
                  </a:cubicBezTo>
                  <a:cubicBezTo>
                    <a:pt x="53" y="14"/>
                    <a:pt x="53" y="14"/>
                    <a:pt x="53" y="14"/>
                  </a:cubicBezTo>
                  <a:cubicBezTo>
                    <a:pt x="53" y="14"/>
                    <a:pt x="53" y="14"/>
                    <a:pt x="53" y="14"/>
                  </a:cubicBezTo>
                  <a:cubicBezTo>
                    <a:pt x="53" y="14"/>
                    <a:pt x="53" y="14"/>
                    <a:pt x="53" y="14"/>
                  </a:cubicBezTo>
                  <a:cubicBezTo>
                    <a:pt x="55" y="14"/>
                    <a:pt x="56" y="14"/>
                    <a:pt x="56" y="13"/>
                  </a:cubicBezTo>
                  <a:cubicBezTo>
                    <a:pt x="56" y="13"/>
                    <a:pt x="56" y="13"/>
                    <a:pt x="57" y="13"/>
                  </a:cubicBezTo>
                  <a:cubicBezTo>
                    <a:pt x="57" y="13"/>
                    <a:pt x="57" y="13"/>
                    <a:pt x="57" y="13"/>
                  </a:cubicBezTo>
                  <a:cubicBezTo>
                    <a:pt x="57" y="13"/>
                    <a:pt x="58" y="12"/>
                    <a:pt x="59" y="13"/>
                  </a:cubicBezTo>
                  <a:cubicBezTo>
                    <a:pt x="60" y="11"/>
                    <a:pt x="61" y="12"/>
                    <a:pt x="63" y="11"/>
                  </a:cubicBezTo>
                  <a:cubicBezTo>
                    <a:pt x="63" y="11"/>
                    <a:pt x="63" y="11"/>
                    <a:pt x="63" y="10"/>
                  </a:cubicBezTo>
                  <a:cubicBezTo>
                    <a:pt x="64" y="10"/>
                    <a:pt x="64" y="10"/>
                    <a:pt x="65" y="10"/>
                  </a:cubicBezTo>
                  <a:cubicBezTo>
                    <a:pt x="65" y="10"/>
                    <a:pt x="65" y="10"/>
                    <a:pt x="66" y="10"/>
                  </a:cubicBezTo>
                  <a:cubicBezTo>
                    <a:pt x="66" y="9"/>
                    <a:pt x="67" y="9"/>
                    <a:pt x="67" y="9"/>
                  </a:cubicBezTo>
                  <a:cubicBezTo>
                    <a:pt x="67" y="9"/>
                    <a:pt x="68" y="9"/>
                    <a:pt x="68" y="8"/>
                  </a:cubicBezTo>
                  <a:cubicBezTo>
                    <a:pt x="69" y="8"/>
                    <a:pt x="69" y="8"/>
                    <a:pt x="69" y="8"/>
                  </a:cubicBezTo>
                  <a:cubicBezTo>
                    <a:pt x="69" y="8"/>
                    <a:pt x="69" y="8"/>
                    <a:pt x="69" y="8"/>
                  </a:cubicBezTo>
                  <a:cubicBezTo>
                    <a:pt x="69" y="7"/>
                    <a:pt x="70" y="7"/>
                    <a:pt x="71" y="7"/>
                  </a:cubicBezTo>
                  <a:cubicBezTo>
                    <a:pt x="71" y="7"/>
                    <a:pt x="72" y="7"/>
                    <a:pt x="72" y="6"/>
                  </a:cubicBezTo>
                  <a:cubicBezTo>
                    <a:pt x="73" y="7"/>
                    <a:pt x="74" y="5"/>
                    <a:pt x="75" y="5"/>
                  </a:cubicBezTo>
                  <a:cubicBezTo>
                    <a:pt x="75" y="4"/>
                    <a:pt x="78" y="4"/>
                    <a:pt x="78" y="4"/>
                  </a:cubicBezTo>
                  <a:cubicBezTo>
                    <a:pt x="79" y="3"/>
                    <a:pt x="80" y="2"/>
                    <a:pt x="81" y="2"/>
                  </a:cubicBezTo>
                  <a:cubicBezTo>
                    <a:pt x="81" y="2"/>
                    <a:pt x="82" y="2"/>
                    <a:pt x="82" y="2"/>
                  </a:cubicBezTo>
                  <a:cubicBezTo>
                    <a:pt x="83" y="2"/>
                    <a:pt x="83" y="2"/>
                    <a:pt x="83" y="2"/>
                  </a:cubicBezTo>
                  <a:cubicBezTo>
                    <a:pt x="84" y="2"/>
                    <a:pt x="84" y="2"/>
                    <a:pt x="84" y="2"/>
                  </a:cubicBezTo>
                  <a:cubicBezTo>
                    <a:pt x="84" y="1"/>
                    <a:pt x="85" y="1"/>
                    <a:pt x="85" y="0"/>
                  </a:cubicBezTo>
                  <a:cubicBezTo>
                    <a:pt x="85" y="0"/>
                    <a:pt x="85" y="0"/>
                    <a:pt x="85" y="0"/>
                  </a:cubicBezTo>
                  <a:cubicBezTo>
                    <a:pt x="86" y="0"/>
                    <a:pt x="86" y="0"/>
                    <a:pt x="8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4" name="Freeform 12"/>
            <p:cNvSpPr>
              <a:spLocks noEditPoints="1"/>
            </p:cNvSpPr>
            <p:nvPr/>
          </p:nvSpPr>
          <p:spPr bwMode="auto">
            <a:xfrm>
              <a:off x="7040563" y="3106738"/>
              <a:ext cx="366712" cy="227013"/>
            </a:xfrm>
            <a:custGeom>
              <a:avLst/>
              <a:gdLst>
                <a:gd name="T0" fmla="*/ 58 w 135"/>
                <a:gd name="T1" fmla="*/ 80 h 83"/>
                <a:gd name="T2" fmla="*/ 50 w 135"/>
                <a:gd name="T3" fmla="*/ 71 h 83"/>
                <a:gd name="T4" fmla="*/ 42 w 135"/>
                <a:gd name="T5" fmla="*/ 58 h 83"/>
                <a:gd name="T6" fmla="*/ 50 w 135"/>
                <a:gd name="T7" fmla="*/ 66 h 83"/>
                <a:gd name="T8" fmla="*/ 40 w 135"/>
                <a:gd name="T9" fmla="*/ 55 h 83"/>
                <a:gd name="T10" fmla="*/ 25 w 135"/>
                <a:gd name="T11" fmla="*/ 58 h 83"/>
                <a:gd name="T12" fmla="*/ 9 w 135"/>
                <a:gd name="T13" fmla="*/ 61 h 83"/>
                <a:gd name="T14" fmla="*/ 3 w 135"/>
                <a:gd name="T15" fmla="*/ 54 h 83"/>
                <a:gd name="T16" fmla="*/ 7 w 135"/>
                <a:gd name="T17" fmla="*/ 43 h 83"/>
                <a:gd name="T18" fmla="*/ 12 w 135"/>
                <a:gd name="T19" fmla="*/ 29 h 83"/>
                <a:gd name="T20" fmla="*/ 13 w 135"/>
                <a:gd name="T21" fmla="*/ 36 h 83"/>
                <a:gd name="T22" fmla="*/ 14 w 135"/>
                <a:gd name="T23" fmla="*/ 48 h 83"/>
                <a:gd name="T24" fmla="*/ 31 w 135"/>
                <a:gd name="T25" fmla="*/ 52 h 83"/>
                <a:gd name="T26" fmla="*/ 34 w 135"/>
                <a:gd name="T27" fmla="*/ 43 h 83"/>
                <a:gd name="T28" fmla="*/ 41 w 135"/>
                <a:gd name="T29" fmla="*/ 36 h 83"/>
                <a:gd name="T30" fmla="*/ 51 w 135"/>
                <a:gd name="T31" fmla="*/ 51 h 83"/>
                <a:gd name="T32" fmla="*/ 58 w 135"/>
                <a:gd name="T33" fmla="*/ 62 h 83"/>
                <a:gd name="T34" fmla="*/ 63 w 135"/>
                <a:gd name="T35" fmla="*/ 70 h 83"/>
                <a:gd name="T36" fmla="*/ 82 w 135"/>
                <a:gd name="T37" fmla="*/ 65 h 83"/>
                <a:gd name="T38" fmla="*/ 71 w 135"/>
                <a:gd name="T39" fmla="*/ 65 h 83"/>
                <a:gd name="T40" fmla="*/ 61 w 135"/>
                <a:gd name="T41" fmla="*/ 53 h 83"/>
                <a:gd name="T42" fmla="*/ 74 w 135"/>
                <a:gd name="T43" fmla="*/ 60 h 83"/>
                <a:gd name="T44" fmla="*/ 58 w 135"/>
                <a:gd name="T45" fmla="*/ 39 h 83"/>
                <a:gd name="T46" fmla="*/ 51 w 135"/>
                <a:gd name="T47" fmla="*/ 31 h 83"/>
                <a:gd name="T48" fmla="*/ 35 w 135"/>
                <a:gd name="T49" fmla="*/ 16 h 83"/>
                <a:gd name="T50" fmla="*/ 32 w 135"/>
                <a:gd name="T51" fmla="*/ 6 h 83"/>
                <a:gd name="T52" fmla="*/ 41 w 135"/>
                <a:gd name="T53" fmla="*/ 6 h 83"/>
                <a:gd name="T54" fmla="*/ 47 w 135"/>
                <a:gd name="T55" fmla="*/ 14 h 83"/>
                <a:gd name="T56" fmla="*/ 54 w 135"/>
                <a:gd name="T57" fmla="*/ 23 h 83"/>
                <a:gd name="T58" fmla="*/ 65 w 135"/>
                <a:gd name="T59" fmla="*/ 37 h 83"/>
                <a:gd name="T60" fmla="*/ 76 w 135"/>
                <a:gd name="T61" fmla="*/ 53 h 83"/>
                <a:gd name="T62" fmla="*/ 82 w 135"/>
                <a:gd name="T63" fmla="*/ 65 h 83"/>
                <a:gd name="T64" fmla="*/ 112 w 135"/>
                <a:gd name="T65" fmla="*/ 50 h 83"/>
                <a:gd name="T66" fmla="*/ 108 w 135"/>
                <a:gd name="T67" fmla="*/ 56 h 83"/>
                <a:gd name="T68" fmla="*/ 116 w 135"/>
                <a:gd name="T69" fmla="*/ 67 h 83"/>
                <a:gd name="T70" fmla="*/ 119 w 135"/>
                <a:gd name="T71" fmla="*/ 77 h 83"/>
                <a:gd name="T72" fmla="*/ 104 w 135"/>
                <a:gd name="T73" fmla="*/ 74 h 83"/>
                <a:gd name="T74" fmla="*/ 88 w 135"/>
                <a:gd name="T75" fmla="*/ 67 h 83"/>
                <a:gd name="T76" fmla="*/ 92 w 135"/>
                <a:gd name="T77" fmla="*/ 62 h 83"/>
                <a:gd name="T78" fmla="*/ 99 w 135"/>
                <a:gd name="T79" fmla="*/ 65 h 83"/>
                <a:gd name="T80" fmla="*/ 113 w 135"/>
                <a:gd name="T81" fmla="*/ 72 h 83"/>
                <a:gd name="T82" fmla="*/ 109 w 135"/>
                <a:gd name="T83" fmla="*/ 62 h 83"/>
                <a:gd name="T84" fmla="*/ 102 w 135"/>
                <a:gd name="T85" fmla="*/ 54 h 83"/>
                <a:gd name="T86" fmla="*/ 93 w 135"/>
                <a:gd name="T87" fmla="*/ 49 h 83"/>
                <a:gd name="T88" fmla="*/ 81 w 135"/>
                <a:gd name="T89" fmla="*/ 49 h 83"/>
                <a:gd name="T90" fmla="*/ 81 w 135"/>
                <a:gd name="T91" fmla="*/ 43 h 83"/>
                <a:gd name="T92" fmla="*/ 77 w 135"/>
                <a:gd name="T93" fmla="*/ 37 h 83"/>
                <a:gd name="T94" fmla="*/ 85 w 135"/>
                <a:gd name="T95" fmla="*/ 41 h 83"/>
                <a:gd name="T96" fmla="*/ 79 w 135"/>
                <a:gd name="T97" fmla="*/ 31 h 83"/>
                <a:gd name="T98" fmla="*/ 70 w 135"/>
                <a:gd name="T99" fmla="*/ 26 h 83"/>
                <a:gd name="T100" fmla="*/ 76 w 135"/>
                <a:gd name="T101" fmla="*/ 19 h 83"/>
                <a:gd name="T102" fmla="*/ 82 w 135"/>
                <a:gd name="T103" fmla="*/ 22 h 83"/>
                <a:gd name="T104" fmla="*/ 82 w 135"/>
                <a:gd name="T105" fmla="*/ 29 h 83"/>
                <a:gd name="T106" fmla="*/ 96 w 135"/>
                <a:gd name="T107" fmla="*/ 25 h 83"/>
                <a:gd name="T108" fmla="*/ 94 w 135"/>
                <a:gd name="T109" fmla="*/ 33 h 83"/>
                <a:gd name="T110" fmla="*/ 95 w 135"/>
                <a:gd name="T111" fmla="*/ 43 h 83"/>
                <a:gd name="T112" fmla="*/ 105 w 135"/>
                <a:gd name="T113" fmla="*/ 46 h 83"/>
                <a:gd name="T114" fmla="*/ 96 w 135"/>
                <a:gd name="T115" fmla="*/ 38 h 83"/>
                <a:gd name="T116" fmla="*/ 106 w 135"/>
                <a:gd name="T117" fmla="*/ 36 h 83"/>
                <a:gd name="T118" fmla="*/ 111 w 135"/>
                <a:gd name="T119" fmla="*/ 46 h 83"/>
                <a:gd name="T120" fmla="*/ 121 w 135"/>
                <a:gd name="T121"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83">
                  <a:moveTo>
                    <a:pt x="66" y="75"/>
                  </a:moveTo>
                  <a:cubicBezTo>
                    <a:pt x="66" y="76"/>
                    <a:pt x="67" y="78"/>
                    <a:pt x="66" y="80"/>
                  </a:cubicBezTo>
                  <a:cubicBezTo>
                    <a:pt x="66" y="81"/>
                    <a:pt x="64" y="82"/>
                    <a:pt x="64" y="82"/>
                  </a:cubicBezTo>
                  <a:cubicBezTo>
                    <a:pt x="63" y="83"/>
                    <a:pt x="61" y="83"/>
                    <a:pt x="60" y="82"/>
                  </a:cubicBezTo>
                  <a:cubicBezTo>
                    <a:pt x="60" y="82"/>
                    <a:pt x="60" y="82"/>
                    <a:pt x="59" y="81"/>
                  </a:cubicBezTo>
                  <a:cubicBezTo>
                    <a:pt x="59" y="81"/>
                    <a:pt x="59" y="81"/>
                    <a:pt x="58" y="80"/>
                  </a:cubicBezTo>
                  <a:cubicBezTo>
                    <a:pt x="58" y="80"/>
                    <a:pt x="57" y="79"/>
                    <a:pt x="57" y="79"/>
                  </a:cubicBezTo>
                  <a:cubicBezTo>
                    <a:pt x="56" y="78"/>
                    <a:pt x="56" y="77"/>
                    <a:pt x="55" y="77"/>
                  </a:cubicBezTo>
                  <a:cubicBezTo>
                    <a:pt x="55" y="76"/>
                    <a:pt x="54" y="76"/>
                    <a:pt x="54" y="75"/>
                  </a:cubicBezTo>
                  <a:cubicBezTo>
                    <a:pt x="53" y="75"/>
                    <a:pt x="53" y="75"/>
                    <a:pt x="53" y="74"/>
                  </a:cubicBezTo>
                  <a:cubicBezTo>
                    <a:pt x="52" y="74"/>
                    <a:pt x="52" y="74"/>
                    <a:pt x="52" y="73"/>
                  </a:cubicBezTo>
                  <a:cubicBezTo>
                    <a:pt x="51" y="73"/>
                    <a:pt x="50" y="72"/>
                    <a:pt x="50" y="71"/>
                  </a:cubicBezTo>
                  <a:cubicBezTo>
                    <a:pt x="49" y="70"/>
                    <a:pt x="48" y="69"/>
                    <a:pt x="47" y="68"/>
                  </a:cubicBezTo>
                  <a:cubicBezTo>
                    <a:pt x="47" y="68"/>
                    <a:pt x="47" y="67"/>
                    <a:pt x="46" y="66"/>
                  </a:cubicBezTo>
                  <a:cubicBezTo>
                    <a:pt x="46" y="66"/>
                    <a:pt x="45" y="66"/>
                    <a:pt x="45" y="65"/>
                  </a:cubicBezTo>
                  <a:cubicBezTo>
                    <a:pt x="45" y="65"/>
                    <a:pt x="44" y="64"/>
                    <a:pt x="44" y="64"/>
                  </a:cubicBezTo>
                  <a:cubicBezTo>
                    <a:pt x="43" y="62"/>
                    <a:pt x="42" y="61"/>
                    <a:pt x="41" y="59"/>
                  </a:cubicBezTo>
                  <a:cubicBezTo>
                    <a:pt x="41" y="59"/>
                    <a:pt x="41" y="58"/>
                    <a:pt x="42" y="58"/>
                  </a:cubicBezTo>
                  <a:cubicBezTo>
                    <a:pt x="43" y="59"/>
                    <a:pt x="44" y="60"/>
                    <a:pt x="44" y="61"/>
                  </a:cubicBezTo>
                  <a:cubicBezTo>
                    <a:pt x="45" y="62"/>
                    <a:pt x="46" y="62"/>
                    <a:pt x="46" y="63"/>
                  </a:cubicBezTo>
                  <a:cubicBezTo>
                    <a:pt x="47" y="64"/>
                    <a:pt x="47" y="64"/>
                    <a:pt x="48" y="65"/>
                  </a:cubicBezTo>
                  <a:cubicBezTo>
                    <a:pt x="48" y="65"/>
                    <a:pt x="48" y="65"/>
                    <a:pt x="49" y="65"/>
                  </a:cubicBezTo>
                  <a:cubicBezTo>
                    <a:pt x="49" y="66"/>
                    <a:pt x="50" y="66"/>
                    <a:pt x="50" y="66"/>
                  </a:cubicBezTo>
                  <a:cubicBezTo>
                    <a:pt x="50" y="66"/>
                    <a:pt x="50" y="66"/>
                    <a:pt x="50" y="66"/>
                  </a:cubicBezTo>
                  <a:cubicBezTo>
                    <a:pt x="50" y="65"/>
                    <a:pt x="48" y="63"/>
                    <a:pt x="47" y="62"/>
                  </a:cubicBezTo>
                  <a:cubicBezTo>
                    <a:pt x="47" y="61"/>
                    <a:pt x="46" y="60"/>
                    <a:pt x="45" y="60"/>
                  </a:cubicBezTo>
                  <a:cubicBezTo>
                    <a:pt x="45" y="59"/>
                    <a:pt x="44" y="59"/>
                    <a:pt x="44" y="58"/>
                  </a:cubicBezTo>
                  <a:cubicBezTo>
                    <a:pt x="43" y="58"/>
                    <a:pt x="43" y="57"/>
                    <a:pt x="42" y="57"/>
                  </a:cubicBezTo>
                  <a:cubicBezTo>
                    <a:pt x="42" y="57"/>
                    <a:pt x="42" y="56"/>
                    <a:pt x="41" y="56"/>
                  </a:cubicBezTo>
                  <a:cubicBezTo>
                    <a:pt x="41" y="56"/>
                    <a:pt x="40" y="55"/>
                    <a:pt x="40" y="55"/>
                  </a:cubicBezTo>
                  <a:cubicBezTo>
                    <a:pt x="39" y="54"/>
                    <a:pt x="37" y="56"/>
                    <a:pt x="36" y="55"/>
                  </a:cubicBezTo>
                  <a:cubicBezTo>
                    <a:pt x="36" y="55"/>
                    <a:pt x="36" y="55"/>
                    <a:pt x="36" y="55"/>
                  </a:cubicBezTo>
                  <a:cubicBezTo>
                    <a:pt x="36" y="56"/>
                    <a:pt x="35" y="56"/>
                    <a:pt x="35" y="56"/>
                  </a:cubicBezTo>
                  <a:cubicBezTo>
                    <a:pt x="34" y="56"/>
                    <a:pt x="34" y="56"/>
                    <a:pt x="33" y="56"/>
                  </a:cubicBezTo>
                  <a:cubicBezTo>
                    <a:pt x="33" y="56"/>
                    <a:pt x="32" y="57"/>
                    <a:pt x="32" y="57"/>
                  </a:cubicBezTo>
                  <a:cubicBezTo>
                    <a:pt x="29" y="58"/>
                    <a:pt x="27" y="58"/>
                    <a:pt x="25" y="58"/>
                  </a:cubicBezTo>
                  <a:cubicBezTo>
                    <a:pt x="23" y="59"/>
                    <a:pt x="22" y="59"/>
                    <a:pt x="20" y="59"/>
                  </a:cubicBezTo>
                  <a:cubicBezTo>
                    <a:pt x="20" y="59"/>
                    <a:pt x="19" y="59"/>
                    <a:pt x="19" y="60"/>
                  </a:cubicBezTo>
                  <a:cubicBezTo>
                    <a:pt x="18" y="60"/>
                    <a:pt x="17" y="60"/>
                    <a:pt x="16" y="60"/>
                  </a:cubicBezTo>
                  <a:cubicBezTo>
                    <a:pt x="15" y="60"/>
                    <a:pt x="14" y="60"/>
                    <a:pt x="14" y="61"/>
                  </a:cubicBezTo>
                  <a:cubicBezTo>
                    <a:pt x="13" y="61"/>
                    <a:pt x="13" y="61"/>
                    <a:pt x="12" y="61"/>
                  </a:cubicBezTo>
                  <a:cubicBezTo>
                    <a:pt x="11" y="61"/>
                    <a:pt x="10" y="61"/>
                    <a:pt x="9" y="61"/>
                  </a:cubicBezTo>
                  <a:cubicBezTo>
                    <a:pt x="8" y="61"/>
                    <a:pt x="8" y="62"/>
                    <a:pt x="8" y="62"/>
                  </a:cubicBezTo>
                  <a:cubicBezTo>
                    <a:pt x="7" y="62"/>
                    <a:pt x="6" y="62"/>
                    <a:pt x="6" y="62"/>
                  </a:cubicBezTo>
                  <a:cubicBezTo>
                    <a:pt x="4" y="62"/>
                    <a:pt x="3" y="61"/>
                    <a:pt x="2" y="60"/>
                  </a:cubicBezTo>
                  <a:cubicBezTo>
                    <a:pt x="1" y="59"/>
                    <a:pt x="0" y="59"/>
                    <a:pt x="0" y="58"/>
                  </a:cubicBezTo>
                  <a:cubicBezTo>
                    <a:pt x="0" y="57"/>
                    <a:pt x="1" y="55"/>
                    <a:pt x="2" y="54"/>
                  </a:cubicBezTo>
                  <a:cubicBezTo>
                    <a:pt x="2" y="54"/>
                    <a:pt x="2" y="54"/>
                    <a:pt x="3" y="54"/>
                  </a:cubicBezTo>
                  <a:cubicBezTo>
                    <a:pt x="3" y="54"/>
                    <a:pt x="3" y="54"/>
                    <a:pt x="3" y="53"/>
                  </a:cubicBezTo>
                  <a:cubicBezTo>
                    <a:pt x="3" y="52"/>
                    <a:pt x="4" y="50"/>
                    <a:pt x="5" y="48"/>
                  </a:cubicBezTo>
                  <a:cubicBezTo>
                    <a:pt x="5" y="48"/>
                    <a:pt x="5" y="48"/>
                    <a:pt x="5" y="48"/>
                  </a:cubicBezTo>
                  <a:cubicBezTo>
                    <a:pt x="6" y="47"/>
                    <a:pt x="6" y="47"/>
                    <a:pt x="6" y="46"/>
                  </a:cubicBezTo>
                  <a:cubicBezTo>
                    <a:pt x="6" y="45"/>
                    <a:pt x="6" y="44"/>
                    <a:pt x="7" y="44"/>
                  </a:cubicBezTo>
                  <a:cubicBezTo>
                    <a:pt x="7" y="43"/>
                    <a:pt x="7" y="43"/>
                    <a:pt x="7" y="43"/>
                  </a:cubicBezTo>
                  <a:cubicBezTo>
                    <a:pt x="7" y="42"/>
                    <a:pt x="7" y="42"/>
                    <a:pt x="7" y="41"/>
                  </a:cubicBezTo>
                  <a:cubicBezTo>
                    <a:pt x="8" y="41"/>
                    <a:pt x="8" y="40"/>
                    <a:pt x="8" y="40"/>
                  </a:cubicBezTo>
                  <a:cubicBezTo>
                    <a:pt x="8" y="39"/>
                    <a:pt x="8" y="38"/>
                    <a:pt x="9" y="37"/>
                  </a:cubicBezTo>
                  <a:cubicBezTo>
                    <a:pt x="9" y="36"/>
                    <a:pt x="9" y="35"/>
                    <a:pt x="10" y="34"/>
                  </a:cubicBezTo>
                  <a:cubicBezTo>
                    <a:pt x="10" y="33"/>
                    <a:pt x="10" y="33"/>
                    <a:pt x="10" y="32"/>
                  </a:cubicBezTo>
                  <a:cubicBezTo>
                    <a:pt x="11" y="31"/>
                    <a:pt x="11" y="30"/>
                    <a:pt x="12" y="29"/>
                  </a:cubicBezTo>
                  <a:cubicBezTo>
                    <a:pt x="12" y="29"/>
                    <a:pt x="12" y="28"/>
                    <a:pt x="13" y="28"/>
                  </a:cubicBezTo>
                  <a:cubicBezTo>
                    <a:pt x="13" y="27"/>
                    <a:pt x="13" y="27"/>
                    <a:pt x="14" y="27"/>
                  </a:cubicBezTo>
                  <a:cubicBezTo>
                    <a:pt x="14" y="27"/>
                    <a:pt x="14" y="28"/>
                    <a:pt x="14" y="28"/>
                  </a:cubicBezTo>
                  <a:cubicBezTo>
                    <a:pt x="14" y="29"/>
                    <a:pt x="14" y="30"/>
                    <a:pt x="13" y="30"/>
                  </a:cubicBezTo>
                  <a:cubicBezTo>
                    <a:pt x="13" y="31"/>
                    <a:pt x="13" y="32"/>
                    <a:pt x="13" y="33"/>
                  </a:cubicBezTo>
                  <a:cubicBezTo>
                    <a:pt x="13" y="34"/>
                    <a:pt x="13" y="35"/>
                    <a:pt x="13" y="36"/>
                  </a:cubicBezTo>
                  <a:cubicBezTo>
                    <a:pt x="12" y="38"/>
                    <a:pt x="13" y="39"/>
                    <a:pt x="13" y="41"/>
                  </a:cubicBezTo>
                  <a:cubicBezTo>
                    <a:pt x="13" y="42"/>
                    <a:pt x="13" y="42"/>
                    <a:pt x="13" y="43"/>
                  </a:cubicBezTo>
                  <a:cubicBezTo>
                    <a:pt x="13" y="44"/>
                    <a:pt x="13" y="44"/>
                    <a:pt x="13" y="45"/>
                  </a:cubicBezTo>
                  <a:cubicBezTo>
                    <a:pt x="13" y="46"/>
                    <a:pt x="13" y="46"/>
                    <a:pt x="13" y="47"/>
                  </a:cubicBezTo>
                  <a:cubicBezTo>
                    <a:pt x="13" y="48"/>
                    <a:pt x="13" y="48"/>
                    <a:pt x="13" y="48"/>
                  </a:cubicBezTo>
                  <a:cubicBezTo>
                    <a:pt x="13" y="48"/>
                    <a:pt x="14" y="48"/>
                    <a:pt x="14" y="48"/>
                  </a:cubicBezTo>
                  <a:cubicBezTo>
                    <a:pt x="13" y="49"/>
                    <a:pt x="13" y="49"/>
                    <a:pt x="13" y="49"/>
                  </a:cubicBezTo>
                  <a:cubicBezTo>
                    <a:pt x="14" y="50"/>
                    <a:pt x="14" y="52"/>
                    <a:pt x="15" y="52"/>
                  </a:cubicBezTo>
                  <a:cubicBezTo>
                    <a:pt x="15" y="52"/>
                    <a:pt x="19" y="52"/>
                    <a:pt x="20" y="52"/>
                  </a:cubicBezTo>
                  <a:cubicBezTo>
                    <a:pt x="22" y="52"/>
                    <a:pt x="24" y="52"/>
                    <a:pt x="27" y="52"/>
                  </a:cubicBezTo>
                  <a:cubicBezTo>
                    <a:pt x="27" y="52"/>
                    <a:pt x="28" y="52"/>
                    <a:pt x="29" y="52"/>
                  </a:cubicBezTo>
                  <a:cubicBezTo>
                    <a:pt x="30" y="52"/>
                    <a:pt x="30" y="52"/>
                    <a:pt x="31" y="52"/>
                  </a:cubicBezTo>
                  <a:cubicBezTo>
                    <a:pt x="32" y="52"/>
                    <a:pt x="37" y="52"/>
                    <a:pt x="38" y="51"/>
                  </a:cubicBezTo>
                  <a:cubicBezTo>
                    <a:pt x="38" y="51"/>
                    <a:pt x="38" y="51"/>
                    <a:pt x="38" y="51"/>
                  </a:cubicBezTo>
                  <a:cubicBezTo>
                    <a:pt x="38" y="50"/>
                    <a:pt x="37" y="50"/>
                    <a:pt x="37" y="49"/>
                  </a:cubicBezTo>
                  <a:cubicBezTo>
                    <a:pt x="37" y="48"/>
                    <a:pt x="36" y="47"/>
                    <a:pt x="36" y="46"/>
                  </a:cubicBezTo>
                  <a:cubicBezTo>
                    <a:pt x="35" y="46"/>
                    <a:pt x="35" y="46"/>
                    <a:pt x="35" y="45"/>
                  </a:cubicBezTo>
                  <a:cubicBezTo>
                    <a:pt x="35" y="44"/>
                    <a:pt x="35" y="44"/>
                    <a:pt x="34" y="43"/>
                  </a:cubicBezTo>
                  <a:cubicBezTo>
                    <a:pt x="34" y="42"/>
                    <a:pt x="34" y="42"/>
                    <a:pt x="35" y="41"/>
                  </a:cubicBezTo>
                  <a:cubicBezTo>
                    <a:pt x="34" y="41"/>
                    <a:pt x="34" y="40"/>
                    <a:pt x="34" y="39"/>
                  </a:cubicBezTo>
                  <a:cubicBezTo>
                    <a:pt x="35" y="39"/>
                    <a:pt x="35" y="38"/>
                    <a:pt x="35" y="37"/>
                  </a:cubicBezTo>
                  <a:cubicBezTo>
                    <a:pt x="35" y="36"/>
                    <a:pt x="35" y="32"/>
                    <a:pt x="37" y="32"/>
                  </a:cubicBezTo>
                  <a:cubicBezTo>
                    <a:pt x="38" y="33"/>
                    <a:pt x="39" y="33"/>
                    <a:pt x="39" y="34"/>
                  </a:cubicBezTo>
                  <a:cubicBezTo>
                    <a:pt x="40" y="34"/>
                    <a:pt x="40" y="35"/>
                    <a:pt x="41" y="36"/>
                  </a:cubicBezTo>
                  <a:cubicBezTo>
                    <a:pt x="41" y="36"/>
                    <a:pt x="41" y="37"/>
                    <a:pt x="42" y="37"/>
                  </a:cubicBezTo>
                  <a:cubicBezTo>
                    <a:pt x="42" y="38"/>
                    <a:pt x="43" y="38"/>
                    <a:pt x="43" y="39"/>
                  </a:cubicBezTo>
                  <a:cubicBezTo>
                    <a:pt x="44" y="40"/>
                    <a:pt x="45" y="42"/>
                    <a:pt x="46" y="44"/>
                  </a:cubicBezTo>
                  <a:cubicBezTo>
                    <a:pt x="47" y="44"/>
                    <a:pt x="47" y="45"/>
                    <a:pt x="48" y="46"/>
                  </a:cubicBezTo>
                  <a:cubicBezTo>
                    <a:pt x="48" y="46"/>
                    <a:pt x="48" y="46"/>
                    <a:pt x="49" y="47"/>
                  </a:cubicBezTo>
                  <a:cubicBezTo>
                    <a:pt x="49" y="48"/>
                    <a:pt x="50" y="49"/>
                    <a:pt x="51" y="51"/>
                  </a:cubicBezTo>
                  <a:cubicBezTo>
                    <a:pt x="52" y="51"/>
                    <a:pt x="52" y="51"/>
                    <a:pt x="52" y="52"/>
                  </a:cubicBezTo>
                  <a:cubicBezTo>
                    <a:pt x="53" y="52"/>
                    <a:pt x="53" y="53"/>
                    <a:pt x="54" y="54"/>
                  </a:cubicBezTo>
                  <a:cubicBezTo>
                    <a:pt x="54" y="55"/>
                    <a:pt x="54" y="56"/>
                    <a:pt x="55" y="56"/>
                  </a:cubicBezTo>
                  <a:cubicBezTo>
                    <a:pt x="55" y="57"/>
                    <a:pt x="56" y="57"/>
                    <a:pt x="56" y="58"/>
                  </a:cubicBezTo>
                  <a:cubicBezTo>
                    <a:pt x="56" y="58"/>
                    <a:pt x="56" y="59"/>
                    <a:pt x="57" y="60"/>
                  </a:cubicBezTo>
                  <a:cubicBezTo>
                    <a:pt x="57" y="61"/>
                    <a:pt x="58" y="62"/>
                    <a:pt x="58" y="62"/>
                  </a:cubicBezTo>
                  <a:cubicBezTo>
                    <a:pt x="58" y="63"/>
                    <a:pt x="59" y="63"/>
                    <a:pt x="59" y="63"/>
                  </a:cubicBezTo>
                  <a:cubicBezTo>
                    <a:pt x="59" y="64"/>
                    <a:pt x="59" y="64"/>
                    <a:pt x="60" y="64"/>
                  </a:cubicBezTo>
                  <a:cubicBezTo>
                    <a:pt x="60" y="65"/>
                    <a:pt x="60" y="65"/>
                    <a:pt x="60" y="66"/>
                  </a:cubicBezTo>
                  <a:cubicBezTo>
                    <a:pt x="61" y="67"/>
                    <a:pt x="61" y="67"/>
                    <a:pt x="62" y="68"/>
                  </a:cubicBezTo>
                  <a:cubicBezTo>
                    <a:pt x="62" y="68"/>
                    <a:pt x="63" y="69"/>
                    <a:pt x="63" y="69"/>
                  </a:cubicBezTo>
                  <a:cubicBezTo>
                    <a:pt x="63" y="69"/>
                    <a:pt x="63" y="70"/>
                    <a:pt x="63" y="70"/>
                  </a:cubicBezTo>
                  <a:cubicBezTo>
                    <a:pt x="63" y="70"/>
                    <a:pt x="64" y="71"/>
                    <a:pt x="64" y="71"/>
                  </a:cubicBezTo>
                  <a:cubicBezTo>
                    <a:pt x="64" y="71"/>
                    <a:pt x="65" y="72"/>
                    <a:pt x="65" y="72"/>
                  </a:cubicBezTo>
                  <a:cubicBezTo>
                    <a:pt x="65" y="72"/>
                    <a:pt x="65" y="72"/>
                    <a:pt x="65" y="72"/>
                  </a:cubicBezTo>
                  <a:cubicBezTo>
                    <a:pt x="65" y="73"/>
                    <a:pt x="66" y="74"/>
                    <a:pt x="66" y="75"/>
                  </a:cubicBezTo>
                  <a:cubicBezTo>
                    <a:pt x="66" y="75"/>
                    <a:pt x="66" y="75"/>
                    <a:pt x="66" y="75"/>
                  </a:cubicBezTo>
                  <a:close/>
                  <a:moveTo>
                    <a:pt x="82" y="65"/>
                  </a:moveTo>
                  <a:cubicBezTo>
                    <a:pt x="82" y="66"/>
                    <a:pt x="82" y="67"/>
                    <a:pt x="81" y="67"/>
                  </a:cubicBezTo>
                  <a:cubicBezTo>
                    <a:pt x="81" y="68"/>
                    <a:pt x="80" y="68"/>
                    <a:pt x="80" y="68"/>
                  </a:cubicBezTo>
                  <a:cubicBezTo>
                    <a:pt x="80" y="69"/>
                    <a:pt x="78" y="70"/>
                    <a:pt x="76" y="70"/>
                  </a:cubicBezTo>
                  <a:cubicBezTo>
                    <a:pt x="75" y="70"/>
                    <a:pt x="74" y="69"/>
                    <a:pt x="74" y="68"/>
                  </a:cubicBezTo>
                  <a:cubicBezTo>
                    <a:pt x="73" y="67"/>
                    <a:pt x="73" y="67"/>
                    <a:pt x="73" y="67"/>
                  </a:cubicBezTo>
                  <a:cubicBezTo>
                    <a:pt x="72" y="66"/>
                    <a:pt x="72" y="66"/>
                    <a:pt x="71" y="65"/>
                  </a:cubicBezTo>
                  <a:cubicBezTo>
                    <a:pt x="70" y="64"/>
                    <a:pt x="69" y="63"/>
                    <a:pt x="68" y="62"/>
                  </a:cubicBezTo>
                  <a:cubicBezTo>
                    <a:pt x="67" y="61"/>
                    <a:pt x="66" y="61"/>
                    <a:pt x="66" y="60"/>
                  </a:cubicBezTo>
                  <a:cubicBezTo>
                    <a:pt x="65" y="59"/>
                    <a:pt x="65" y="58"/>
                    <a:pt x="64" y="58"/>
                  </a:cubicBezTo>
                  <a:cubicBezTo>
                    <a:pt x="63" y="57"/>
                    <a:pt x="63" y="56"/>
                    <a:pt x="63" y="56"/>
                  </a:cubicBezTo>
                  <a:cubicBezTo>
                    <a:pt x="62" y="55"/>
                    <a:pt x="61" y="54"/>
                    <a:pt x="61" y="53"/>
                  </a:cubicBezTo>
                  <a:cubicBezTo>
                    <a:pt x="61" y="53"/>
                    <a:pt x="61" y="53"/>
                    <a:pt x="61" y="53"/>
                  </a:cubicBezTo>
                  <a:cubicBezTo>
                    <a:pt x="62" y="53"/>
                    <a:pt x="62" y="53"/>
                    <a:pt x="63" y="53"/>
                  </a:cubicBezTo>
                  <a:cubicBezTo>
                    <a:pt x="63" y="54"/>
                    <a:pt x="64" y="54"/>
                    <a:pt x="64" y="54"/>
                  </a:cubicBezTo>
                  <a:cubicBezTo>
                    <a:pt x="65" y="55"/>
                    <a:pt x="65" y="55"/>
                    <a:pt x="65" y="56"/>
                  </a:cubicBezTo>
                  <a:cubicBezTo>
                    <a:pt x="66" y="56"/>
                    <a:pt x="66" y="56"/>
                    <a:pt x="67" y="56"/>
                  </a:cubicBezTo>
                  <a:cubicBezTo>
                    <a:pt x="68" y="57"/>
                    <a:pt x="70" y="58"/>
                    <a:pt x="71" y="59"/>
                  </a:cubicBezTo>
                  <a:cubicBezTo>
                    <a:pt x="72" y="59"/>
                    <a:pt x="73" y="60"/>
                    <a:pt x="74" y="60"/>
                  </a:cubicBezTo>
                  <a:cubicBezTo>
                    <a:pt x="74" y="60"/>
                    <a:pt x="76" y="61"/>
                    <a:pt x="76" y="60"/>
                  </a:cubicBezTo>
                  <a:cubicBezTo>
                    <a:pt x="76" y="59"/>
                    <a:pt x="69" y="51"/>
                    <a:pt x="67" y="49"/>
                  </a:cubicBezTo>
                  <a:cubicBezTo>
                    <a:pt x="66" y="48"/>
                    <a:pt x="66" y="47"/>
                    <a:pt x="65" y="46"/>
                  </a:cubicBezTo>
                  <a:cubicBezTo>
                    <a:pt x="64" y="46"/>
                    <a:pt x="64" y="45"/>
                    <a:pt x="63" y="45"/>
                  </a:cubicBezTo>
                  <a:cubicBezTo>
                    <a:pt x="62" y="44"/>
                    <a:pt x="62" y="42"/>
                    <a:pt x="61" y="41"/>
                  </a:cubicBezTo>
                  <a:cubicBezTo>
                    <a:pt x="60" y="41"/>
                    <a:pt x="59" y="40"/>
                    <a:pt x="58" y="39"/>
                  </a:cubicBezTo>
                  <a:cubicBezTo>
                    <a:pt x="58" y="38"/>
                    <a:pt x="57" y="38"/>
                    <a:pt x="57" y="37"/>
                  </a:cubicBezTo>
                  <a:cubicBezTo>
                    <a:pt x="56" y="37"/>
                    <a:pt x="56" y="37"/>
                    <a:pt x="55" y="36"/>
                  </a:cubicBezTo>
                  <a:cubicBezTo>
                    <a:pt x="55" y="35"/>
                    <a:pt x="54" y="35"/>
                    <a:pt x="54" y="34"/>
                  </a:cubicBezTo>
                  <a:cubicBezTo>
                    <a:pt x="53" y="34"/>
                    <a:pt x="53" y="33"/>
                    <a:pt x="53" y="33"/>
                  </a:cubicBezTo>
                  <a:cubicBezTo>
                    <a:pt x="52" y="32"/>
                    <a:pt x="52" y="32"/>
                    <a:pt x="52" y="32"/>
                  </a:cubicBezTo>
                  <a:cubicBezTo>
                    <a:pt x="51" y="32"/>
                    <a:pt x="51" y="31"/>
                    <a:pt x="51" y="31"/>
                  </a:cubicBezTo>
                  <a:cubicBezTo>
                    <a:pt x="50" y="30"/>
                    <a:pt x="49" y="30"/>
                    <a:pt x="49" y="29"/>
                  </a:cubicBezTo>
                  <a:cubicBezTo>
                    <a:pt x="48" y="29"/>
                    <a:pt x="48" y="28"/>
                    <a:pt x="47" y="28"/>
                  </a:cubicBezTo>
                  <a:cubicBezTo>
                    <a:pt x="47" y="28"/>
                    <a:pt x="47" y="27"/>
                    <a:pt x="46" y="27"/>
                  </a:cubicBezTo>
                  <a:cubicBezTo>
                    <a:pt x="44" y="25"/>
                    <a:pt x="42" y="23"/>
                    <a:pt x="39" y="21"/>
                  </a:cubicBezTo>
                  <a:cubicBezTo>
                    <a:pt x="39" y="20"/>
                    <a:pt x="38" y="20"/>
                    <a:pt x="38" y="19"/>
                  </a:cubicBezTo>
                  <a:cubicBezTo>
                    <a:pt x="37" y="18"/>
                    <a:pt x="36" y="17"/>
                    <a:pt x="35" y="16"/>
                  </a:cubicBezTo>
                  <a:cubicBezTo>
                    <a:pt x="35" y="15"/>
                    <a:pt x="35" y="15"/>
                    <a:pt x="34" y="14"/>
                  </a:cubicBezTo>
                  <a:cubicBezTo>
                    <a:pt x="34" y="14"/>
                    <a:pt x="34" y="13"/>
                    <a:pt x="34" y="12"/>
                  </a:cubicBezTo>
                  <a:cubicBezTo>
                    <a:pt x="34" y="12"/>
                    <a:pt x="33" y="11"/>
                    <a:pt x="33" y="11"/>
                  </a:cubicBezTo>
                  <a:cubicBezTo>
                    <a:pt x="32" y="10"/>
                    <a:pt x="32" y="9"/>
                    <a:pt x="32" y="8"/>
                  </a:cubicBezTo>
                  <a:cubicBezTo>
                    <a:pt x="32" y="8"/>
                    <a:pt x="32" y="7"/>
                    <a:pt x="32" y="7"/>
                  </a:cubicBezTo>
                  <a:cubicBezTo>
                    <a:pt x="32" y="6"/>
                    <a:pt x="32" y="6"/>
                    <a:pt x="32" y="6"/>
                  </a:cubicBezTo>
                  <a:cubicBezTo>
                    <a:pt x="32" y="4"/>
                    <a:pt x="34" y="2"/>
                    <a:pt x="35" y="2"/>
                  </a:cubicBezTo>
                  <a:cubicBezTo>
                    <a:pt x="36" y="1"/>
                    <a:pt x="38" y="0"/>
                    <a:pt x="39" y="1"/>
                  </a:cubicBezTo>
                  <a:cubicBezTo>
                    <a:pt x="39" y="1"/>
                    <a:pt x="39" y="1"/>
                    <a:pt x="39" y="1"/>
                  </a:cubicBezTo>
                  <a:cubicBezTo>
                    <a:pt x="39" y="2"/>
                    <a:pt x="39" y="2"/>
                    <a:pt x="39" y="3"/>
                  </a:cubicBezTo>
                  <a:cubicBezTo>
                    <a:pt x="40" y="4"/>
                    <a:pt x="40" y="4"/>
                    <a:pt x="41" y="5"/>
                  </a:cubicBezTo>
                  <a:cubicBezTo>
                    <a:pt x="41" y="6"/>
                    <a:pt x="41" y="6"/>
                    <a:pt x="41" y="6"/>
                  </a:cubicBezTo>
                  <a:cubicBezTo>
                    <a:pt x="41" y="7"/>
                    <a:pt x="42" y="7"/>
                    <a:pt x="42" y="8"/>
                  </a:cubicBezTo>
                  <a:cubicBezTo>
                    <a:pt x="42" y="8"/>
                    <a:pt x="43" y="8"/>
                    <a:pt x="43" y="9"/>
                  </a:cubicBezTo>
                  <a:cubicBezTo>
                    <a:pt x="43" y="9"/>
                    <a:pt x="43" y="10"/>
                    <a:pt x="44" y="10"/>
                  </a:cubicBezTo>
                  <a:cubicBezTo>
                    <a:pt x="44" y="10"/>
                    <a:pt x="44" y="11"/>
                    <a:pt x="44" y="11"/>
                  </a:cubicBezTo>
                  <a:cubicBezTo>
                    <a:pt x="45" y="11"/>
                    <a:pt x="45" y="12"/>
                    <a:pt x="45" y="13"/>
                  </a:cubicBezTo>
                  <a:cubicBezTo>
                    <a:pt x="46" y="13"/>
                    <a:pt x="46" y="14"/>
                    <a:pt x="47" y="14"/>
                  </a:cubicBezTo>
                  <a:cubicBezTo>
                    <a:pt x="47" y="15"/>
                    <a:pt x="47" y="15"/>
                    <a:pt x="47" y="15"/>
                  </a:cubicBezTo>
                  <a:cubicBezTo>
                    <a:pt x="48" y="16"/>
                    <a:pt x="48" y="16"/>
                    <a:pt x="49" y="17"/>
                  </a:cubicBezTo>
                  <a:cubicBezTo>
                    <a:pt x="49" y="18"/>
                    <a:pt x="50" y="19"/>
                    <a:pt x="50" y="19"/>
                  </a:cubicBezTo>
                  <a:cubicBezTo>
                    <a:pt x="51" y="20"/>
                    <a:pt x="51" y="20"/>
                    <a:pt x="52" y="21"/>
                  </a:cubicBezTo>
                  <a:cubicBezTo>
                    <a:pt x="52" y="21"/>
                    <a:pt x="52" y="22"/>
                    <a:pt x="53" y="22"/>
                  </a:cubicBezTo>
                  <a:cubicBezTo>
                    <a:pt x="53" y="22"/>
                    <a:pt x="53" y="23"/>
                    <a:pt x="54" y="23"/>
                  </a:cubicBezTo>
                  <a:cubicBezTo>
                    <a:pt x="54" y="23"/>
                    <a:pt x="54" y="24"/>
                    <a:pt x="54" y="24"/>
                  </a:cubicBezTo>
                  <a:cubicBezTo>
                    <a:pt x="55" y="24"/>
                    <a:pt x="55" y="25"/>
                    <a:pt x="55" y="25"/>
                  </a:cubicBezTo>
                  <a:cubicBezTo>
                    <a:pt x="56" y="26"/>
                    <a:pt x="58" y="28"/>
                    <a:pt x="59" y="30"/>
                  </a:cubicBezTo>
                  <a:cubicBezTo>
                    <a:pt x="59" y="30"/>
                    <a:pt x="60" y="30"/>
                    <a:pt x="60" y="31"/>
                  </a:cubicBezTo>
                  <a:cubicBezTo>
                    <a:pt x="61" y="32"/>
                    <a:pt x="62" y="33"/>
                    <a:pt x="63" y="34"/>
                  </a:cubicBezTo>
                  <a:cubicBezTo>
                    <a:pt x="63" y="35"/>
                    <a:pt x="65" y="36"/>
                    <a:pt x="65" y="37"/>
                  </a:cubicBezTo>
                  <a:cubicBezTo>
                    <a:pt x="66" y="38"/>
                    <a:pt x="66" y="39"/>
                    <a:pt x="67" y="40"/>
                  </a:cubicBezTo>
                  <a:cubicBezTo>
                    <a:pt x="67" y="40"/>
                    <a:pt x="68" y="41"/>
                    <a:pt x="68" y="41"/>
                  </a:cubicBezTo>
                  <a:cubicBezTo>
                    <a:pt x="69" y="42"/>
                    <a:pt x="70" y="43"/>
                    <a:pt x="70" y="44"/>
                  </a:cubicBezTo>
                  <a:cubicBezTo>
                    <a:pt x="72" y="46"/>
                    <a:pt x="73" y="48"/>
                    <a:pt x="74" y="50"/>
                  </a:cubicBezTo>
                  <a:cubicBezTo>
                    <a:pt x="75" y="51"/>
                    <a:pt x="75" y="51"/>
                    <a:pt x="75" y="51"/>
                  </a:cubicBezTo>
                  <a:cubicBezTo>
                    <a:pt x="76" y="52"/>
                    <a:pt x="76" y="53"/>
                    <a:pt x="76" y="53"/>
                  </a:cubicBezTo>
                  <a:cubicBezTo>
                    <a:pt x="77" y="54"/>
                    <a:pt x="77" y="55"/>
                    <a:pt x="78" y="55"/>
                  </a:cubicBezTo>
                  <a:cubicBezTo>
                    <a:pt x="78" y="56"/>
                    <a:pt x="78" y="56"/>
                    <a:pt x="78" y="57"/>
                  </a:cubicBezTo>
                  <a:cubicBezTo>
                    <a:pt x="79" y="57"/>
                    <a:pt x="79" y="57"/>
                    <a:pt x="79" y="58"/>
                  </a:cubicBezTo>
                  <a:cubicBezTo>
                    <a:pt x="80" y="59"/>
                    <a:pt x="80" y="60"/>
                    <a:pt x="80" y="60"/>
                  </a:cubicBezTo>
                  <a:cubicBezTo>
                    <a:pt x="81" y="62"/>
                    <a:pt x="82" y="62"/>
                    <a:pt x="82" y="64"/>
                  </a:cubicBezTo>
                  <a:cubicBezTo>
                    <a:pt x="82" y="64"/>
                    <a:pt x="82" y="65"/>
                    <a:pt x="82" y="65"/>
                  </a:cubicBezTo>
                  <a:close/>
                  <a:moveTo>
                    <a:pt x="135" y="56"/>
                  </a:moveTo>
                  <a:cubicBezTo>
                    <a:pt x="135" y="57"/>
                    <a:pt x="135" y="57"/>
                    <a:pt x="134" y="58"/>
                  </a:cubicBezTo>
                  <a:cubicBezTo>
                    <a:pt x="133" y="58"/>
                    <a:pt x="132" y="59"/>
                    <a:pt x="131" y="59"/>
                  </a:cubicBezTo>
                  <a:cubicBezTo>
                    <a:pt x="130" y="60"/>
                    <a:pt x="128" y="59"/>
                    <a:pt x="127" y="58"/>
                  </a:cubicBezTo>
                  <a:cubicBezTo>
                    <a:pt x="124" y="57"/>
                    <a:pt x="120" y="55"/>
                    <a:pt x="117" y="53"/>
                  </a:cubicBezTo>
                  <a:cubicBezTo>
                    <a:pt x="117" y="53"/>
                    <a:pt x="112" y="51"/>
                    <a:pt x="112" y="50"/>
                  </a:cubicBezTo>
                  <a:cubicBezTo>
                    <a:pt x="112" y="50"/>
                    <a:pt x="112" y="50"/>
                    <a:pt x="112" y="50"/>
                  </a:cubicBezTo>
                  <a:cubicBezTo>
                    <a:pt x="111" y="51"/>
                    <a:pt x="111" y="52"/>
                    <a:pt x="111" y="53"/>
                  </a:cubicBezTo>
                  <a:cubicBezTo>
                    <a:pt x="111" y="54"/>
                    <a:pt x="110" y="55"/>
                    <a:pt x="109" y="55"/>
                  </a:cubicBezTo>
                  <a:cubicBezTo>
                    <a:pt x="108" y="56"/>
                    <a:pt x="108" y="55"/>
                    <a:pt x="108" y="56"/>
                  </a:cubicBezTo>
                  <a:cubicBezTo>
                    <a:pt x="108" y="56"/>
                    <a:pt x="108" y="56"/>
                    <a:pt x="108" y="56"/>
                  </a:cubicBezTo>
                  <a:cubicBezTo>
                    <a:pt x="108" y="56"/>
                    <a:pt x="108" y="56"/>
                    <a:pt x="108" y="56"/>
                  </a:cubicBezTo>
                  <a:cubicBezTo>
                    <a:pt x="109" y="57"/>
                    <a:pt x="109" y="58"/>
                    <a:pt x="110" y="59"/>
                  </a:cubicBezTo>
                  <a:cubicBezTo>
                    <a:pt x="111" y="59"/>
                    <a:pt x="111" y="60"/>
                    <a:pt x="112" y="61"/>
                  </a:cubicBezTo>
                  <a:cubicBezTo>
                    <a:pt x="112" y="61"/>
                    <a:pt x="113" y="62"/>
                    <a:pt x="113" y="63"/>
                  </a:cubicBezTo>
                  <a:cubicBezTo>
                    <a:pt x="114" y="63"/>
                    <a:pt x="114" y="64"/>
                    <a:pt x="114" y="64"/>
                  </a:cubicBezTo>
                  <a:cubicBezTo>
                    <a:pt x="115" y="65"/>
                    <a:pt x="115" y="65"/>
                    <a:pt x="115" y="66"/>
                  </a:cubicBezTo>
                  <a:cubicBezTo>
                    <a:pt x="116" y="66"/>
                    <a:pt x="116" y="67"/>
                    <a:pt x="116" y="67"/>
                  </a:cubicBezTo>
                  <a:cubicBezTo>
                    <a:pt x="117" y="68"/>
                    <a:pt x="118" y="69"/>
                    <a:pt x="118" y="70"/>
                  </a:cubicBezTo>
                  <a:cubicBezTo>
                    <a:pt x="118" y="70"/>
                    <a:pt x="118" y="70"/>
                    <a:pt x="118" y="70"/>
                  </a:cubicBezTo>
                  <a:cubicBezTo>
                    <a:pt x="118" y="70"/>
                    <a:pt x="118" y="70"/>
                    <a:pt x="118" y="70"/>
                  </a:cubicBezTo>
                  <a:cubicBezTo>
                    <a:pt x="118" y="70"/>
                    <a:pt x="118" y="70"/>
                    <a:pt x="118" y="70"/>
                  </a:cubicBezTo>
                  <a:cubicBezTo>
                    <a:pt x="118" y="71"/>
                    <a:pt x="118" y="71"/>
                    <a:pt x="119" y="71"/>
                  </a:cubicBezTo>
                  <a:cubicBezTo>
                    <a:pt x="119" y="72"/>
                    <a:pt x="120" y="76"/>
                    <a:pt x="119" y="77"/>
                  </a:cubicBezTo>
                  <a:cubicBezTo>
                    <a:pt x="119" y="77"/>
                    <a:pt x="118" y="77"/>
                    <a:pt x="118" y="77"/>
                  </a:cubicBezTo>
                  <a:cubicBezTo>
                    <a:pt x="118" y="77"/>
                    <a:pt x="118" y="77"/>
                    <a:pt x="118" y="78"/>
                  </a:cubicBezTo>
                  <a:cubicBezTo>
                    <a:pt x="117" y="78"/>
                    <a:pt x="116" y="78"/>
                    <a:pt x="115" y="78"/>
                  </a:cubicBezTo>
                  <a:cubicBezTo>
                    <a:pt x="114" y="78"/>
                    <a:pt x="113" y="78"/>
                    <a:pt x="113" y="77"/>
                  </a:cubicBezTo>
                  <a:cubicBezTo>
                    <a:pt x="112" y="77"/>
                    <a:pt x="111" y="77"/>
                    <a:pt x="111" y="77"/>
                  </a:cubicBezTo>
                  <a:cubicBezTo>
                    <a:pt x="108" y="76"/>
                    <a:pt x="106" y="75"/>
                    <a:pt x="104" y="74"/>
                  </a:cubicBezTo>
                  <a:cubicBezTo>
                    <a:pt x="102" y="73"/>
                    <a:pt x="101" y="73"/>
                    <a:pt x="100" y="72"/>
                  </a:cubicBezTo>
                  <a:cubicBezTo>
                    <a:pt x="99" y="72"/>
                    <a:pt x="98" y="72"/>
                    <a:pt x="97" y="71"/>
                  </a:cubicBezTo>
                  <a:cubicBezTo>
                    <a:pt x="96" y="71"/>
                    <a:pt x="96" y="70"/>
                    <a:pt x="95" y="70"/>
                  </a:cubicBezTo>
                  <a:cubicBezTo>
                    <a:pt x="94" y="69"/>
                    <a:pt x="93" y="69"/>
                    <a:pt x="92" y="68"/>
                  </a:cubicBezTo>
                  <a:cubicBezTo>
                    <a:pt x="91" y="68"/>
                    <a:pt x="91" y="68"/>
                    <a:pt x="91" y="68"/>
                  </a:cubicBezTo>
                  <a:cubicBezTo>
                    <a:pt x="90" y="67"/>
                    <a:pt x="89" y="67"/>
                    <a:pt x="88" y="67"/>
                  </a:cubicBezTo>
                  <a:cubicBezTo>
                    <a:pt x="86" y="65"/>
                    <a:pt x="84" y="62"/>
                    <a:pt x="83" y="59"/>
                  </a:cubicBezTo>
                  <a:cubicBezTo>
                    <a:pt x="83" y="59"/>
                    <a:pt x="83" y="58"/>
                    <a:pt x="83" y="57"/>
                  </a:cubicBezTo>
                  <a:cubicBezTo>
                    <a:pt x="83" y="54"/>
                    <a:pt x="86" y="58"/>
                    <a:pt x="87" y="59"/>
                  </a:cubicBezTo>
                  <a:cubicBezTo>
                    <a:pt x="87" y="59"/>
                    <a:pt x="88" y="60"/>
                    <a:pt x="88" y="60"/>
                  </a:cubicBezTo>
                  <a:cubicBezTo>
                    <a:pt x="89" y="60"/>
                    <a:pt x="91" y="60"/>
                    <a:pt x="92" y="60"/>
                  </a:cubicBezTo>
                  <a:cubicBezTo>
                    <a:pt x="93" y="61"/>
                    <a:pt x="92" y="61"/>
                    <a:pt x="92" y="62"/>
                  </a:cubicBezTo>
                  <a:cubicBezTo>
                    <a:pt x="93" y="62"/>
                    <a:pt x="93" y="62"/>
                    <a:pt x="93" y="62"/>
                  </a:cubicBezTo>
                  <a:cubicBezTo>
                    <a:pt x="94" y="62"/>
                    <a:pt x="95" y="62"/>
                    <a:pt x="95" y="62"/>
                  </a:cubicBezTo>
                  <a:cubicBezTo>
                    <a:pt x="96" y="62"/>
                    <a:pt x="97" y="62"/>
                    <a:pt x="98" y="62"/>
                  </a:cubicBezTo>
                  <a:cubicBezTo>
                    <a:pt x="99" y="62"/>
                    <a:pt x="99" y="62"/>
                    <a:pt x="99" y="62"/>
                  </a:cubicBezTo>
                  <a:cubicBezTo>
                    <a:pt x="100" y="63"/>
                    <a:pt x="99" y="64"/>
                    <a:pt x="99" y="65"/>
                  </a:cubicBezTo>
                  <a:cubicBezTo>
                    <a:pt x="99" y="65"/>
                    <a:pt x="99" y="65"/>
                    <a:pt x="99" y="65"/>
                  </a:cubicBezTo>
                  <a:cubicBezTo>
                    <a:pt x="100" y="66"/>
                    <a:pt x="103" y="67"/>
                    <a:pt x="103" y="68"/>
                  </a:cubicBezTo>
                  <a:cubicBezTo>
                    <a:pt x="103" y="68"/>
                    <a:pt x="103" y="68"/>
                    <a:pt x="103" y="68"/>
                  </a:cubicBezTo>
                  <a:cubicBezTo>
                    <a:pt x="104" y="67"/>
                    <a:pt x="105" y="69"/>
                    <a:pt x="106" y="69"/>
                  </a:cubicBezTo>
                  <a:cubicBezTo>
                    <a:pt x="108" y="70"/>
                    <a:pt x="109" y="70"/>
                    <a:pt x="110" y="70"/>
                  </a:cubicBezTo>
                  <a:cubicBezTo>
                    <a:pt x="110" y="70"/>
                    <a:pt x="111" y="71"/>
                    <a:pt x="111" y="71"/>
                  </a:cubicBezTo>
                  <a:cubicBezTo>
                    <a:pt x="112" y="71"/>
                    <a:pt x="112" y="71"/>
                    <a:pt x="113" y="72"/>
                  </a:cubicBezTo>
                  <a:cubicBezTo>
                    <a:pt x="113" y="72"/>
                    <a:pt x="114" y="72"/>
                    <a:pt x="114" y="72"/>
                  </a:cubicBezTo>
                  <a:cubicBezTo>
                    <a:pt x="114" y="72"/>
                    <a:pt x="115" y="72"/>
                    <a:pt x="115" y="72"/>
                  </a:cubicBezTo>
                  <a:cubicBezTo>
                    <a:pt x="115" y="71"/>
                    <a:pt x="115" y="70"/>
                    <a:pt x="115" y="70"/>
                  </a:cubicBezTo>
                  <a:cubicBezTo>
                    <a:pt x="115" y="69"/>
                    <a:pt x="114" y="68"/>
                    <a:pt x="114" y="68"/>
                  </a:cubicBezTo>
                  <a:cubicBezTo>
                    <a:pt x="113" y="66"/>
                    <a:pt x="112" y="65"/>
                    <a:pt x="111" y="63"/>
                  </a:cubicBezTo>
                  <a:cubicBezTo>
                    <a:pt x="110" y="63"/>
                    <a:pt x="110" y="62"/>
                    <a:pt x="109" y="62"/>
                  </a:cubicBezTo>
                  <a:cubicBezTo>
                    <a:pt x="109" y="61"/>
                    <a:pt x="109" y="61"/>
                    <a:pt x="109" y="60"/>
                  </a:cubicBezTo>
                  <a:cubicBezTo>
                    <a:pt x="108" y="60"/>
                    <a:pt x="108" y="60"/>
                    <a:pt x="108" y="59"/>
                  </a:cubicBezTo>
                  <a:cubicBezTo>
                    <a:pt x="107" y="59"/>
                    <a:pt x="107" y="59"/>
                    <a:pt x="107" y="58"/>
                  </a:cubicBezTo>
                  <a:cubicBezTo>
                    <a:pt x="106" y="58"/>
                    <a:pt x="106" y="57"/>
                    <a:pt x="106" y="57"/>
                  </a:cubicBezTo>
                  <a:cubicBezTo>
                    <a:pt x="105" y="56"/>
                    <a:pt x="104" y="55"/>
                    <a:pt x="104" y="55"/>
                  </a:cubicBezTo>
                  <a:cubicBezTo>
                    <a:pt x="103" y="54"/>
                    <a:pt x="103" y="54"/>
                    <a:pt x="102" y="54"/>
                  </a:cubicBezTo>
                  <a:cubicBezTo>
                    <a:pt x="102" y="54"/>
                    <a:pt x="101" y="53"/>
                    <a:pt x="101" y="53"/>
                  </a:cubicBezTo>
                  <a:cubicBezTo>
                    <a:pt x="101" y="53"/>
                    <a:pt x="100" y="53"/>
                    <a:pt x="100" y="53"/>
                  </a:cubicBezTo>
                  <a:cubicBezTo>
                    <a:pt x="99" y="52"/>
                    <a:pt x="99" y="52"/>
                    <a:pt x="99" y="52"/>
                  </a:cubicBezTo>
                  <a:cubicBezTo>
                    <a:pt x="98" y="52"/>
                    <a:pt x="97" y="51"/>
                    <a:pt x="96" y="51"/>
                  </a:cubicBezTo>
                  <a:cubicBezTo>
                    <a:pt x="96" y="51"/>
                    <a:pt x="95" y="50"/>
                    <a:pt x="95" y="50"/>
                  </a:cubicBezTo>
                  <a:cubicBezTo>
                    <a:pt x="94" y="50"/>
                    <a:pt x="94" y="50"/>
                    <a:pt x="93" y="49"/>
                  </a:cubicBezTo>
                  <a:cubicBezTo>
                    <a:pt x="92" y="49"/>
                    <a:pt x="91" y="48"/>
                    <a:pt x="89" y="48"/>
                  </a:cubicBezTo>
                  <a:cubicBezTo>
                    <a:pt x="89" y="48"/>
                    <a:pt x="88" y="48"/>
                    <a:pt x="88" y="48"/>
                  </a:cubicBezTo>
                  <a:cubicBezTo>
                    <a:pt x="88" y="48"/>
                    <a:pt x="87" y="49"/>
                    <a:pt x="87" y="50"/>
                  </a:cubicBezTo>
                  <a:cubicBezTo>
                    <a:pt x="86" y="52"/>
                    <a:pt x="83" y="56"/>
                    <a:pt x="81" y="54"/>
                  </a:cubicBezTo>
                  <a:cubicBezTo>
                    <a:pt x="80" y="53"/>
                    <a:pt x="79" y="52"/>
                    <a:pt x="80" y="51"/>
                  </a:cubicBezTo>
                  <a:cubicBezTo>
                    <a:pt x="80" y="50"/>
                    <a:pt x="81" y="50"/>
                    <a:pt x="81" y="49"/>
                  </a:cubicBezTo>
                  <a:cubicBezTo>
                    <a:pt x="81" y="48"/>
                    <a:pt x="82" y="48"/>
                    <a:pt x="82" y="47"/>
                  </a:cubicBezTo>
                  <a:cubicBezTo>
                    <a:pt x="83" y="46"/>
                    <a:pt x="83" y="45"/>
                    <a:pt x="83" y="44"/>
                  </a:cubicBezTo>
                  <a:cubicBezTo>
                    <a:pt x="83" y="44"/>
                    <a:pt x="83" y="44"/>
                    <a:pt x="83" y="44"/>
                  </a:cubicBezTo>
                  <a:cubicBezTo>
                    <a:pt x="83" y="44"/>
                    <a:pt x="83" y="44"/>
                    <a:pt x="83" y="44"/>
                  </a:cubicBezTo>
                  <a:cubicBezTo>
                    <a:pt x="82" y="44"/>
                    <a:pt x="82" y="44"/>
                    <a:pt x="82" y="43"/>
                  </a:cubicBezTo>
                  <a:cubicBezTo>
                    <a:pt x="82" y="43"/>
                    <a:pt x="81" y="43"/>
                    <a:pt x="81" y="43"/>
                  </a:cubicBezTo>
                  <a:cubicBezTo>
                    <a:pt x="80" y="43"/>
                    <a:pt x="80" y="42"/>
                    <a:pt x="80" y="42"/>
                  </a:cubicBezTo>
                  <a:cubicBezTo>
                    <a:pt x="79" y="42"/>
                    <a:pt x="79" y="42"/>
                    <a:pt x="78" y="41"/>
                  </a:cubicBezTo>
                  <a:cubicBezTo>
                    <a:pt x="78" y="41"/>
                    <a:pt x="77" y="41"/>
                    <a:pt x="77" y="40"/>
                  </a:cubicBezTo>
                  <a:cubicBezTo>
                    <a:pt x="76" y="39"/>
                    <a:pt x="74" y="38"/>
                    <a:pt x="74" y="37"/>
                  </a:cubicBezTo>
                  <a:cubicBezTo>
                    <a:pt x="74" y="36"/>
                    <a:pt x="74" y="36"/>
                    <a:pt x="75" y="36"/>
                  </a:cubicBezTo>
                  <a:cubicBezTo>
                    <a:pt x="75" y="36"/>
                    <a:pt x="76" y="37"/>
                    <a:pt x="77" y="37"/>
                  </a:cubicBezTo>
                  <a:cubicBezTo>
                    <a:pt x="77" y="37"/>
                    <a:pt x="79" y="38"/>
                    <a:pt x="79" y="38"/>
                  </a:cubicBezTo>
                  <a:cubicBezTo>
                    <a:pt x="80" y="39"/>
                    <a:pt x="80" y="39"/>
                    <a:pt x="81" y="39"/>
                  </a:cubicBezTo>
                  <a:cubicBezTo>
                    <a:pt x="81" y="40"/>
                    <a:pt x="82" y="40"/>
                    <a:pt x="82" y="40"/>
                  </a:cubicBezTo>
                  <a:cubicBezTo>
                    <a:pt x="83" y="40"/>
                    <a:pt x="84" y="40"/>
                    <a:pt x="84" y="41"/>
                  </a:cubicBezTo>
                  <a:cubicBezTo>
                    <a:pt x="85" y="41"/>
                    <a:pt x="85" y="41"/>
                    <a:pt x="85" y="42"/>
                  </a:cubicBezTo>
                  <a:cubicBezTo>
                    <a:pt x="85" y="42"/>
                    <a:pt x="85" y="42"/>
                    <a:pt x="85" y="41"/>
                  </a:cubicBezTo>
                  <a:cubicBezTo>
                    <a:pt x="86" y="41"/>
                    <a:pt x="87" y="40"/>
                    <a:pt x="87" y="39"/>
                  </a:cubicBezTo>
                  <a:cubicBezTo>
                    <a:pt x="86" y="39"/>
                    <a:pt x="86" y="38"/>
                    <a:pt x="85" y="38"/>
                  </a:cubicBezTo>
                  <a:cubicBezTo>
                    <a:pt x="85" y="37"/>
                    <a:pt x="84" y="37"/>
                    <a:pt x="84" y="36"/>
                  </a:cubicBezTo>
                  <a:cubicBezTo>
                    <a:pt x="84" y="36"/>
                    <a:pt x="83" y="36"/>
                    <a:pt x="83" y="36"/>
                  </a:cubicBezTo>
                  <a:cubicBezTo>
                    <a:pt x="82" y="35"/>
                    <a:pt x="82" y="34"/>
                    <a:pt x="81" y="34"/>
                  </a:cubicBezTo>
                  <a:cubicBezTo>
                    <a:pt x="81" y="33"/>
                    <a:pt x="79" y="32"/>
                    <a:pt x="79" y="31"/>
                  </a:cubicBezTo>
                  <a:cubicBezTo>
                    <a:pt x="79" y="31"/>
                    <a:pt x="79" y="31"/>
                    <a:pt x="79" y="31"/>
                  </a:cubicBezTo>
                  <a:cubicBezTo>
                    <a:pt x="79" y="31"/>
                    <a:pt x="78" y="31"/>
                    <a:pt x="78" y="31"/>
                  </a:cubicBezTo>
                  <a:cubicBezTo>
                    <a:pt x="77" y="30"/>
                    <a:pt x="76" y="30"/>
                    <a:pt x="76" y="29"/>
                  </a:cubicBezTo>
                  <a:cubicBezTo>
                    <a:pt x="75" y="29"/>
                    <a:pt x="74" y="28"/>
                    <a:pt x="74" y="28"/>
                  </a:cubicBezTo>
                  <a:cubicBezTo>
                    <a:pt x="73" y="28"/>
                    <a:pt x="73" y="27"/>
                    <a:pt x="73" y="27"/>
                  </a:cubicBezTo>
                  <a:cubicBezTo>
                    <a:pt x="72" y="26"/>
                    <a:pt x="70" y="27"/>
                    <a:pt x="70" y="26"/>
                  </a:cubicBezTo>
                  <a:cubicBezTo>
                    <a:pt x="69" y="25"/>
                    <a:pt x="69" y="24"/>
                    <a:pt x="69" y="23"/>
                  </a:cubicBezTo>
                  <a:cubicBezTo>
                    <a:pt x="69" y="23"/>
                    <a:pt x="69" y="22"/>
                    <a:pt x="69" y="22"/>
                  </a:cubicBezTo>
                  <a:cubicBezTo>
                    <a:pt x="70" y="22"/>
                    <a:pt x="70" y="21"/>
                    <a:pt x="71" y="21"/>
                  </a:cubicBezTo>
                  <a:cubicBezTo>
                    <a:pt x="71" y="21"/>
                    <a:pt x="72" y="20"/>
                    <a:pt x="72" y="20"/>
                  </a:cubicBezTo>
                  <a:cubicBezTo>
                    <a:pt x="73" y="20"/>
                    <a:pt x="74" y="20"/>
                    <a:pt x="75" y="20"/>
                  </a:cubicBezTo>
                  <a:cubicBezTo>
                    <a:pt x="76" y="19"/>
                    <a:pt x="76" y="19"/>
                    <a:pt x="76" y="19"/>
                  </a:cubicBezTo>
                  <a:cubicBezTo>
                    <a:pt x="77" y="19"/>
                    <a:pt x="78" y="19"/>
                    <a:pt x="78" y="19"/>
                  </a:cubicBezTo>
                  <a:cubicBezTo>
                    <a:pt x="79" y="19"/>
                    <a:pt x="80" y="19"/>
                    <a:pt x="81" y="18"/>
                  </a:cubicBezTo>
                  <a:cubicBezTo>
                    <a:pt x="82" y="18"/>
                    <a:pt x="83" y="17"/>
                    <a:pt x="84" y="17"/>
                  </a:cubicBezTo>
                  <a:cubicBezTo>
                    <a:pt x="84" y="17"/>
                    <a:pt x="85" y="17"/>
                    <a:pt x="85" y="17"/>
                  </a:cubicBezTo>
                  <a:cubicBezTo>
                    <a:pt x="85" y="18"/>
                    <a:pt x="84" y="20"/>
                    <a:pt x="83" y="21"/>
                  </a:cubicBezTo>
                  <a:cubicBezTo>
                    <a:pt x="83" y="21"/>
                    <a:pt x="82" y="21"/>
                    <a:pt x="82" y="22"/>
                  </a:cubicBezTo>
                  <a:cubicBezTo>
                    <a:pt x="82" y="22"/>
                    <a:pt x="81" y="22"/>
                    <a:pt x="81" y="23"/>
                  </a:cubicBezTo>
                  <a:cubicBezTo>
                    <a:pt x="81" y="23"/>
                    <a:pt x="80" y="23"/>
                    <a:pt x="80" y="24"/>
                  </a:cubicBezTo>
                  <a:cubicBezTo>
                    <a:pt x="79" y="24"/>
                    <a:pt x="78" y="24"/>
                    <a:pt x="78" y="25"/>
                  </a:cubicBezTo>
                  <a:cubicBezTo>
                    <a:pt x="78" y="26"/>
                    <a:pt x="79" y="26"/>
                    <a:pt x="79" y="27"/>
                  </a:cubicBezTo>
                  <a:cubicBezTo>
                    <a:pt x="80" y="27"/>
                    <a:pt x="80" y="28"/>
                    <a:pt x="80" y="28"/>
                  </a:cubicBezTo>
                  <a:cubicBezTo>
                    <a:pt x="81" y="29"/>
                    <a:pt x="81" y="29"/>
                    <a:pt x="82" y="29"/>
                  </a:cubicBezTo>
                  <a:cubicBezTo>
                    <a:pt x="82" y="30"/>
                    <a:pt x="84" y="32"/>
                    <a:pt x="85" y="32"/>
                  </a:cubicBezTo>
                  <a:cubicBezTo>
                    <a:pt x="86" y="32"/>
                    <a:pt x="86" y="28"/>
                    <a:pt x="87" y="28"/>
                  </a:cubicBezTo>
                  <a:cubicBezTo>
                    <a:pt x="87" y="27"/>
                    <a:pt x="88" y="28"/>
                    <a:pt x="88" y="28"/>
                  </a:cubicBezTo>
                  <a:cubicBezTo>
                    <a:pt x="89" y="28"/>
                    <a:pt x="90" y="28"/>
                    <a:pt x="90" y="28"/>
                  </a:cubicBezTo>
                  <a:cubicBezTo>
                    <a:pt x="91" y="28"/>
                    <a:pt x="92" y="28"/>
                    <a:pt x="92" y="27"/>
                  </a:cubicBezTo>
                  <a:cubicBezTo>
                    <a:pt x="94" y="27"/>
                    <a:pt x="95" y="26"/>
                    <a:pt x="96" y="25"/>
                  </a:cubicBezTo>
                  <a:cubicBezTo>
                    <a:pt x="97" y="25"/>
                    <a:pt x="97" y="24"/>
                    <a:pt x="98" y="24"/>
                  </a:cubicBezTo>
                  <a:cubicBezTo>
                    <a:pt x="98" y="24"/>
                    <a:pt x="99" y="24"/>
                    <a:pt x="100" y="24"/>
                  </a:cubicBezTo>
                  <a:cubicBezTo>
                    <a:pt x="100" y="24"/>
                    <a:pt x="100" y="24"/>
                    <a:pt x="100" y="24"/>
                  </a:cubicBezTo>
                  <a:cubicBezTo>
                    <a:pt x="100" y="25"/>
                    <a:pt x="99" y="26"/>
                    <a:pt x="99" y="27"/>
                  </a:cubicBezTo>
                  <a:cubicBezTo>
                    <a:pt x="98" y="27"/>
                    <a:pt x="98" y="28"/>
                    <a:pt x="98" y="28"/>
                  </a:cubicBezTo>
                  <a:cubicBezTo>
                    <a:pt x="96" y="30"/>
                    <a:pt x="95" y="32"/>
                    <a:pt x="94" y="33"/>
                  </a:cubicBezTo>
                  <a:cubicBezTo>
                    <a:pt x="93" y="34"/>
                    <a:pt x="93" y="35"/>
                    <a:pt x="92" y="35"/>
                  </a:cubicBezTo>
                  <a:cubicBezTo>
                    <a:pt x="91" y="36"/>
                    <a:pt x="90" y="36"/>
                    <a:pt x="89" y="36"/>
                  </a:cubicBezTo>
                  <a:cubicBezTo>
                    <a:pt x="89" y="36"/>
                    <a:pt x="89" y="36"/>
                    <a:pt x="89" y="36"/>
                  </a:cubicBezTo>
                  <a:cubicBezTo>
                    <a:pt x="89" y="37"/>
                    <a:pt x="90" y="38"/>
                    <a:pt x="90" y="38"/>
                  </a:cubicBezTo>
                  <a:cubicBezTo>
                    <a:pt x="91" y="39"/>
                    <a:pt x="92" y="40"/>
                    <a:pt x="93" y="41"/>
                  </a:cubicBezTo>
                  <a:cubicBezTo>
                    <a:pt x="94" y="42"/>
                    <a:pt x="94" y="42"/>
                    <a:pt x="95" y="43"/>
                  </a:cubicBezTo>
                  <a:cubicBezTo>
                    <a:pt x="96" y="43"/>
                    <a:pt x="96" y="44"/>
                    <a:pt x="96" y="45"/>
                  </a:cubicBezTo>
                  <a:cubicBezTo>
                    <a:pt x="97" y="45"/>
                    <a:pt x="99" y="46"/>
                    <a:pt x="100" y="46"/>
                  </a:cubicBezTo>
                  <a:cubicBezTo>
                    <a:pt x="100" y="46"/>
                    <a:pt x="101" y="47"/>
                    <a:pt x="101" y="47"/>
                  </a:cubicBezTo>
                  <a:cubicBezTo>
                    <a:pt x="102" y="47"/>
                    <a:pt x="103" y="47"/>
                    <a:pt x="104" y="48"/>
                  </a:cubicBezTo>
                  <a:cubicBezTo>
                    <a:pt x="105" y="48"/>
                    <a:pt x="105" y="48"/>
                    <a:pt x="105" y="48"/>
                  </a:cubicBezTo>
                  <a:cubicBezTo>
                    <a:pt x="105" y="47"/>
                    <a:pt x="105" y="47"/>
                    <a:pt x="105" y="46"/>
                  </a:cubicBezTo>
                  <a:cubicBezTo>
                    <a:pt x="104" y="46"/>
                    <a:pt x="104" y="45"/>
                    <a:pt x="103" y="44"/>
                  </a:cubicBezTo>
                  <a:cubicBezTo>
                    <a:pt x="103" y="44"/>
                    <a:pt x="102" y="43"/>
                    <a:pt x="101" y="43"/>
                  </a:cubicBezTo>
                  <a:cubicBezTo>
                    <a:pt x="101" y="43"/>
                    <a:pt x="101" y="42"/>
                    <a:pt x="100" y="42"/>
                  </a:cubicBezTo>
                  <a:cubicBezTo>
                    <a:pt x="100" y="41"/>
                    <a:pt x="99" y="41"/>
                    <a:pt x="99" y="41"/>
                  </a:cubicBezTo>
                  <a:cubicBezTo>
                    <a:pt x="98" y="40"/>
                    <a:pt x="98" y="39"/>
                    <a:pt x="97" y="39"/>
                  </a:cubicBezTo>
                  <a:cubicBezTo>
                    <a:pt x="97" y="38"/>
                    <a:pt x="96" y="38"/>
                    <a:pt x="96" y="38"/>
                  </a:cubicBezTo>
                  <a:cubicBezTo>
                    <a:pt x="96" y="37"/>
                    <a:pt x="96" y="37"/>
                    <a:pt x="96" y="37"/>
                  </a:cubicBezTo>
                  <a:cubicBezTo>
                    <a:pt x="98" y="37"/>
                    <a:pt x="102" y="42"/>
                    <a:pt x="103" y="41"/>
                  </a:cubicBezTo>
                  <a:cubicBezTo>
                    <a:pt x="104" y="41"/>
                    <a:pt x="104" y="35"/>
                    <a:pt x="104" y="34"/>
                  </a:cubicBezTo>
                  <a:cubicBezTo>
                    <a:pt x="105" y="34"/>
                    <a:pt x="105" y="33"/>
                    <a:pt x="105" y="34"/>
                  </a:cubicBezTo>
                  <a:cubicBezTo>
                    <a:pt x="106" y="34"/>
                    <a:pt x="106" y="35"/>
                    <a:pt x="106" y="36"/>
                  </a:cubicBezTo>
                  <a:cubicBezTo>
                    <a:pt x="106" y="36"/>
                    <a:pt x="106" y="36"/>
                    <a:pt x="106" y="36"/>
                  </a:cubicBezTo>
                  <a:cubicBezTo>
                    <a:pt x="107" y="37"/>
                    <a:pt x="107" y="37"/>
                    <a:pt x="107" y="38"/>
                  </a:cubicBezTo>
                  <a:cubicBezTo>
                    <a:pt x="107" y="38"/>
                    <a:pt x="108" y="39"/>
                    <a:pt x="108" y="39"/>
                  </a:cubicBezTo>
                  <a:cubicBezTo>
                    <a:pt x="108" y="40"/>
                    <a:pt x="108" y="41"/>
                    <a:pt x="109" y="41"/>
                  </a:cubicBezTo>
                  <a:cubicBezTo>
                    <a:pt x="109" y="42"/>
                    <a:pt x="109" y="43"/>
                    <a:pt x="109" y="43"/>
                  </a:cubicBezTo>
                  <a:cubicBezTo>
                    <a:pt x="110" y="44"/>
                    <a:pt x="110" y="44"/>
                    <a:pt x="110" y="45"/>
                  </a:cubicBezTo>
                  <a:cubicBezTo>
                    <a:pt x="110" y="45"/>
                    <a:pt x="111" y="45"/>
                    <a:pt x="111" y="46"/>
                  </a:cubicBezTo>
                  <a:cubicBezTo>
                    <a:pt x="112" y="46"/>
                    <a:pt x="112" y="46"/>
                    <a:pt x="113" y="46"/>
                  </a:cubicBezTo>
                  <a:cubicBezTo>
                    <a:pt x="114" y="47"/>
                    <a:pt x="114" y="47"/>
                    <a:pt x="115" y="47"/>
                  </a:cubicBezTo>
                  <a:cubicBezTo>
                    <a:pt x="116" y="47"/>
                    <a:pt x="117" y="48"/>
                    <a:pt x="118" y="49"/>
                  </a:cubicBezTo>
                  <a:cubicBezTo>
                    <a:pt x="118" y="49"/>
                    <a:pt x="119" y="49"/>
                    <a:pt x="119" y="49"/>
                  </a:cubicBezTo>
                  <a:cubicBezTo>
                    <a:pt x="119" y="49"/>
                    <a:pt x="119" y="49"/>
                    <a:pt x="119" y="49"/>
                  </a:cubicBezTo>
                  <a:cubicBezTo>
                    <a:pt x="120" y="49"/>
                    <a:pt x="121" y="50"/>
                    <a:pt x="121" y="50"/>
                  </a:cubicBezTo>
                  <a:cubicBezTo>
                    <a:pt x="122" y="50"/>
                    <a:pt x="123" y="51"/>
                    <a:pt x="124" y="51"/>
                  </a:cubicBezTo>
                  <a:cubicBezTo>
                    <a:pt x="125" y="52"/>
                    <a:pt x="127" y="53"/>
                    <a:pt x="128" y="53"/>
                  </a:cubicBezTo>
                  <a:cubicBezTo>
                    <a:pt x="129" y="54"/>
                    <a:pt x="132" y="55"/>
                    <a:pt x="134" y="55"/>
                  </a:cubicBezTo>
                  <a:cubicBezTo>
                    <a:pt x="134" y="55"/>
                    <a:pt x="134" y="55"/>
                    <a:pt x="134" y="55"/>
                  </a:cubicBezTo>
                  <a:cubicBezTo>
                    <a:pt x="135" y="55"/>
                    <a:pt x="135" y="56"/>
                    <a:pt x="13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5" name="Freeform 13"/>
            <p:cNvSpPr>
              <a:spLocks noEditPoints="1"/>
            </p:cNvSpPr>
            <p:nvPr/>
          </p:nvSpPr>
          <p:spPr bwMode="auto">
            <a:xfrm>
              <a:off x="6164263" y="2185988"/>
              <a:ext cx="274638" cy="327025"/>
            </a:xfrm>
            <a:custGeom>
              <a:avLst/>
              <a:gdLst>
                <a:gd name="T0" fmla="*/ 69 w 101"/>
                <a:gd name="T1" fmla="*/ 53 h 120"/>
                <a:gd name="T2" fmla="*/ 47 w 101"/>
                <a:gd name="T3" fmla="*/ 25 h 120"/>
                <a:gd name="T4" fmla="*/ 48 w 101"/>
                <a:gd name="T5" fmla="*/ 34 h 120"/>
                <a:gd name="T6" fmla="*/ 40 w 101"/>
                <a:gd name="T7" fmla="*/ 37 h 120"/>
                <a:gd name="T8" fmla="*/ 36 w 101"/>
                <a:gd name="T9" fmla="*/ 41 h 120"/>
                <a:gd name="T10" fmla="*/ 31 w 101"/>
                <a:gd name="T11" fmla="*/ 56 h 120"/>
                <a:gd name="T12" fmla="*/ 28 w 101"/>
                <a:gd name="T13" fmla="*/ 67 h 120"/>
                <a:gd name="T14" fmla="*/ 23 w 101"/>
                <a:gd name="T15" fmla="*/ 86 h 120"/>
                <a:gd name="T16" fmla="*/ 21 w 101"/>
                <a:gd name="T17" fmla="*/ 98 h 120"/>
                <a:gd name="T18" fmla="*/ 15 w 101"/>
                <a:gd name="T19" fmla="*/ 94 h 120"/>
                <a:gd name="T20" fmla="*/ 19 w 101"/>
                <a:gd name="T21" fmla="*/ 76 h 120"/>
                <a:gd name="T22" fmla="*/ 23 w 101"/>
                <a:gd name="T23" fmla="*/ 61 h 120"/>
                <a:gd name="T24" fmla="*/ 20 w 101"/>
                <a:gd name="T25" fmla="*/ 60 h 120"/>
                <a:gd name="T26" fmla="*/ 15 w 101"/>
                <a:gd name="T27" fmla="*/ 71 h 120"/>
                <a:gd name="T28" fmla="*/ 5 w 101"/>
                <a:gd name="T29" fmla="*/ 80 h 120"/>
                <a:gd name="T30" fmla="*/ 0 w 101"/>
                <a:gd name="T31" fmla="*/ 68 h 120"/>
                <a:gd name="T32" fmla="*/ 12 w 101"/>
                <a:gd name="T33" fmla="*/ 62 h 120"/>
                <a:gd name="T34" fmla="*/ 22 w 101"/>
                <a:gd name="T35" fmla="*/ 56 h 120"/>
                <a:gd name="T36" fmla="*/ 28 w 101"/>
                <a:gd name="T37" fmla="*/ 45 h 120"/>
                <a:gd name="T38" fmla="*/ 21 w 101"/>
                <a:gd name="T39" fmla="*/ 42 h 120"/>
                <a:gd name="T40" fmla="*/ 24 w 101"/>
                <a:gd name="T41" fmla="*/ 35 h 120"/>
                <a:gd name="T42" fmla="*/ 35 w 101"/>
                <a:gd name="T43" fmla="*/ 30 h 120"/>
                <a:gd name="T44" fmla="*/ 87 w 101"/>
                <a:gd name="T45" fmla="*/ 9 h 120"/>
                <a:gd name="T46" fmla="*/ 88 w 101"/>
                <a:gd name="T47" fmla="*/ 22 h 120"/>
                <a:gd name="T48" fmla="*/ 84 w 101"/>
                <a:gd name="T49" fmla="*/ 36 h 120"/>
                <a:gd name="T50" fmla="*/ 91 w 101"/>
                <a:gd name="T51" fmla="*/ 39 h 120"/>
                <a:gd name="T52" fmla="*/ 94 w 101"/>
                <a:gd name="T53" fmla="*/ 27 h 120"/>
                <a:gd name="T54" fmla="*/ 99 w 101"/>
                <a:gd name="T55" fmla="*/ 27 h 120"/>
                <a:gd name="T56" fmla="*/ 97 w 101"/>
                <a:gd name="T57" fmla="*/ 43 h 120"/>
                <a:gd name="T58" fmla="*/ 92 w 101"/>
                <a:gd name="T59" fmla="*/ 47 h 120"/>
                <a:gd name="T60" fmla="*/ 83 w 101"/>
                <a:gd name="T61" fmla="*/ 52 h 120"/>
                <a:gd name="T62" fmla="*/ 76 w 101"/>
                <a:gd name="T63" fmla="*/ 65 h 120"/>
                <a:gd name="T64" fmla="*/ 77 w 101"/>
                <a:gd name="T65" fmla="*/ 76 h 120"/>
                <a:gd name="T66" fmla="*/ 75 w 101"/>
                <a:gd name="T67" fmla="*/ 87 h 120"/>
                <a:gd name="T68" fmla="*/ 73 w 101"/>
                <a:gd name="T69" fmla="*/ 94 h 120"/>
                <a:gd name="T70" fmla="*/ 72 w 101"/>
                <a:gd name="T71" fmla="*/ 101 h 120"/>
                <a:gd name="T72" fmla="*/ 72 w 101"/>
                <a:gd name="T73" fmla="*/ 113 h 120"/>
                <a:gd name="T74" fmla="*/ 64 w 101"/>
                <a:gd name="T75" fmla="*/ 120 h 120"/>
                <a:gd name="T76" fmla="*/ 59 w 101"/>
                <a:gd name="T77" fmla="*/ 114 h 120"/>
                <a:gd name="T78" fmla="*/ 62 w 101"/>
                <a:gd name="T79" fmla="*/ 97 h 120"/>
                <a:gd name="T80" fmla="*/ 64 w 101"/>
                <a:gd name="T81" fmla="*/ 88 h 120"/>
                <a:gd name="T82" fmla="*/ 67 w 101"/>
                <a:gd name="T83" fmla="*/ 75 h 120"/>
                <a:gd name="T84" fmla="*/ 69 w 101"/>
                <a:gd name="T85" fmla="*/ 60 h 120"/>
                <a:gd name="T86" fmla="*/ 57 w 101"/>
                <a:gd name="T87" fmla="*/ 68 h 120"/>
                <a:gd name="T88" fmla="*/ 53 w 101"/>
                <a:gd name="T89" fmla="*/ 64 h 120"/>
                <a:gd name="T90" fmla="*/ 65 w 101"/>
                <a:gd name="T91" fmla="*/ 55 h 120"/>
                <a:gd name="T92" fmla="*/ 57 w 101"/>
                <a:gd name="T93" fmla="*/ 45 h 120"/>
                <a:gd name="T94" fmla="*/ 58 w 101"/>
                <a:gd name="T95" fmla="*/ 33 h 120"/>
                <a:gd name="T96" fmla="*/ 64 w 101"/>
                <a:gd name="T97" fmla="*/ 25 h 120"/>
                <a:gd name="T98" fmla="*/ 61 w 101"/>
                <a:gd name="T99" fmla="*/ 38 h 120"/>
                <a:gd name="T100" fmla="*/ 73 w 101"/>
                <a:gd name="T101" fmla="*/ 41 h 120"/>
                <a:gd name="T102" fmla="*/ 79 w 101"/>
                <a:gd name="T103" fmla="*/ 24 h 120"/>
                <a:gd name="T104" fmla="*/ 81 w 101"/>
                <a:gd name="T105" fmla="*/ 15 h 120"/>
                <a:gd name="T106" fmla="*/ 56 w 101"/>
                <a:gd name="T107" fmla="*/ 0 h 120"/>
                <a:gd name="T108" fmla="*/ 55 w 101"/>
                <a:gd name="T109" fmla="*/ 11 h 120"/>
                <a:gd name="T110" fmla="*/ 46 w 101"/>
                <a:gd name="T111" fmla="*/ 18 h 120"/>
                <a:gd name="T112" fmla="*/ 36 w 101"/>
                <a:gd name="T113" fmla="*/ 22 h 120"/>
                <a:gd name="T114" fmla="*/ 27 w 101"/>
                <a:gd name="T115" fmla="*/ 27 h 120"/>
                <a:gd name="T116" fmla="*/ 25 w 101"/>
                <a:gd name="T117" fmla="*/ 26 h 120"/>
                <a:gd name="T118" fmla="*/ 36 w 101"/>
                <a:gd name="T119" fmla="*/ 15 h 120"/>
                <a:gd name="T120" fmla="*/ 46 w 101"/>
                <a:gd name="T121" fmla="*/ 8 h 120"/>
                <a:gd name="T122" fmla="*/ 54 w 101"/>
                <a:gd name="T123" fmla="*/ 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1" h="120">
                  <a:moveTo>
                    <a:pt x="70" y="50"/>
                  </a:moveTo>
                  <a:cubicBezTo>
                    <a:pt x="70" y="50"/>
                    <a:pt x="68" y="51"/>
                    <a:pt x="68" y="51"/>
                  </a:cubicBezTo>
                  <a:cubicBezTo>
                    <a:pt x="68" y="52"/>
                    <a:pt x="68" y="52"/>
                    <a:pt x="68" y="52"/>
                  </a:cubicBezTo>
                  <a:cubicBezTo>
                    <a:pt x="68" y="53"/>
                    <a:pt x="67" y="54"/>
                    <a:pt x="67" y="54"/>
                  </a:cubicBezTo>
                  <a:cubicBezTo>
                    <a:pt x="67" y="54"/>
                    <a:pt x="67" y="53"/>
                    <a:pt x="67" y="53"/>
                  </a:cubicBezTo>
                  <a:cubicBezTo>
                    <a:pt x="68" y="53"/>
                    <a:pt x="69" y="53"/>
                    <a:pt x="69" y="53"/>
                  </a:cubicBezTo>
                  <a:cubicBezTo>
                    <a:pt x="69" y="53"/>
                    <a:pt x="69" y="53"/>
                    <a:pt x="69" y="53"/>
                  </a:cubicBezTo>
                  <a:cubicBezTo>
                    <a:pt x="70" y="53"/>
                    <a:pt x="70" y="53"/>
                    <a:pt x="70" y="53"/>
                  </a:cubicBezTo>
                  <a:cubicBezTo>
                    <a:pt x="70" y="52"/>
                    <a:pt x="71" y="51"/>
                    <a:pt x="71" y="50"/>
                  </a:cubicBezTo>
                  <a:cubicBezTo>
                    <a:pt x="71" y="50"/>
                    <a:pt x="71" y="50"/>
                    <a:pt x="71" y="50"/>
                  </a:cubicBezTo>
                  <a:cubicBezTo>
                    <a:pt x="71" y="50"/>
                    <a:pt x="70" y="50"/>
                    <a:pt x="70" y="50"/>
                  </a:cubicBezTo>
                  <a:close/>
                  <a:moveTo>
                    <a:pt x="47" y="25"/>
                  </a:moveTo>
                  <a:cubicBezTo>
                    <a:pt x="47" y="25"/>
                    <a:pt x="48" y="26"/>
                    <a:pt x="48" y="26"/>
                  </a:cubicBezTo>
                  <a:cubicBezTo>
                    <a:pt x="49" y="26"/>
                    <a:pt x="49" y="27"/>
                    <a:pt x="49" y="27"/>
                  </a:cubicBezTo>
                  <a:cubicBezTo>
                    <a:pt x="49" y="27"/>
                    <a:pt x="50" y="28"/>
                    <a:pt x="50" y="28"/>
                  </a:cubicBezTo>
                  <a:cubicBezTo>
                    <a:pt x="50" y="28"/>
                    <a:pt x="50" y="29"/>
                    <a:pt x="50" y="29"/>
                  </a:cubicBezTo>
                  <a:cubicBezTo>
                    <a:pt x="50" y="29"/>
                    <a:pt x="50" y="30"/>
                    <a:pt x="50" y="31"/>
                  </a:cubicBezTo>
                  <a:cubicBezTo>
                    <a:pt x="50" y="33"/>
                    <a:pt x="49" y="33"/>
                    <a:pt x="48" y="34"/>
                  </a:cubicBezTo>
                  <a:cubicBezTo>
                    <a:pt x="48" y="35"/>
                    <a:pt x="47" y="35"/>
                    <a:pt x="47" y="35"/>
                  </a:cubicBezTo>
                  <a:cubicBezTo>
                    <a:pt x="46" y="35"/>
                    <a:pt x="46" y="35"/>
                    <a:pt x="45" y="35"/>
                  </a:cubicBezTo>
                  <a:cubicBezTo>
                    <a:pt x="45" y="36"/>
                    <a:pt x="45" y="36"/>
                    <a:pt x="44" y="36"/>
                  </a:cubicBezTo>
                  <a:cubicBezTo>
                    <a:pt x="44" y="36"/>
                    <a:pt x="43" y="36"/>
                    <a:pt x="42" y="36"/>
                  </a:cubicBezTo>
                  <a:cubicBezTo>
                    <a:pt x="42" y="36"/>
                    <a:pt x="42" y="36"/>
                    <a:pt x="41" y="36"/>
                  </a:cubicBezTo>
                  <a:cubicBezTo>
                    <a:pt x="41" y="36"/>
                    <a:pt x="40" y="37"/>
                    <a:pt x="40" y="37"/>
                  </a:cubicBezTo>
                  <a:cubicBezTo>
                    <a:pt x="39" y="37"/>
                    <a:pt x="39" y="37"/>
                    <a:pt x="39" y="37"/>
                  </a:cubicBezTo>
                  <a:cubicBezTo>
                    <a:pt x="39" y="38"/>
                    <a:pt x="38" y="38"/>
                    <a:pt x="38" y="38"/>
                  </a:cubicBezTo>
                  <a:cubicBezTo>
                    <a:pt x="38" y="38"/>
                    <a:pt x="38" y="38"/>
                    <a:pt x="37" y="39"/>
                  </a:cubicBezTo>
                  <a:cubicBezTo>
                    <a:pt x="37" y="39"/>
                    <a:pt x="37" y="39"/>
                    <a:pt x="37" y="40"/>
                  </a:cubicBezTo>
                  <a:cubicBezTo>
                    <a:pt x="36" y="40"/>
                    <a:pt x="36" y="40"/>
                    <a:pt x="36" y="40"/>
                  </a:cubicBezTo>
                  <a:cubicBezTo>
                    <a:pt x="36" y="40"/>
                    <a:pt x="36" y="41"/>
                    <a:pt x="36" y="41"/>
                  </a:cubicBezTo>
                  <a:cubicBezTo>
                    <a:pt x="35" y="42"/>
                    <a:pt x="35" y="42"/>
                    <a:pt x="35" y="43"/>
                  </a:cubicBezTo>
                  <a:cubicBezTo>
                    <a:pt x="34" y="44"/>
                    <a:pt x="34" y="45"/>
                    <a:pt x="34" y="46"/>
                  </a:cubicBezTo>
                  <a:cubicBezTo>
                    <a:pt x="34" y="47"/>
                    <a:pt x="34" y="47"/>
                    <a:pt x="34" y="47"/>
                  </a:cubicBezTo>
                  <a:cubicBezTo>
                    <a:pt x="33" y="47"/>
                    <a:pt x="33" y="48"/>
                    <a:pt x="33" y="48"/>
                  </a:cubicBezTo>
                  <a:cubicBezTo>
                    <a:pt x="32" y="49"/>
                    <a:pt x="32" y="50"/>
                    <a:pt x="32" y="51"/>
                  </a:cubicBezTo>
                  <a:cubicBezTo>
                    <a:pt x="31" y="53"/>
                    <a:pt x="31" y="54"/>
                    <a:pt x="31" y="56"/>
                  </a:cubicBezTo>
                  <a:cubicBezTo>
                    <a:pt x="31" y="56"/>
                    <a:pt x="31" y="57"/>
                    <a:pt x="30" y="57"/>
                  </a:cubicBezTo>
                  <a:cubicBezTo>
                    <a:pt x="30" y="57"/>
                    <a:pt x="30" y="58"/>
                    <a:pt x="30" y="57"/>
                  </a:cubicBezTo>
                  <a:cubicBezTo>
                    <a:pt x="30" y="59"/>
                    <a:pt x="29" y="59"/>
                    <a:pt x="29" y="60"/>
                  </a:cubicBezTo>
                  <a:cubicBezTo>
                    <a:pt x="29" y="60"/>
                    <a:pt x="29" y="61"/>
                    <a:pt x="29" y="61"/>
                  </a:cubicBezTo>
                  <a:cubicBezTo>
                    <a:pt x="29" y="63"/>
                    <a:pt x="29" y="65"/>
                    <a:pt x="28" y="67"/>
                  </a:cubicBezTo>
                  <a:cubicBezTo>
                    <a:pt x="28" y="67"/>
                    <a:pt x="28" y="67"/>
                    <a:pt x="28" y="67"/>
                  </a:cubicBezTo>
                  <a:cubicBezTo>
                    <a:pt x="28" y="67"/>
                    <a:pt x="28" y="67"/>
                    <a:pt x="28" y="67"/>
                  </a:cubicBezTo>
                  <a:cubicBezTo>
                    <a:pt x="28" y="68"/>
                    <a:pt x="27" y="69"/>
                    <a:pt x="27" y="69"/>
                  </a:cubicBezTo>
                  <a:cubicBezTo>
                    <a:pt x="27" y="69"/>
                    <a:pt x="27" y="70"/>
                    <a:pt x="27" y="70"/>
                  </a:cubicBezTo>
                  <a:cubicBezTo>
                    <a:pt x="27" y="72"/>
                    <a:pt x="27" y="74"/>
                    <a:pt x="26" y="77"/>
                  </a:cubicBezTo>
                  <a:cubicBezTo>
                    <a:pt x="26" y="78"/>
                    <a:pt x="25" y="79"/>
                    <a:pt x="25" y="79"/>
                  </a:cubicBezTo>
                  <a:cubicBezTo>
                    <a:pt x="24" y="82"/>
                    <a:pt x="24" y="84"/>
                    <a:pt x="23" y="86"/>
                  </a:cubicBezTo>
                  <a:cubicBezTo>
                    <a:pt x="23" y="87"/>
                    <a:pt x="23" y="88"/>
                    <a:pt x="23" y="89"/>
                  </a:cubicBezTo>
                  <a:cubicBezTo>
                    <a:pt x="23" y="90"/>
                    <a:pt x="22" y="91"/>
                    <a:pt x="22" y="92"/>
                  </a:cubicBezTo>
                  <a:cubicBezTo>
                    <a:pt x="22" y="92"/>
                    <a:pt x="22" y="92"/>
                    <a:pt x="22" y="92"/>
                  </a:cubicBezTo>
                  <a:cubicBezTo>
                    <a:pt x="22" y="93"/>
                    <a:pt x="23" y="94"/>
                    <a:pt x="23" y="94"/>
                  </a:cubicBezTo>
                  <a:cubicBezTo>
                    <a:pt x="22" y="95"/>
                    <a:pt x="21" y="96"/>
                    <a:pt x="21" y="96"/>
                  </a:cubicBezTo>
                  <a:cubicBezTo>
                    <a:pt x="21" y="97"/>
                    <a:pt x="21" y="97"/>
                    <a:pt x="21" y="98"/>
                  </a:cubicBezTo>
                  <a:cubicBezTo>
                    <a:pt x="20" y="98"/>
                    <a:pt x="19" y="99"/>
                    <a:pt x="18" y="99"/>
                  </a:cubicBezTo>
                  <a:cubicBezTo>
                    <a:pt x="18" y="99"/>
                    <a:pt x="17" y="99"/>
                    <a:pt x="16" y="99"/>
                  </a:cubicBezTo>
                  <a:cubicBezTo>
                    <a:pt x="15" y="98"/>
                    <a:pt x="14" y="99"/>
                    <a:pt x="13" y="98"/>
                  </a:cubicBezTo>
                  <a:cubicBezTo>
                    <a:pt x="13" y="98"/>
                    <a:pt x="13" y="98"/>
                    <a:pt x="13" y="98"/>
                  </a:cubicBezTo>
                  <a:cubicBezTo>
                    <a:pt x="13" y="98"/>
                    <a:pt x="13" y="97"/>
                    <a:pt x="13" y="97"/>
                  </a:cubicBezTo>
                  <a:cubicBezTo>
                    <a:pt x="13" y="96"/>
                    <a:pt x="14" y="95"/>
                    <a:pt x="15" y="94"/>
                  </a:cubicBezTo>
                  <a:cubicBezTo>
                    <a:pt x="15" y="93"/>
                    <a:pt x="15" y="92"/>
                    <a:pt x="15" y="91"/>
                  </a:cubicBezTo>
                  <a:cubicBezTo>
                    <a:pt x="15" y="90"/>
                    <a:pt x="16" y="90"/>
                    <a:pt x="16" y="89"/>
                  </a:cubicBezTo>
                  <a:cubicBezTo>
                    <a:pt x="16" y="87"/>
                    <a:pt x="17" y="85"/>
                    <a:pt x="17" y="83"/>
                  </a:cubicBezTo>
                  <a:cubicBezTo>
                    <a:pt x="17" y="83"/>
                    <a:pt x="17" y="81"/>
                    <a:pt x="18" y="81"/>
                  </a:cubicBezTo>
                  <a:cubicBezTo>
                    <a:pt x="17" y="80"/>
                    <a:pt x="18" y="78"/>
                    <a:pt x="18" y="77"/>
                  </a:cubicBezTo>
                  <a:cubicBezTo>
                    <a:pt x="19" y="77"/>
                    <a:pt x="19" y="76"/>
                    <a:pt x="19" y="76"/>
                  </a:cubicBezTo>
                  <a:cubicBezTo>
                    <a:pt x="20" y="74"/>
                    <a:pt x="20" y="71"/>
                    <a:pt x="21" y="69"/>
                  </a:cubicBezTo>
                  <a:cubicBezTo>
                    <a:pt x="21" y="69"/>
                    <a:pt x="21" y="68"/>
                    <a:pt x="21" y="68"/>
                  </a:cubicBezTo>
                  <a:cubicBezTo>
                    <a:pt x="21" y="67"/>
                    <a:pt x="21" y="67"/>
                    <a:pt x="21" y="66"/>
                  </a:cubicBezTo>
                  <a:cubicBezTo>
                    <a:pt x="22" y="65"/>
                    <a:pt x="22" y="65"/>
                    <a:pt x="23" y="64"/>
                  </a:cubicBezTo>
                  <a:cubicBezTo>
                    <a:pt x="23" y="64"/>
                    <a:pt x="23" y="63"/>
                    <a:pt x="23" y="63"/>
                  </a:cubicBezTo>
                  <a:cubicBezTo>
                    <a:pt x="23" y="62"/>
                    <a:pt x="23" y="62"/>
                    <a:pt x="23" y="61"/>
                  </a:cubicBezTo>
                  <a:cubicBezTo>
                    <a:pt x="23" y="61"/>
                    <a:pt x="23" y="60"/>
                    <a:pt x="23" y="60"/>
                  </a:cubicBezTo>
                  <a:cubicBezTo>
                    <a:pt x="24" y="60"/>
                    <a:pt x="24" y="59"/>
                    <a:pt x="24" y="58"/>
                  </a:cubicBezTo>
                  <a:cubicBezTo>
                    <a:pt x="24" y="58"/>
                    <a:pt x="24" y="58"/>
                    <a:pt x="24" y="57"/>
                  </a:cubicBezTo>
                  <a:cubicBezTo>
                    <a:pt x="24" y="56"/>
                    <a:pt x="24" y="57"/>
                    <a:pt x="23" y="57"/>
                  </a:cubicBezTo>
                  <a:cubicBezTo>
                    <a:pt x="22" y="57"/>
                    <a:pt x="21" y="59"/>
                    <a:pt x="20" y="59"/>
                  </a:cubicBezTo>
                  <a:cubicBezTo>
                    <a:pt x="20" y="59"/>
                    <a:pt x="20" y="60"/>
                    <a:pt x="20" y="60"/>
                  </a:cubicBezTo>
                  <a:cubicBezTo>
                    <a:pt x="20" y="61"/>
                    <a:pt x="19" y="61"/>
                    <a:pt x="19" y="61"/>
                  </a:cubicBezTo>
                  <a:cubicBezTo>
                    <a:pt x="19" y="62"/>
                    <a:pt x="19" y="62"/>
                    <a:pt x="19" y="63"/>
                  </a:cubicBezTo>
                  <a:cubicBezTo>
                    <a:pt x="19" y="63"/>
                    <a:pt x="18" y="64"/>
                    <a:pt x="18" y="64"/>
                  </a:cubicBezTo>
                  <a:cubicBezTo>
                    <a:pt x="18" y="65"/>
                    <a:pt x="17" y="65"/>
                    <a:pt x="17" y="66"/>
                  </a:cubicBezTo>
                  <a:cubicBezTo>
                    <a:pt x="17" y="66"/>
                    <a:pt x="17" y="68"/>
                    <a:pt x="17" y="68"/>
                  </a:cubicBezTo>
                  <a:cubicBezTo>
                    <a:pt x="16" y="69"/>
                    <a:pt x="16" y="70"/>
                    <a:pt x="15" y="71"/>
                  </a:cubicBezTo>
                  <a:cubicBezTo>
                    <a:pt x="15" y="72"/>
                    <a:pt x="15" y="74"/>
                    <a:pt x="15" y="75"/>
                  </a:cubicBezTo>
                  <a:cubicBezTo>
                    <a:pt x="14" y="76"/>
                    <a:pt x="15" y="76"/>
                    <a:pt x="14" y="76"/>
                  </a:cubicBezTo>
                  <a:cubicBezTo>
                    <a:pt x="14" y="76"/>
                    <a:pt x="14" y="76"/>
                    <a:pt x="13" y="77"/>
                  </a:cubicBezTo>
                  <a:cubicBezTo>
                    <a:pt x="13" y="77"/>
                    <a:pt x="12" y="78"/>
                    <a:pt x="11" y="78"/>
                  </a:cubicBezTo>
                  <a:cubicBezTo>
                    <a:pt x="10" y="79"/>
                    <a:pt x="9" y="80"/>
                    <a:pt x="8" y="80"/>
                  </a:cubicBezTo>
                  <a:cubicBezTo>
                    <a:pt x="7" y="80"/>
                    <a:pt x="5" y="80"/>
                    <a:pt x="5" y="80"/>
                  </a:cubicBezTo>
                  <a:cubicBezTo>
                    <a:pt x="4" y="79"/>
                    <a:pt x="3" y="78"/>
                    <a:pt x="3" y="77"/>
                  </a:cubicBezTo>
                  <a:cubicBezTo>
                    <a:pt x="2" y="76"/>
                    <a:pt x="1" y="75"/>
                    <a:pt x="1" y="74"/>
                  </a:cubicBezTo>
                  <a:cubicBezTo>
                    <a:pt x="0" y="73"/>
                    <a:pt x="0" y="72"/>
                    <a:pt x="0" y="72"/>
                  </a:cubicBezTo>
                  <a:cubicBezTo>
                    <a:pt x="0" y="71"/>
                    <a:pt x="0" y="70"/>
                    <a:pt x="0" y="70"/>
                  </a:cubicBezTo>
                  <a:cubicBezTo>
                    <a:pt x="0" y="69"/>
                    <a:pt x="0" y="69"/>
                    <a:pt x="0" y="69"/>
                  </a:cubicBezTo>
                  <a:cubicBezTo>
                    <a:pt x="0" y="69"/>
                    <a:pt x="0" y="68"/>
                    <a:pt x="0" y="68"/>
                  </a:cubicBezTo>
                  <a:cubicBezTo>
                    <a:pt x="0" y="68"/>
                    <a:pt x="0" y="68"/>
                    <a:pt x="0" y="68"/>
                  </a:cubicBezTo>
                  <a:cubicBezTo>
                    <a:pt x="1" y="67"/>
                    <a:pt x="3" y="65"/>
                    <a:pt x="4" y="65"/>
                  </a:cubicBezTo>
                  <a:cubicBezTo>
                    <a:pt x="4" y="65"/>
                    <a:pt x="5" y="65"/>
                    <a:pt x="5" y="65"/>
                  </a:cubicBezTo>
                  <a:cubicBezTo>
                    <a:pt x="6" y="65"/>
                    <a:pt x="6" y="64"/>
                    <a:pt x="6" y="64"/>
                  </a:cubicBezTo>
                  <a:cubicBezTo>
                    <a:pt x="8" y="64"/>
                    <a:pt x="9" y="64"/>
                    <a:pt x="10" y="63"/>
                  </a:cubicBezTo>
                  <a:cubicBezTo>
                    <a:pt x="11" y="62"/>
                    <a:pt x="11" y="62"/>
                    <a:pt x="12" y="62"/>
                  </a:cubicBezTo>
                  <a:cubicBezTo>
                    <a:pt x="12" y="61"/>
                    <a:pt x="13" y="61"/>
                    <a:pt x="14" y="61"/>
                  </a:cubicBezTo>
                  <a:cubicBezTo>
                    <a:pt x="14" y="60"/>
                    <a:pt x="15" y="60"/>
                    <a:pt x="15" y="60"/>
                  </a:cubicBezTo>
                  <a:cubicBezTo>
                    <a:pt x="16" y="59"/>
                    <a:pt x="17" y="59"/>
                    <a:pt x="17" y="58"/>
                  </a:cubicBezTo>
                  <a:cubicBezTo>
                    <a:pt x="19" y="57"/>
                    <a:pt x="20" y="56"/>
                    <a:pt x="21" y="56"/>
                  </a:cubicBezTo>
                  <a:cubicBezTo>
                    <a:pt x="21" y="56"/>
                    <a:pt x="21" y="56"/>
                    <a:pt x="21" y="56"/>
                  </a:cubicBezTo>
                  <a:cubicBezTo>
                    <a:pt x="22" y="56"/>
                    <a:pt x="22" y="56"/>
                    <a:pt x="22" y="56"/>
                  </a:cubicBezTo>
                  <a:cubicBezTo>
                    <a:pt x="22" y="55"/>
                    <a:pt x="23" y="55"/>
                    <a:pt x="23" y="54"/>
                  </a:cubicBezTo>
                  <a:cubicBezTo>
                    <a:pt x="24" y="54"/>
                    <a:pt x="25" y="53"/>
                    <a:pt x="25" y="52"/>
                  </a:cubicBezTo>
                  <a:cubicBezTo>
                    <a:pt x="26" y="52"/>
                    <a:pt x="26" y="51"/>
                    <a:pt x="27" y="51"/>
                  </a:cubicBezTo>
                  <a:cubicBezTo>
                    <a:pt x="27" y="50"/>
                    <a:pt x="27" y="50"/>
                    <a:pt x="27" y="50"/>
                  </a:cubicBezTo>
                  <a:cubicBezTo>
                    <a:pt x="27" y="49"/>
                    <a:pt x="27" y="49"/>
                    <a:pt x="28" y="48"/>
                  </a:cubicBezTo>
                  <a:cubicBezTo>
                    <a:pt x="28" y="47"/>
                    <a:pt x="28" y="46"/>
                    <a:pt x="28" y="45"/>
                  </a:cubicBezTo>
                  <a:cubicBezTo>
                    <a:pt x="28" y="45"/>
                    <a:pt x="29" y="44"/>
                    <a:pt x="29" y="44"/>
                  </a:cubicBezTo>
                  <a:cubicBezTo>
                    <a:pt x="29" y="43"/>
                    <a:pt x="30" y="40"/>
                    <a:pt x="30" y="40"/>
                  </a:cubicBezTo>
                  <a:cubicBezTo>
                    <a:pt x="30" y="40"/>
                    <a:pt x="29" y="40"/>
                    <a:pt x="29" y="40"/>
                  </a:cubicBezTo>
                  <a:cubicBezTo>
                    <a:pt x="28" y="40"/>
                    <a:pt x="27" y="41"/>
                    <a:pt x="25" y="41"/>
                  </a:cubicBezTo>
                  <a:cubicBezTo>
                    <a:pt x="25" y="41"/>
                    <a:pt x="24" y="40"/>
                    <a:pt x="24" y="41"/>
                  </a:cubicBezTo>
                  <a:cubicBezTo>
                    <a:pt x="24" y="41"/>
                    <a:pt x="22" y="42"/>
                    <a:pt x="21" y="42"/>
                  </a:cubicBezTo>
                  <a:cubicBezTo>
                    <a:pt x="20" y="42"/>
                    <a:pt x="20" y="41"/>
                    <a:pt x="19" y="41"/>
                  </a:cubicBezTo>
                  <a:cubicBezTo>
                    <a:pt x="19" y="40"/>
                    <a:pt x="18" y="39"/>
                    <a:pt x="19" y="38"/>
                  </a:cubicBezTo>
                  <a:cubicBezTo>
                    <a:pt x="19" y="37"/>
                    <a:pt x="19" y="37"/>
                    <a:pt x="19" y="37"/>
                  </a:cubicBezTo>
                  <a:cubicBezTo>
                    <a:pt x="20" y="37"/>
                    <a:pt x="20" y="37"/>
                    <a:pt x="20" y="37"/>
                  </a:cubicBezTo>
                  <a:cubicBezTo>
                    <a:pt x="20" y="36"/>
                    <a:pt x="21" y="36"/>
                    <a:pt x="21" y="36"/>
                  </a:cubicBezTo>
                  <a:cubicBezTo>
                    <a:pt x="22" y="36"/>
                    <a:pt x="23" y="35"/>
                    <a:pt x="24" y="35"/>
                  </a:cubicBezTo>
                  <a:cubicBezTo>
                    <a:pt x="24" y="35"/>
                    <a:pt x="25" y="34"/>
                    <a:pt x="25" y="34"/>
                  </a:cubicBezTo>
                  <a:cubicBezTo>
                    <a:pt x="26" y="34"/>
                    <a:pt x="27" y="34"/>
                    <a:pt x="27" y="33"/>
                  </a:cubicBezTo>
                  <a:cubicBezTo>
                    <a:pt x="28" y="33"/>
                    <a:pt x="29" y="32"/>
                    <a:pt x="29" y="32"/>
                  </a:cubicBezTo>
                  <a:cubicBezTo>
                    <a:pt x="30" y="32"/>
                    <a:pt x="31" y="32"/>
                    <a:pt x="31" y="31"/>
                  </a:cubicBezTo>
                  <a:cubicBezTo>
                    <a:pt x="32" y="31"/>
                    <a:pt x="32" y="31"/>
                    <a:pt x="33" y="31"/>
                  </a:cubicBezTo>
                  <a:cubicBezTo>
                    <a:pt x="33" y="31"/>
                    <a:pt x="34" y="30"/>
                    <a:pt x="35" y="30"/>
                  </a:cubicBezTo>
                  <a:cubicBezTo>
                    <a:pt x="36" y="28"/>
                    <a:pt x="36" y="26"/>
                    <a:pt x="38" y="26"/>
                  </a:cubicBezTo>
                  <a:cubicBezTo>
                    <a:pt x="40" y="26"/>
                    <a:pt x="40" y="28"/>
                    <a:pt x="41" y="28"/>
                  </a:cubicBezTo>
                  <a:cubicBezTo>
                    <a:pt x="41" y="28"/>
                    <a:pt x="42" y="28"/>
                    <a:pt x="43" y="28"/>
                  </a:cubicBezTo>
                  <a:cubicBezTo>
                    <a:pt x="43" y="28"/>
                    <a:pt x="43" y="28"/>
                    <a:pt x="43" y="28"/>
                  </a:cubicBezTo>
                  <a:cubicBezTo>
                    <a:pt x="44" y="26"/>
                    <a:pt x="45" y="25"/>
                    <a:pt x="47" y="25"/>
                  </a:cubicBezTo>
                  <a:close/>
                  <a:moveTo>
                    <a:pt x="87" y="9"/>
                  </a:moveTo>
                  <a:cubicBezTo>
                    <a:pt x="88" y="9"/>
                    <a:pt x="90" y="10"/>
                    <a:pt x="90" y="11"/>
                  </a:cubicBezTo>
                  <a:cubicBezTo>
                    <a:pt x="90" y="12"/>
                    <a:pt x="90" y="12"/>
                    <a:pt x="90" y="12"/>
                  </a:cubicBezTo>
                  <a:cubicBezTo>
                    <a:pt x="90" y="13"/>
                    <a:pt x="90" y="13"/>
                    <a:pt x="91" y="13"/>
                  </a:cubicBezTo>
                  <a:cubicBezTo>
                    <a:pt x="91" y="15"/>
                    <a:pt x="90" y="17"/>
                    <a:pt x="90" y="18"/>
                  </a:cubicBezTo>
                  <a:cubicBezTo>
                    <a:pt x="90" y="18"/>
                    <a:pt x="89" y="19"/>
                    <a:pt x="89" y="19"/>
                  </a:cubicBezTo>
                  <a:cubicBezTo>
                    <a:pt x="89" y="20"/>
                    <a:pt x="88" y="21"/>
                    <a:pt x="88" y="22"/>
                  </a:cubicBezTo>
                  <a:cubicBezTo>
                    <a:pt x="88" y="22"/>
                    <a:pt x="87" y="23"/>
                    <a:pt x="87" y="23"/>
                  </a:cubicBezTo>
                  <a:cubicBezTo>
                    <a:pt x="87" y="25"/>
                    <a:pt x="87" y="26"/>
                    <a:pt x="86" y="27"/>
                  </a:cubicBezTo>
                  <a:cubicBezTo>
                    <a:pt x="86" y="28"/>
                    <a:pt x="86" y="28"/>
                    <a:pt x="86" y="28"/>
                  </a:cubicBezTo>
                  <a:cubicBezTo>
                    <a:pt x="85" y="29"/>
                    <a:pt x="85" y="29"/>
                    <a:pt x="85" y="30"/>
                  </a:cubicBezTo>
                  <a:cubicBezTo>
                    <a:pt x="85" y="31"/>
                    <a:pt x="85" y="31"/>
                    <a:pt x="85" y="32"/>
                  </a:cubicBezTo>
                  <a:cubicBezTo>
                    <a:pt x="84" y="33"/>
                    <a:pt x="84" y="35"/>
                    <a:pt x="84" y="36"/>
                  </a:cubicBezTo>
                  <a:cubicBezTo>
                    <a:pt x="83" y="38"/>
                    <a:pt x="83" y="39"/>
                    <a:pt x="83" y="41"/>
                  </a:cubicBezTo>
                  <a:cubicBezTo>
                    <a:pt x="83" y="41"/>
                    <a:pt x="82" y="41"/>
                    <a:pt x="82" y="42"/>
                  </a:cubicBezTo>
                  <a:cubicBezTo>
                    <a:pt x="81" y="43"/>
                    <a:pt x="81" y="45"/>
                    <a:pt x="83" y="45"/>
                  </a:cubicBezTo>
                  <a:cubicBezTo>
                    <a:pt x="84" y="44"/>
                    <a:pt x="85" y="44"/>
                    <a:pt x="86" y="43"/>
                  </a:cubicBezTo>
                  <a:cubicBezTo>
                    <a:pt x="86" y="43"/>
                    <a:pt x="86" y="43"/>
                    <a:pt x="86" y="43"/>
                  </a:cubicBezTo>
                  <a:cubicBezTo>
                    <a:pt x="87" y="42"/>
                    <a:pt x="91" y="40"/>
                    <a:pt x="91" y="39"/>
                  </a:cubicBezTo>
                  <a:cubicBezTo>
                    <a:pt x="91" y="38"/>
                    <a:pt x="91" y="38"/>
                    <a:pt x="91" y="38"/>
                  </a:cubicBezTo>
                  <a:cubicBezTo>
                    <a:pt x="93" y="37"/>
                    <a:pt x="93" y="36"/>
                    <a:pt x="93" y="35"/>
                  </a:cubicBezTo>
                  <a:cubicBezTo>
                    <a:pt x="93" y="34"/>
                    <a:pt x="94" y="34"/>
                    <a:pt x="94" y="33"/>
                  </a:cubicBezTo>
                  <a:cubicBezTo>
                    <a:pt x="94" y="32"/>
                    <a:pt x="94" y="32"/>
                    <a:pt x="94" y="31"/>
                  </a:cubicBezTo>
                  <a:cubicBezTo>
                    <a:pt x="94" y="31"/>
                    <a:pt x="94" y="30"/>
                    <a:pt x="94" y="30"/>
                  </a:cubicBezTo>
                  <a:cubicBezTo>
                    <a:pt x="94" y="29"/>
                    <a:pt x="94" y="28"/>
                    <a:pt x="94" y="27"/>
                  </a:cubicBezTo>
                  <a:cubicBezTo>
                    <a:pt x="94" y="26"/>
                    <a:pt x="94" y="25"/>
                    <a:pt x="94" y="24"/>
                  </a:cubicBezTo>
                  <a:cubicBezTo>
                    <a:pt x="94" y="24"/>
                    <a:pt x="93" y="24"/>
                    <a:pt x="93" y="23"/>
                  </a:cubicBezTo>
                  <a:cubicBezTo>
                    <a:pt x="94" y="23"/>
                    <a:pt x="95" y="23"/>
                    <a:pt x="96" y="23"/>
                  </a:cubicBezTo>
                  <a:cubicBezTo>
                    <a:pt x="96" y="23"/>
                    <a:pt x="97" y="24"/>
                    <a:pt x="98" y="24"/>
                  </a:cubicBezTo>
                  <a:cubicBezTo>
                    <a:pt x="98" y="24"/>
                    <a:pt x="99" y="25"/>
                    <a:pt x="99" y="26"/>
                  </a:cubicBezTo>
                  <a:cubicBezTo>
                    <a:pt x="99" y="26"/>
                    <a:pt x="99" y="27"/>
                    <a:pt x="99" y="27"/>
                  </a:cubicBezTo>
                  <a:cubicBezTo>
                    <a:pt x="100" y="28"/>
                    <a:pt x="101" y="29"/>
                    <a:pt x="101" y="29"/>
                  </a:cubicBezTo>
                  <a:cubicBezTo>
                    <a:pt x="101" y="30"/>
                    <a:pt x="100" y="31"/>
                    <a:pt x="100" y="32"/>
                  </a:cubicBezTo>
                  <a:cubicBezTo>
                    <a:pt x="100" y="34"/>
                    <a:pt x="99" y="35"/>
                    <a:pt x="99" y="37"/>
                  </a:cubicBezTo>
                  <a:cubicBezTo>
                    <a:pt x="99" y="38"/>
                    <a:pt x="99" y="39"/>
                    <a:pt x="99" y="39"/>
                  </a:cubicBezTo>
                  <a:cubicBezTo>
                    <a:pt x="99" y="40"/>
                    <a:pt x="98" y="40"/>
                    <a:pt x="97" y="41"/>
                  </a:cubicBezTo>
                  <a:cubicBezTo>
                    <a:pt x="97" y="41"/>
                    <a:pt x="97" y="42"/>
                    <a:pt x="97" y="43"/>
                  </a:cubicBezTo>
                  <a:cubicBezTo>
                    <a:pt x="97" y="43"/>
                    <a:pt x="97" y="43"/>
                    <a:pt x="97" y="43"/>
                  </a:cubicBezTo>
                  <a:cubicBezTo>
                    <a:pt x="97" y="43"/>
                    <a:pt x="96" y="43"/>
                    <a:pt x="96" y="43"/>
                  </a:cubicBezTo>
                  <a:cubicBezTo>
                    <a:pt x="96" y="44"/>
                    <a:pt x="96" y="44"/>
                    <a:pt x="95" y="44"/>
                  </a:cubicBezTo>
                  <a:cubicBezTo>
                    <a:pt x="95" y="44"/>
                    <a:pt x="95" y="45"/>
                    <a:pt x="94" y="45"/>
                  </a:cubicBezTo>
                  <a:cubicBezTo>
                    <a:pt x="94" y="45"/>
                    <a:pt x="94" y="45"/>
                    <a:pt x="93" y="45"/>
                  </a:cubicBezTo>
                  <a:cubicBezTo>
                    <a:pt x="93" y="46"/>
                    <a:pt x="93" y="46"/>
                    <a:pt x="92" y="47"/>
                  </a:cubicBezTo>
                  <a:cubicBezTo>
                    <a:pt x="92" y="47"/>
                    <a:pt x="91" y="47"/>
                    <a:pt x="90" y="48"/>
                  </a:cubicBezTo>
                  <a:cubicBezTo>
                    <a:pt x="90" y="48"/>
                    <a:pt x="89" y="48"/>
                    <a:pt x="89" y="49"/>
                  </a:cubicBezTo>
                  <a:cubicBezTo>
                    <a:pt x="89" y="49"/>
                    <a:pt x="89" y="49"/>
                    <a:pt x="88" y="49"/>
                  </a:cubicBezTo>
                  <a:cubicBezTo>
                    <a:pt x="88" y="49"/>
                    <a:pt x="88" y="49"/>
                    <a:pt x="87" y="49"/>
                  </a:cubicBezTo>
                  <a:cubicBezTo>
                    <a:pt x="87" y="49"/>
                    <a:pt x="87" y="50"/>
                    <a:pt x="86" y="50"/>
                  </a:cubicBezTo>
                  <a:cubicBezTo>
                    <a:pt x="85" y="50"/>
                    <a:pt x="84" y="51"/>
                    <a:pt x="83" y="52"/>
                  </a:cubicBezTo>
                  <a:cubicBezTo>
                    <a:pt x="83" y="52"/>
                    <a:pt x="82" y="52"/>
                    <a:pt x="82" y="53"/>
                  </a:cubicBezTo>
                  <a:cubicBezTo>
                    <a:pt x="81" y="53"/>
                    <a:pt x="81" y="53"/>
                    <a:pt x="81" y="54"/>
                  </a:cubicBezTo>
                  <a:cubicBezTo>
                    <a:pt x="80" y="54"/>
                    <a:pt x="80" y="54"/>
                    <a:pt x="80" y="54"/>
                  </a:cubicBezTo>
                  <a:cubicBezTo>
                    <a:pt x="80" y="55"/>
                    <a:pt x="79" y="56"/>
                    <a:pt x="79" y="56"/>
                  </a:cubicBezTo>
                  <a:cubicBezTo>
                    <a:pt x="78" y="58"/>
                    <a:pt x="78" y="61"/>
                    <a:pt x="78" y="63"/>
                  </a:cubicBezTo>
                  <a:cubicBezTo>
                    <a:pt x="77" y="64"/>
                    <a:pt x="76" y="64"/>
                    <a:pt x="76" y="65"/>
                  </a:cubicBezTo>
                  <a:cubicBezTo>
                    <a:pt x="76" y="66"/>
                    <a:pt x="77" y="67"/>
                    <a:pt x="77" y="67"/>
                  </a:cubicBezTo>
                  <a:cubicBezTo>
                    <a:pt x="77" y="68"/>
                    <a:pt x="76" y="69"/>
                    <a:pt x="76" y="70"/>
                  </a:cubicBezTo>
                  <a:cubicBezTo>
                    <a:pt x="77" y="70"/>
                    <a:pt x="77" y="70"/>
                    <a:pt x="77" y="71"/>
                  </a:cubicBezTo>
                  <a:cubicBezTo>
                    <a:pt x="77" y="71"/>
                    <a:pt x="77" y="72"/>
                    <a:pt x="77" y="72"/>
                  </a:cubicBezTo>
                  <a:cubicBezTo>
                    <a:pt x="77" y="73"/>
                    <a:pt x="77" y="73"/>
                    <a:pt x="77" y="73"/>
                  </a:cubicBezTo>
                  <a:cubicBezTo>
                    <a:pt x="78" y="74"/>
                    <a:pt x="77" y="76"/>
                    <a:pt x="77" y="76"/>
                  </a:cubicBezTo>
                  <a:cubicBezTo>
                    <a:pt x="77" y="77"/>
                    <a:pt x="77" y="77"/>
                    <a:pt x="77" y="78"/>
                  </a:cubicBezTo>
                  <a:cubicBezTo>
                    <a:pt x="77" y="79"/>
                    <a:pt x="75" y="79"/>
                    <a:pt x="74" y="80"/>
                  </a:cubicBezTo>
                  <a:cubicBezTo>
                    <a:pt x="73" y="81"/>
                    <a:pt x="73" y="82"/>
                    <a:pt x="74" y="83"/>
                  </a:cubicBezTo>
                  <a:cubicBezTo>
                    <a:pt x="74" y="83"/>
                    <a:pt x="74" y="83"/>
                    <a:pt x="74" y="84"/>
                  </a:cubicBezTo>
                  <a:cubicBezTo>
                    <a:pt x="73" y="84"/>
                    <a:pt x="73" y="85"/>
                    <a:pt x="73" y="85"/>
                  </a:cubicBezTo>
                  <a:cubicBezTo>
                    <a:pt x="73" y="87"/>
                    <a:pt x="75" y="86"/>
                    <a:pt x="75" y="87"/>
                  </a:cubicBezTo>
                  <a:cubicBezTo>
                    <a:pt x="75" y="88"/>
                    <a:pt x="75" y="88"/>
                    <a:pt x="75" y="89"/>
                  </a:cubicBezTo>
                  <a:cubicBezTo>
                    <a:pt x="75" y="89"/>
                    <a:pt x="74" y="90"/>
                    <a:pt x="74" y="90"/>
                  </a:cubicBezTo>
                  <a:cubicBezTo>
                    <a:pt x="74" y="91"/>
                    <a:pt x="73" y="91"/>
                    <a:pt x="72" y="91"/>
                  </a:cubicBezTo>
                  <a:cubicBezTo>
                    <a:pt x="72" y="91"/>
                    <a:pt x="72" y="91"/>
                    <a:pt x="72" y="91"/>
                  </a:cubicBezTo>
                  <a:cubicBezTo>
                    <a:pt x="72" y="92"/>
                    <a:pt x="72" y="92"/>
                    <a:pt x="72" y="93"/>
                  </a:cubicBezTo>
                  <a:cubicBezTo>
                    <a:pt x="72" y="94"/>
                    <a:pt x="72" y="94"/>
                    <a:pt x="73" y="94"/>
                  </a:cubicBezTo>
                  <a:cubicBezTo>
                    <a:pt x="73" y="93"/>
                    <a:pt x="74" y="91"/>
                    <a:pt x="75" y="92"/>
                  </a:cubicBezTo>
                  <a:cubicBezTo>
                    <a:pt x="75" y="93"/>
                    <a:pt x="75" y="93"/>
                    <a:pt x="75" y="93"/>
                  </a:cubicBezTo>
                  <a:cubicBezTo>
                    <a:pt x="75" y="93"/>
                    <a:pt x="75" y="94"/>
                    <a:pt x="74" y="94"/>
                  </a:cubicBezTo>
                  <a:cubicBezTo>
                    <a:pt x="74" y="96"/>
                    <a:pt x="74" y="97"/>
                    <a:pt x="74" y="98"/>
                  </a:cubicBezTo>
                  <a:cubicBezTo>
                    <a:pt x="73" y="99"/>
                    <a:pt x="73" y="99"/>
                    <a:pt x="73" y="100"/>
                  </a:cubicBezTo>
                  <a:cubicBezTo>
                    <a:pt x="72" y="100"/>
                    <a:pt x="72" y="101"/>
                    <a:pt x="72" y="101"/>
                  </a:cubicBezTo>
                  <a:cubicBezTo>
                    <a:pt x="73" y="102"/>
                    <a:pt x="73" y="102"/>
                    <a:pt x="73" y="102"/>
                  </a:cubicBezTo>
                  <a:cubicBezTo>
                    <a:pt x="73" y="103"/>
                    <a:pt x="72" y="104"/>
                    <a:pt x="72" y="105"/>
                  </a:cubicBezTo>
                  <a:cubicBezTo>
                    <a:pt x="72" y="105"/>
                    <a:pt x="73" y="106"/>
                    <a:pt x="73" y="107"/>
                  </a:cubicBezTo>
                  <a:cubicBezTo>
                    <a:pt x="73" y="107"/>
                    <a:pt x="73" y="108"/>
                    <a:pt x="72" y="109"/>
                  </a:cubicBezTo>
                  <a:cubicBezTo>
                    <a:pt x="72" y="110"/>
                    <a:pt x="72" y="110"/>
                    <a:pt x="72" y="111"/>
                  </a:cubicBezTo>
                  <a:cubicBezTo>
                    <a:pt x="72" y="112"/>
                    <a:pt x="72" y="113"/>
                    <a:pt x="72" y="113"/>
                  </a:cubicBezTo>
                  <a:cubicBezTo>
                    <a:pt x="72" y="114"/>
                    <a:pt x="72" y="114"/>
                    <a:pt x="72" y="115"/>
                  </a:cubicBezTo>
                  <a:cubicBezTo>
                    <a:pt x="72" y="115"/>
                    <a:pt x="72" y="115"/>
                    <a:pt x="71" y="116"/>
                  </a:cubicBezTo>
                  <a:cubicBezTo>
                    <a:pt x="71" y="116"/>
                    <a:pt x="71" y="117"/>
                    <a:pt x="70" y="117"/>
                  </a:cubicBezTo>
                  <a:cubicBezTo>
                    <a:pt x="70" y="118"/>
                    <a:pt x="69" y="118"/>
                    <a:pt x="68" y="118"/>
                  </a:cubicBezTo>
                  <a:cubicBezTo>
                    <a:pt x="68" y="118"/>
                    <a:pt x="67" y="119"/>
                    <a:pt x="67" y="119"/>
                  </a:cubicBezTo>
                  <a:cubicBezTo>
                    <a:pt x="66" y="119"/>
                    <a:pt x="65" y="120"/>
                    <a:pt x="64" y="120"/>
                  </a:cubicBezTo>
                  <a:cubicBezTo>
                    <a:pt x="64" y="120"/>
                    <a:pt x="63" y="120"/>
                    <a:pt x="62" y="120"/>
                  </a:cubicBezTo>
                  <a:cubicBezTo>
                    <a:pt x="61" y="120"/>
                    <a:pt x="59" y="119"/>
                    <a:pt x="59" y="119"/>
                  </a:cubicBezTo>
                  <a:cubicBezTo>
                    <a:pt x="58" y="118"/>
                    <a:pt x="59" y="117"/>
                    <a:pt x="59" y="117"/>
                  </a:cubicBezTo>
                  <a:cubicBezTo>
                    <a:pt x="59" y="117"/>
                    <a:pt x="59" y="117"/>
                    <a:pt x="59" y="117"/>
                  </a:cubicBezTo>
                  <a:cubicBezTo>
                    <a:pt x="59" y="117"/>
                    <a:pt x="59" y="117"/>
                    <a:pt x="59" y="116"/>
                  </a:cubicBezTo>
                  <a:cubicBezTo>
                    <a:pt x="59" y="116"/>
                    <a:pt x="59" y="115"/>
                    <a:pt x="59" y="114"/>
                  </a:cubicBezTo>
                  <a:cubicBezTo>
                    <a:pt x="60" y="114"/>
                    <a:pt x="60" y="113"/>
                    <a:pt x="60" y="113"/>
                  </a:cubicBezTo>
                  <a:cubicBezTo>
                    <a:pt x="60" y="112"/>
                    <a:pt x="60" y="111"/>
                    <a:pt x="60" y="110"/>
                  </a:cubicBezTo>
                  <a:cubicBezTo>
                    <a:pt x="60" y="108"/>
                    <a:pt x="61" y="105"/>
                    <a:pt x="61" y="102"/>
                  </a:cubicBezTo>
                  <a:cubicBezTo>
                    <a:pt x="62" y="102"/>
                    <a:pt x="61" y="101"/>
                    <a:pt x="61" y="101"/>
                  </a:cubicBezTo>
                  <a:cubicBezTo>
                    <a:pt x="61" y="100"/>
                    <a:pt x="61" y="99"/>
                    <a:pt x="62" y="98"/>
                  </a:cubicBezTo>
                  <a:cubicBezTo>
                    <a:pt x="62" y="98"/>
                    <a:pt x="62" y="97"/>
                    <a:pt x="62" y="97"/>
                  </a:cubicBezTo>
                  <a:cubicBezTo>
                    <a:pt x="62" y="96"/>
                    <a:pt x="63" y="96"/>
                    <a:pt x="63" y="95"/>
                  </a:cubicBezTo>
                  <a:cubicBezTo>
                    <a:pt x="63" y="95"/>
                    <a:pt x="63" y="94"/>
                    <a:pt x="63" y="94"/>
                  </a:cubicBezTo>
                  <a:cubicBezTo>
                    <a:pt x="63" y="94"/>
                    <a:pt x="63" y="93"/>
                    <a:pt x="63" y="93"/>
                  </a:cubicBezTo>
                  <a:cubicBezTo>
                    <a:pt x="63" y="92"/>
                    <a:pt x="63" y="92"/>
                    <a:pt x="63" y="91"/>
                  </a:cubicBezTo>
                  <a:cubicBezTo>
                    <a:pt x="63" y="90"/>
                    <a:pt x="63" y="90"/>
                    <a:pt x="64" y="89"/>
                  </a:cubicBezTo>
                  <a:cubicBezTo>
                    <a:pt x="64" y="89"/>
                    <a:pt x="64" y="88"/>
                    <a:pt x="64" y="88"/>
                  </a:cubicBezTo>
                  <a:cubicBezTo>
                    <a:pt x="64" y="87"/>
                    <a:pt x="64" y="87"/>
                    <a:pt x="65" y="86"/>
                  </a:cubicBezTo>
                  <a:cubicBezTo>
                    <a:pt x="65" y="86"/>
                    <a:pt x="65" y="85"/>
                    <a:pt x="65" y="84"/>
                  </a:cubicBezTo>
                  <a:cubicBezTo>
                    <a:pt x="65" y="84"/>
                    <a:pt x="65" y="84"/>
                    <a:pt x="65" y="83"/>
                  </a:cubicBezTo>
                  <a:cubicBezTo>
                    <a:pt x="66" y="82"/>
                    <a:pt x="65" y="81"/>
                    <a:pt x="66" y="80"/>
                  </a:cubicBezTo>
                  <a:cubicBezTo>
                    <a:pt x="66" y="79"/>
                    <a:pt x="66" y="79"/>
                    <a:pt x="67" y="78"/>
                  </a:cubicBezTo>
                  <a:cubicBezTo>
                    <a:pt x="67" y="77"/>
                    <a:pt x="67" y="76"/>
                    <a:pt x="67" y="75"/>
                  </a:cubicBezTo>
                  <a:cubicBezTo>
                    <a:pt x="67" y="74"/>
                    <a:pt x="68" y="74"/>
                    <a:pt x="68" y="73"/>
                  </a:cubicBezTo>
                  <a:cubicBezTo>
                    <a:pt x="68" y="72"/>
                    <a:pt x="68" y="72"/>
                    <a:pt x="67" y="71"/>
                  </a:cubicBezTo>
                  <a:cubicBezTo>
                    <a:pt x="68" y="70"/>
                    <a:pt x="68" y="68"/>
                    <a:pt x="68" y="67"/>
                  </a:cubicBezTo>
                  <a:cubicBezTo>
                    <a:pt x="69" y="66"/>
                    <a:pt x="69" y="66"/>
                    <a:pt x="69" y="65"/>
                  </a:cubicBezTo>
                  <a:cubicBezTo>
                    <a:pt x="70" y="65"/>
                    <a:pt x="69" y="64"/>
                    <a:pt x="69" y="64"/>
                  </a:cubicBezTo>
                  <a:cubicBezTo>
                    <a:pt x="69" y="63"/>
                    <a:pt x="70" y="62"/>
                    <a:pt x="69" y="60"/>
                  </a:cubicBezTo>
                  <a:cubicBezTo>
                    <a:pt x="68" y="59"/>
                    <a:pt x="64" y="63"/>
                    <a:pt x="63" y="63"/>
                  </a:cubicBezTo>
                  <a:cubicBezTo>
                    <a:pt x="62" y="64"/>
                    <a:pt x="62" y="64"/>
                    <a:pt x="61" y="64"/>
                  </a:cubicBezTo>
                  <a:cubicBezTo>
                    <a:pt x="61" y="65"/>
                    <a:pt x="60" y="65"/>
                    <a:pt x="60" y="66"/>
                  </a:cubicBezTo>
                  <a:cubicBezTo>
                    <a:pt x="60" y="66"/>
                    <a:pt x="59" y="66"/>
                    <a:pt x="59" y="66"/>
                  </a:cubicBezTo>
                  <a:cubicBezTo>
                    <a:pt x="59" y="66"/>
                    <a:pt x="58" y="66"/>
                    <a:pt x="58" y="66"/>
                  </a:cubicBezTo>
                  <a:cubicBezTo>
                    <a:pt x="57" y="66"/>
                    <a:pt x="57" y="67"/>
                    <a:pt x="57" y="68"/>
                  </a:cubicBezTo>
                  <a:cubicBezTo>
                    <a:pt x="56" y="68"/>
                    <a:pt x="55" y="68"/>
                    <a:pt x="54" y="68"/>
                  </a:cubicBezTo>
                  <a:cubicBezTo>
                    <a:pt x="53" y="69"/>
                    <a:pt x="50" y="71"/>
                    <a:pt x="48" y="69"/>
                  </a:cubicBezTo>
                  <a:cubicBezTo>
                    <a:pt x="48" y="68"/>
                    <a:pt x="48" y="67"/>
                    <a:pt x="48" y="66"/>
                  </a:cubicBezTo>
                  <a:cubicBezTo>
                    <a:pt x="49" y="65"/>
                    <a:pt x="50" y="65"/>
                    <a:pt x="51" y="65"/>
                  </a:cubicBezTo>
                  <a:cubicBezTo>
                    <a:pt x="51" y="64"/>
                    <a:pt x="51" y="64"/>
                    <a:pt x="52" y="64"/>
                  </a:cubicBezTo>
                  <a:cubicBezTo>
                    <a:pt x="52" y="64"/>
                    <a:pt x="53" y="64"/>
                    <a:pt x="53" y="64"/>
                  </a:cubicBezTo>
                  <a:cubicBezTo>
                    <a:pt x="54" y="63"/>
                    <a:pt x="54" y="63"/>
                    <a:pt x="54" y="63"/>
                  </a:cubicBezTo>
                  <a:cubicBezTo>
                    <a:pt x="55" y="62"/>
                    <a:pt x="56" y="62"/>
                    <a:pt x="57" y="61"/>
                  </a:cubicBezTo>
                  <a:cubicBezTo>
                    <a:pt x="57" y="60"/>
                    <a:pt x="59" y="60"/>
                    <a:pt x="59" y="60"/>
                  </a:cubicBezTo>
                  <a:cubicBezTo>
                    <a:pt x="61" y="59"/>
                    <a:pt x="62" y="58"/>
                    <a:pt x="63" y="57"/>
                  </a:cubicBezTo>
                  <a:cubicBezTo>
                    <a:pt x="63" y="57"/>
                    <a:pt x="64" y="56"/>
                    <a:pt x="65" y="56"/>
                  </a:cubicBezTo>
                  <a:cubicBezTo>
                    <a:pt x="65" y="56"/>
                    <a:pt x="65" y="55"/>
                    <a:pt x="65" y="55"/>
                  </a:cubicBezTo>
                  <a:cubicBezTo>
                    <a:pt x="65" y="55"/>
                    <a:pt x="65" y="55"/>
                    <a:pt x="65" y="55"/>
                  </a:cubicBezTo>
                  <a:cubicBezTo>
                    <a:pt x="64" y="55"/>
                    <a:pt x="62" y="54"/>
                    <a:pt x="62" y="53"/>
                  </a:cubicBezTo>
                  <a:cubicBezTo>
                    <a:pt x="62" y="53"/>
                    <a:pt x="61" y="52"/>
                    <a:pt x="61" y="52"/>
                  </a:cubicBezTo>
                  <a:cubicBezTo>
                    <a:pt x="61" y="50"/>
                    <a:pt x="63" y="49"/>
                    <a:pt x="62" y="48"/>
                  </a:cubicBezTo>
                  <a:cubicBezTo>
                    <a:pt x="61" y="47"/>
                    <a:pt x="60" y="47"/>
                    <a:pt x="59" y="47"/>
                  </a:cubicBezTo>
                  <a:cubicBezTo>
                    <a:pt x="58" y="47"/>
                    <a:pt x="58" y="46"/>
                    <a:pt x="57" y="45"/>
                  </a:cubicBezTo>
                  <a:cubicBezTo>
                    <a:pt x="56" y="44"/>
                    <a:pt x="56" y="45"/>
                    <a:pt x="55" y="43"/>
                  </a:cubicBezTo>
                  <a:cubicBezTo>
                    <a:pt x="55" y="43"/>
                    <a:pt x="55" y="43"/>
                    <a:pt x="55" y="42"/>
                  </a:cubicBezTo>
                  <a:cubicBezTo>
                    <a:pt x="55" y="42"/>
                    <a:pt x="55" y="41"/>
                    <a:pt x="55" y="41"/>
                  </a:cubicBezTo>
                  <a:cubicBezTo>
                    <a:pt x="55" y="40"/>
                    <a:pt x="56" y="39"/>
                    <a:pt x="56" y="38"/>
                  </a:cubicBezTo>
                  <a:cubicBezTo>
                    <a:pt x="56" y="37"/>
                    <a:pt x="57" y="37"/>
                    <a:pt x="57" y="35"/>
                  </a:cubicBezTo>
                  <a:cubicBezTo>
                    <a:pt x="57" y="35"/>
                    <a:pt x="58" y="34"/>
                    <a:pt x="58" y="33"/>
                  </a:cubicBezTo>
                  <a:cubicBezTo>
                    <a:pt x="57" y="32"/>
                    <a:pt x="56" y="32"/>
                    <a:pt x="56" y="31"/>
                  </a:cubicBezTo>
                  <a:cubicBezTo>
                    <a:pt x="56" y="30"/>
                    <a:pt x="57" y="29"/>
                    <a:pt x="57" y="28"/>
                  </a:cubicBezTo>
                  <a:cubicBezTo>
                    <a:pt x="57" y="28"/>
                    <a:pt x="57" y="28"/>
                    <a:pt x="58" y="28"/>
                  </a:cubicBezTo>
                  <a:cubicBezTo>
                    <a:pt x="58" y="28"/>
                    <a:pt x="58" y="27"/>
                    <a:pt x="58" y="27"/>
                  </a:cubicBezTo>
                  <a:cubicBezTo>
                    <a:pt x="59" y="26"/>
                    <a:pt x="61" y="25"/>
                    <a:pt x="62" y="25"/>
                  </a:cubicBezTo>
                  <a:cubicBezTo>
                    <a:pt x="63" y="25"/>
                    <a:pt x="63" y="24"/>
                    <a:pt x="64" y="25"/>
                  </a:cubicBezTo>
                  <a:cubicBezTo>
                    <a:pt x="67" y="24"/>
                    <a:pt x="69" y="26"/>
                    <a:pt x="70" y="29"/>
                  </a:cubicBezTo>
                  <a:cubicBezTo>
                    <a:pt x="70" y="29"/>
                    <a:pt x="71" y="30"/>
                    <a:pt x="70" y="30"/>
                  </a:cubicBezTo>
                  <a:cubicBezTo>
                    <a:pt x="70" y="30"/>
                    <a:pt x="69" y="31"/>
                    <a:pt x="69" y="31"/>
                  </a:cubicBezTo>
                  <a:cubicBezTo>
                    <a:pt x="69" y="32"/>
                    <a:pt x="69" y="33"/>
                    <a:pt x="68" y="33"/>
                  </a:cubicBezTo>
                  <a:cubicBezTo>
                    <a:pt x="67" y="35"/>
                    <a:pt x="64" y="36"/>
                    <a:pt x="62" y="37"/>
                  </a:cubicBezTo>
                  <a:cubicBezTo>
                    <a:pt x="62" y="37"/>
                    <a:pt x="62" y="38"/>
                    <a:pt x="61" y="38"/>
                  </a:cubicBezTo>
                  <a:cubicBezTo>
                    <a:pt x="61" y="39"/>
                    <a:pt x="60" y="39"/>
                    <a:pt x="61" y="40"/>
                  </a:cubicBezTo>
                  <a:cubicBezTo>
                    <a:pt x="61" y="41"/>
                    <a:pt x="62" y="41"/>
                    <a:pt x="63" y="41"/>
                  </a:cubicBezTo>
                  <a:cubicBezTo>
                    <a:pt x="64" y="41"/>
                    <a:pt x="64" y="41"/>
                    <a:pt x="65" y="41"/>
                  </a:cubicBezTo>
                  <a:cubicBezTo>
                    <a:pt x="65" y="41"/>
                    <a:pt x="66" y="41"/>
                    <a:pt x="66" y="41"/>
                  </a:cubicBezTo>
                  <a:cubicBezTo>
                    <a:pt x="67" y="40"/>
                    <a:pt x="68" y="40"/>
                    <a:pt x="69" y="40"/>
                  </a:cubicBezTo>
                  <a:cubicBezTo>
                    <a:pt x="70" y="40"/>
                    <a:pt x="72" y="41"/>
                    <a:pt x="73" y="41"/>
                  </a:cubicBezTo>
                  <a:cubicBezTo>
                    <a:pt x="75" y="39"/>
                    <a:pt x="75" y="35"/>
                    <a:pt x="76" y="33"/>
                  </a:cubicBezTo>
                  <a:cubicBezTo>
                    <a:pt x="76" y="32"/>
                    <a:pt x="76" y="32"/>
                    <a:pt x="76" y="32"/>
                  </a:cubicBezTo>
                  <a:cubicBezTo>
                    <a:pt x="77" y="31"/>
                    <a:pt x="77" y="31"/>
                    <a:pt x="77" y="31"/>
                  </a:cubicBezTo>
                  <a:cubicBezTo>
                    <a:pt x="78" y="29"/>
                    <a:pt x="78" y="27"/>
                    <a:pt x="78" y="26"/>
                  </a:cubicBezTo>
                  <a:cubicBezTo>
                    <a:pt x="78" y="26"/>
                    <a:pt x="78" y="25"/>
                    <a:pt x="79" y="25"/>
                  </a:cubicBezTo>
                  <a:cubicBezTo>
                    <a:pt x="79" y="24"/>
                    <a:pt x="79" y="24"/>
                    <a:pt x="79" y="24"/>
                  </a:cubicBezTo>
                  <a:cubicBezTo>
                    <a:pt x="79" y="23"/>
                    <a:pt x="79" y="22"/>
                    <a:pt x="79" y="22"/>
                  </a:cubicBezTo>
                  <a:cubicBezTo>
                    <a:pt x="79" y="22"/>
                    <a:pt x="80" y="21"/>
                    <a:pt x="80" y="21"/>
                  </a:cubicBezTo>
                  <a:cubicBezTo>
                    <a:pt x="80" y="21"/>
                    <a:pt x="80" y="20"/>
                    <a:pt x="80" y="20"/>
                  </a:cubicBezTo>
                  <a:cubicBezTo>
                    <a:pt x="80" y="20"/>
                    <a:pt x="80" y="20"/>
                    <a:pt x="80" y="20"/>
                  </a:cubicBezTo>
                  <a:cubicBezTo>
                    <a:pt x="80" y="19"/>
                    <a:pt x="80" y="19"/>
                    <a:pt x="80" y="19"/>
                  </a:cubicBezTo>
                  <a:cubicBezTo>
                    <a:pt x="81" y="18"/>
                    <a:pt x="81" y="16"/>
                    <a:pt x="81" y="15"/>
                  </a:cubicBezTo>
                  <a:cubicBezTo>
                    <a:pt x="81" y="15"/>
                    <a:pt x="81" y="13"/>
                    <a:pt x="81" y="13"/>
                  </a:cubicBezTo>
                  <a:cubicBezTo>
                    <a:pt x="81" y="12"/>
                    <a:pt x="82" y="12"/>
                    <a:pt x="82" y="12"/>
                  </a:cubicBezTo>
                  <a:cubicBezTo>
                    <a:pt x="82" y="11"/>
                    <a:pt x="82" y="11"/>
                    <a:pt x="82" y="11"/>
                  </a:cubicBezTo>
                  <a:cubicBezTo>
                    <a:pt x="83" y="10"/>
                    <a:pt x="84" y="10"/>
                    <a:pt x="85" y="9"/>
                  </a:cubicBezTo>
                  <a:cubicBezTo>
                    <a:pt x="85" y="9"/>
                    <a:pt x="86" y="9"/>
                    <a:pt x="87" y="9"/>
                  </a:cubicBezTo>
                  <a:close/>
                  <a:moveTo>
                    <a:pt x="56" y="0"/>
                  </a:moveTo>
                  <a:cubicBezTo>
                    <a:pt x="57" y="1"/>
                    <a:pt x="58" y="3"/>
                    <a:pt x="59" y="4"/>
                  </a:cubicBezTo>
                  <a:cubicBezTo>
                    <a:pt x="59" y="5"/>
                    <a:pt x="59" y="6"/>
                    <a:pt x="58" y="7"/>
                  </a:cubicBezTo>
                  <a:cubicBezTo>
                    <a:pt x="58" y="7"/>
                    <a:pt x="58" y="7"/>
                    <a:pt x="57" y="8"/>
                  </a:cubicBezTo>
                  <a:cubicBezTo>
                    <a:pt x="57" y="8"/>
                    <a:pt x="57" y="9"/>
                    <a:pt x="57" y="9"/>
                  </a:cubicBezTo>
                  <a:cubicBezTo>
                    <a:pt x="57" y="9"/>
                    <a:pt x="56" y="10"/>
                    <a:pt x="56" y="10"/>
                  </a:cubicBezTo>
                  <a:cubicBezTo>
                    <a:pt x="56" y="10"/>
                    <a:pt x="56" y="11"/>
                    <a:pt x="55" y="11"/>
                  </a:cubicBezTo>
                  <a:cubicBezTo>
                    <a:pt x="55" y="11"/>
                    <a:pt x="55" y="12"/>
                    <a:pt x="55" y="12"/>
                  </a:cubicBezTo>
                  <a:cubicBezTo>
                    <a:pt x="55" y="12"/>
                    <a:pt x="55" y="13"/>
                    <a:pt x="54" y="13"/>
                  </a:cubicBezTo>
                  <a:cubicBezTo>
                    <a:pt x="54" y="13"/>
                    <a:pt x="53" y="14"/>
                    <a:pt x="53" y="14"/>
                  </a:cubicBezTo>
                  <a:cubicBezTo>
                    <a:pt x="52" y="15"/>
                    <a:pt x="52" y="15"/>
                    <a:pt x="51" y="16"/>
                  </a:cubicBezTo>
                  <a:cubicBezTo>
                    <a:pt x="50" y="16"/>
                    <a:pt x="50" y="16"/>
                    <a:pt x="49" y="16"/>
                  </a:cubicBezTo>
                  <a:cubicBezTo>
                    <a:pt x="48" y="17"/>
                    <a:pt x="47" y="18"/>
                    <a:pt x="46" y="18"/>
                  </a:cubicBezTo>
                  <a:cubicBezTo>
                    <a:pt x="44" y="19"/>
                    <a:pt x="43" y="19"/>
                    <a:pt x="42" y="20"/>
                  </a:cubicBezTo>
                  <a:cubicBezTo>
                    <a:pt x="42" y="20"/>
                    <a:pt x="41" y="20"/>
                    <a:pt x="41" y="21"/>
                  </a:cubicBezTo>
                  <a:cubicBezTo>
                    <a:pt x="40" y="21"/>
                    <a:pt x="40" y="21"/>
                    <a:pt x="40" y="21"/>
                  </a:cubicBezTo>
                  <a:cubicBezTo>
                    <a:pt x="39" y="22"/>
                    <a:pt x="38" y="22"/>
                    <a:pt x="38" y="22"/>
                  </a:cubicBezTo>
                  <a:cubicBezTo>
                    <a:pt x="38" y="22"/>
                    <a:pt x="37" y="22"/>
                    <a:pt x="37" y="22"/>
                  </a:cubicBezTo>
                  <a:cubicBezTo>
                    <a:pt x="37" y="22"/>
                    <a:pt x="36" y="22"/>
                    <a:pt x="36" y="22"/>
                  </a:cubicBezTo>
                  <a:cubicBezTo>
                    <a:pt x="36" y="23"/>
                    <a:pt x="35" y="23"/>
                    <a:pt x="35" y="23"/>
                  </a:cubicBezTo>
                  <a:cubicBezTo>
                    <a:pt x="34" y="23"/>
                    <a:pt x="33" y="24"/>
                    <a:pt x="32" y="24"/>
                  </a:cubicBezTo>
                  <a:cubicBezTo>
                    <a:pt x="32" y="25"/>
                    <a:pt x="31" y="25"/>
                    <a:pt x="31" y="25"/>
                  </a:cubicBezTo>
                  <a:cubicBezTo>
                    <a:pt x="30" y="26"/>
                    <a:pt x="29" y="26"/>
                    <a:pt x="28" y="26"/>
                  </a:cubicBezTo>
                  <a:cubicBezTo>
                    <a:pt x="28" y="26"/>
                    <a:pt x="28" y="26"/>
                    <a:pt x="28" y="26"/>
                  </a:cubicBezTo>
                  <a:cubicBezTo>
                    <a:pt x="27" y="27"/>
                    <a:pt x="27" y="27"/>
                    <a:pt x="27" y="27"/>
                  </a:cubicBezTo>
                  <a:cubicBezTo>
                    <a:pt x="26" y="28"/>
                    <a:pt x="22" y="32"/>
                    <a:pt x="21" y="31"/>
                  </a:cubicBezTo>
                  <a:cubicBezTo>
                    <a:pt x="21" y="31"/>
                    <a:pt x="21" y="31"/>
                    <a:pt x="21" y="30"/>
                  </a:cubicBezTo>
                  <a:cubicBezTo>
                    <a:pt x="21" y="29"/>
                    <a:pt x="22" y="29"/>
                    <a:pt x="23" y="29"/>
                  </a:cubicBezTo>
                  <a:cubicBezTo>
                    <a:pt x="23" y="28"/>
                    <a:pt x="23" y="28"/>
                    <a:pt x="23" y="27"/>
                  </a:cubicBezTo>
                  <a:cubicBezTo>
                    <a:pt x="23" y="27"/>
                    <a:pt x="23" y="27"/>
                    <a:pt x="23" y="27"/>
                  </a:cubicBezTo>
                  <a:cubicBezTo>
                    <a:pt x="24" y="27"/>
                    <a:pt x="24" y="26"/>
                    <a:pt x="25" y="26"/>
                  </a:cubicBezTo>
                  <a:cubicBezTo>
                    <a:pt x="25" y="25"/>
                    <a:pt x="25" y="25"/>
                    <a:pt x="26" y="25"/>
                  </a:cubicBezTo>
                  <a:cubicBezTo>
                    <a:pt x="26" y="24"/>
                    <a:pt x="26" y="24"/>
                    <a:pt x="27" y="24"/>
                  </a:cubicBezTo>
                  <a:cubicBezTo>
                    <a:pt x="28" y="23"/>
                    <a:pt x="29" y="22"/>
                    <a:pt x="30" y="21"/>
                  </a:cubicBezTo>
                  <a:cubicBezTo>
                    <a:pt x="31" y="20"/>
                    <a:pt x="33" y="19"/>
                    <a:pt x="34" y="18"/>
                  </a:cubicBezTo>
                  <a:cubicBezTo>
                    <a:pt x="34" y="17"/>
                    <a:pt x="35" y="17"/>
                    <a:pt x="35" y="16"/>
                  </a:cubicBezTo>
                  <a:cubicBezTo>
                    <a:pt x="35" y="16"/>
                    <a:pt x="36" y="16"/>
                    <a:pt x="36" y="15"/>
                  </a:cubicBezTo>
                  <a:cubicBezTo>
                    <a:pt x="37" y="14"/>
                    <a:pt x="39" y="14"/>
                    <a:pt x="40" y="13"/>
                  </a:cubicBezTo>
                  <a:cubicBezTo>
                    <a:pt x="40" y="13"/>
                    <a:pt x="40" y="13"/>
                    <a:pt x="40" y="13"/>
                  </a:cubicBezTo>
                  <a:cubicBezTo>
                    <a:pt x="40" y="11"/>
                    <a:pt x="42" y="10"/>
                    <a:pt x="43" y="10"/>
                  </a:cubicBezTo>
                  <a:cubicBezTo>
                    <a:pt x="43" y="10"/>
                    <a:pt x="44" y="9"/>
                    <a:pt x="44" y="9"/>
                  </a:cubicBezTo>
                  <a:cubicBezTo>
                    <a:pt x="44" y="9"/>
                    <a:pt x="44" y="9"/>
                    <a:pt x="45" y="8"/>
                  </a:cubicBezTo>
                  <a:cubicBezTo>
                    <a:pt x="45" y="8"/>
                    <a:pt x="46" y="8"/>
                    <a:pt x="46" y="8"/>
                  </a:cubicBezTo>
                  <a:cubicBezTo>
                    <a:pt x="46" y="7"/>
                    <a:pt x="46" y="7"/>
                    <a:pt x="47" y="7"/>
                  </a:cubicBezTo>
                  <a:cubicBezTo>
                    <a:pt x="48" y="6"/>
                    <a:pt x="49" y="6"/>
                    <a:pt x="50" y="4"/>
                  </a:cubicBezTo>
                  <a:cubicBezTo>
                    <a:pt x="50" y="4"/>
                    <a:pt x="50" y="4"/>
                    <a:pt x="50" y="4"/>
                  </a:cubicBezTo>
                  <a:cubicBezTo>
                    <a:pt x="50" y="4"/>
                    <a:pt x="50" y="4"/>
                    <a:pt x="50" y="4"/>
                  </a:cubicBezTo>
                  <a:cubicBezTo>
                    <a:pt x="51" y="3"/>
                    <a:pt x="51" y="3"/>
                    <a:pt x="52" y="2"/>
                  </a:cubicBezTo>
                  <a:cubicBezTo>
                    <a:pt x="53" y="2"/>
                    <a:pt x="54" y="1"/>
                    <a:pt x="54" y="1"/>
                  </a:cubicBezTo>
                  <a:cubicBezTo>
                    <a:pt x="55" y="1"/>
                    <a:pt x="55" y="1"/>
                    <a:pt x="55" y="1"/>
                  </a:cubicBezTo>
                  <a:cubicBezTo>
                    <a:pt x="56" y="1"/>
                    <a:pt x="56" y="1"/>
                    <a:pt x="56" y="1"/>
                  </a:cubicBezTo>
                  <a:cubicBezTo>
                    <a:pt x="56" y="1"/>
                    <a:pt x="56" y="1"/>
                    <a:pt x="56" y="1"/>
                  </a:cubicBezTo>
                  <a:cubicBezTo>
                    <a:pt x="56" y="1"/>
                    <a:pt x="56" y="1"/>
                    <a:pt x="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6" name="Freeform 14"/>
            <p:cNvSpPr>
              <a:spLocks/>
            </p:cNvSpPr>
            <p:nvPr/>
          </p:nvSpPr>
          <p:spPr bwMode="auto">
            <a:xfrm>
              <a:off x="5761038" y="2216150"/>
              <a:ext cx="174625" cy="239713"/>
            </a:xfrm>
            <a:custGeom>
              <a:avLst/>
              <a:gdLst>
                <a:gd name="T0" fmla="*/ 59 w 64"/>
                <a:gd name="T1" fmla="*/ 0 h 88"/>
                <a:gd name="T2" fmla="*/ 58 w 64"/>
                <a:gd name="T3" fmla="*/ 11 h 88"/>
                <a:gd name="T4" fmla="*/ 50 w 64"/>
                <a:gd name="T5" fmla="*/ 19 h 88"/>
                <a:gd name="T6" fmla="*/ 46 w 64"/>
                <a:gd name="T7" fmla="*/ 21 h 88"/>
                <a:gd name="T8" fmla="*/ 42 w 64"/>
                <a:gd name="T9" fmla="*/ 25 h 88"/>
                <a:gd name="T10" fmla="*/ 37 w 64"/>
                <a:gd name="T11" fmla="*/ 30 h 88"/>
                <a:gd name="T12" fmla="*/ 38 w 64"/>
                <a:gd name="T13" fmla="*/ 45 h 88"/>
                <a:gd name="T14" fmla="*/ 41 w 64"/>
                <a:gd name="T15" fmla="*/ 48 h 88"/>
                <a:gd name="T16" fmla="*/ 52 w 64"/>
                <a:gd name="T17" fmla="*/ 44 h 88"/>
                <a:gd name="T18" fmla="*/ 56 w 64"/>
                <a:gd name="T19" fmla="*/ 42 h 88"/>
                <a:gd name="T20" fmla="*/ 59 w 64"/>
                <a:gd name="T21" fmla="*/ 42 h 88"/>
                <a:gd name="T22" fmla="*/ 61 w 64"/>
                <a:gd name="T23" fmla="*/ 51 h 88"/>
                <a:gd name="T24" fmla="*/ 57 w 64"/>
                <a:gd name="T25" fmla="*/ 54 h 88"/>
                <a:gd name="T26" fmla="*/ 58 w 64"/>
                <a:gd name="T27" fmla="*/ 48 h 88"/>
                <a:gd name="T28" fmla="*/ 53 w 64"/>
                <a:gd name="T29" fmla="*/ 50 h 88"/>
                <a:gd name="T30" fmla="*/ 50 w 64"/>
                <a:gd name="T31" fmla="*/ 52 h 88"/>
                <a:gd name="T32" fmla="*/ 40 w 64"/>
                <a:gd name="T33" fmla="*/ 58 h 88"/>
                <a:gd name="T34" fmla="*/ 41 w 64"/>
                <a:gd name="T35" fmla="*/ 66 h 88"/>
                <a:gd name="T36" fmla="*/ 42 w 64"/>
                <a:gd name="T37" fmla="*/ 73 h 88"/>
                <a:gd name="T38" fmla="*/ 44 w 64"/>
                <a:gd name="T39" fmla="*/ 80 h 88"/>
                <a:gd name="T40" fmla="*/ 42 w 64"/>
                <a:gd name="T41" fmla="*/ 86 h 88"/>
                <a:gd name="T42" fmla="*/ 33 w 64"/>
                <a:gd name="T43" fmla="*/ 87 h 88"/>
                <a:gd name="T44" fmla="*/ 27 w 64"/>
                <a:gd name="T45" fmla="*/ 85 h 88"/>
                <a:gd name="T46" fmla="*/ 32 w 64"/>
                <a:gd name="T47" fmla="*/ 81 h 88"/>
                <a:gd name="T48" fmla="*/ 35 w 64"/>
                <a:gd name="T49" fmla="*/ 79 h 88"/>
                <a:gd name="T50" fmla="*/ 34 w 64"/>
                <a:gd name="T51" fmla="*/ 66 h 88"/>
                <a:gd name="T52" fmla="*/ 31 w 64"/>
                <a:gd name="T53" fmla="*/ 61 h 88"/>
                <a:gd name="T54" fmla="*/ 32 w 64"/>
                <a:gd name="T55" fmla="*/ 62 h 88"/>
                <a:gd name="T56" fmla="*/ 23 w 64"/>
                <a:gd name="T57" fmla="*/ 68 h 88"/>
                <a:gd name="T58" fmla="*/ 17 w 64"/>
                <a:gd name="T59" fmla="*/ 71 h 88"/>
                <a:gd name="T60" fmla="*/ 14 w 64"/>
                <a:gd name="T61" fmla="*/ 73 h 88"/>
                <a:gd name="T62" fmla="*/ 13 w 64"/>
                <a:gd name="T63" fmla="*/ 63 h 88"/>
                <a:gd name="T64" fmla="*/ 18 w 64"/>
                <a:gd name="T65" fmla="*/ 60 h 88"/>
                <a:gd name="T66" fmla="*/ 26 w 64"/>
                <a:gd name="T67" fmla="*/ 56 h 88"/>
                <a:gd name="T68" fmla="*/ 28 w 64"/>
                <a:gd name="T69" fmla="*/ 55 h 88"/>
                <a:gd name="T70" fmla="*/ 32 w 64"/>
                <a:gd name="T71" fmla="*/ 51 h 88"/>
                <a:gd name="T72" fmla="*/ 31 w 64"/>
                <a:gd name="T73" fmla="*/ 46 h 88"/>
                <a:gd name="T74" fmla="*/ 32 w 64"/>
                <a:gd name="T75" fmla="*/ 39 h 88"/>
                <a:gd name="T76" fmla="*/ 32 w 64"/>
                <a:gd name="T77" fmla="*/ 32 h 88"/>
                <a:gd name="T78" fmla="*/ 33 w 64"/>
                <a:gd name="T79" fmla="*/ 28 h 88"/>
                <a:gd name="T80" fmla="*/ 40 w 64"/>
                <a:gd name="T81" fmla="*/ 19 h 88"/>
                <a:gd name="T82" fmla="*/ 50 w 64"/>
                <a:gd name="T83" fmla="*/ 8 h 88"/>
                <a:gd name="T84" fmla="*/ 49 w 64"/>
                <a:gd name="T85" fmla="*/ 6 h 88"/>
                <a:gd name="T86" fmla="*/ 44 w 64"/>
                <a:gd name="T87" fmla="*/ 6 h 88"/>
                <a:gd name="T88" fmla="*/ 41 w 64"/>
                <a:gd name="T89" fmla="*/ 9 h 88"/>
                <a:gd name="T90" fmla="*/ 36 w 64"/>
                <a:gd name="T91" fmla="*/ 12 h 88"/>
                <a:gd name="T92" fmla="*/ 29 w 64"/>
                <a:gd name="T93" fmla="*/ 16 h 88"/>
                <a:gd name="T94" fmla="*/ 21 w 64"/>
                <a:gd name="T95" fmla="*/ 22 h 88"/>
                <a:gd name="T96" fmla="*/ 13 w 64"/>
                <a:gd name="T97" fmla="*/ 27 h 88"/>
                <a:gd name="T98" fmla="*/ 9 w 64"/>
                <a:gd name="T99" fmla="*/ 28 h 88"/>
                <a:gd name="T100" fmla="*/ 1 w 64"/>
                <a:gd name="T101" fmla="*/ 26 h 88"/>
                <a:gd name="T102" fmla="*/ 5 w 64"/>
                <a:gd name="T103" fmla="*/ 20 h 88"/>
                <a:gd name="T104" fmla="*/ 12 w 64"/>
                <a:gd name="T105" fmla="*/ 17 h 88"/>
                <a:gd name="T106" fmla="*/ 19 w 64"/>
                <a:gd name="T107" fmla="*/ 14 h 88"/>
                <a:gd name="T108" fmla="*/ 27 w 64"/>
                <a:gd name="T109" fmla="*/ 10 h 88"/>
                <a:gd name="T110" fmla="*/ 34 w 64"/>
                <a:gd name="T111" fmla="*/ 7 h 88"/>
                <a:gd name="T112" fmla="*/ 45 w 64"/>
                <a:gd name="T113" fmla="*/ 3 h 88"/>
                <a:gd name="T114" fmla="*/ 51 w 64"/>
                <a:gd name="T115" fmla="*/ 1 h 88"/>
                <a:gd name="T116" fmla="*/ 53 w 64"/>
                <a:gd name="T1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4" h="88">
                  <a:moveTo>
                    <a:pt x="53" y="0"/>
                  </a:moveTo>
                  <a:cubicBezTo>
                    <a:pt x="54" y="0"/>
                    <a:pt x="55" y="0"/>
                    <a:pt x="56" y="0"/>
                  </a:cubicBezTo>
                  <a:cubicBezTo>
                    <a:pt x="57" y="0"/>
                    <a:pt x="58" y="0"/>
                    <a:pt x="59" y="0"/>
                  </a:cubicBezTo>
                  <a:cubicBezTo>
                    <a:pt x="61" y="0"/>
                    <a:pt x="62" y="3"/>
                    <a:pt x="62" y="5"/>
                  </a:cubicBezTo>
                  <a:cubicBezTo>
                    <a:pt x="62" y="6"/>
                    <a:pt x="62" y="6"/>
                    <a:pt x="61" y="7"/>
                  </a:cubicBezTo>
                  <a:cubicBezTo>
                    <a:pt x="61" y="9"/>
                    <a:pt x="59" y="9"/>
                    <a:pt x="58" y="11"/>
                  </a:cubicBezTo>
                  <a:cubicBezTo>
                    <a:pt x="57" y="12"/>
                    <a:pt x="56" y="14"/>
                    <a:pt x="55" y="15"/>
                  </a:cubicBezTo>
                  <a:cubicBezTo>
                    <a:pt x="54" y="16"/>
                    <a:pt x="54" y="16"/>
                    <a:pt x="53" y="17"/>
                  </a:cubicBezTo>
                  <a:cubicBezTo>
                    <a:pt x="52" y="18"/>
                    <a:pt x="51" y="19"/>
                    <a:pt x="50" y="19"/>
                  </a:cubicBezTo>
                  <a:cubicBezTo>
                    <a:pt x="49" y="20"/>
                    <a:pt x="49" y="20"/>
                    <a:pt x="48" y="20"/>
                  </a:cubicBezTo>
                  <a:cubicBezTo>
                    <a:pt x="48" y="20"/>
                    <a:pt x="48" y="20"/>
                    <a:pt x="47" y="21"/>
                  </a:cubicBezTo>
                  <a:cubicBezTo>
                    <a:pt x="47" y="21"/>
                    <a:pt x="47" y="21"/>
                    <a:pt x="46" y="21"/>
                  </a:cubicBezTo>
                  <a:cubicBezTo>
                    <a:pt x="46" y="22"/>
                    <a:pt x="45" y="22"/>
                    <a:pt x="44" y="23"/>
                  </a:cubicBezTo>
                  <a:cubicBezTo>
                    <a:pt x="44" y="23"/>
                    <a:pt x="43" y="23"/>
                    <a:pt x="43" y="24"/>
                  </a:cubicBezTo>
                  <a:cubicBezTo>
                    <a:pt x="43" y="24"/>
                    <a:pt x="42" y="24"/>
                    <a:pt x="42" y="25"/>
                  </a:cubicBezTo>
                  <a:cubicBezTo>
                    <a:pt x="41" y="25"/>
                    <a:pt x="41" y="26"/>
                    <a:pt x="40" y="26"/>
                  </a:cubicBezTo>
                  <a:cubicBezTo>
                    <a:pt x="40" y="27"/>
                    <a:pt x="38" y="27"/>
                    <a:pt x="38" y="28"/>
                  </a:cubicBezTo>
                  <a:cubicBezTo>
                    <a:pt x="38" y="29"/>
                    <a:pt x="37" y="30"/>
                    <a:pt x="37" y="30"/>
                  </a:cubicBezTo>
                  <a:cubicBezTo>
                    <a:pt x="37" y="31"/>
                    <a:pt x="37" y="32"/>
                    <a:pt x="37" y="32"/>
                  </a:cubicBezTo>
                  <a:cubicBezTo>
                    <a:pt x="37" y="33"/>
                    <a:pt x="37" y="35"/>
                    <a:pt x="37" y="36"/>
                  </a:cubicBezTo>
                  <a:cubicBezTo>
                    <a:pt x="37" y="39"/>
                    <a:pt x="37" y="42"/>
                    <a:pt x="38" y="45"/>
                  </a:cubicBezTo>
                  <a:cubicBezTo>
                    <a:pt x="38" y="46"/>
                    <a:pt x="37" y="47"/>
                    <a:pt x="38" y="48"/>
                  </a:cubicBezTo>
                  <a:cubicBezTo>
                    <a:pt x="38" y="49"/>
                    <a:pt x="39" y="49"/>
                    <a:pt x="39" y="49"/>
                  </a:cubicBezTo>
                  <a:cubicBezTo>
                    <a:pt x="40" y="49"/>
                    <a:pt x="40" y="48"/>
                    <a:pt x="41" y="48"/>
                  </a:cubicBezTo>
                  <a:cubicBezTo>
                    <a:pt x="41" y="48"/>
                    <a:pt x="42" y="48"/>
                    <a:pt x="43" y="48"/>
                  </a:cubicBezTo>
                  <a:cubicBezTo>
                    <a:pt x="44" y="47"/>
                    <a:pt x="46" y="46"/>
                    <a:pt x="48" y="45"/>
                  </a:cubicBezTo>
                  <a:cubicBezTo>
                    <a:pt x="49" y="45"/>
                    <a:pt x="50" y="44"/>
                    <a:pt x="52" y="44"/>
                  </a:cubicBezTo>
                  <a:cubicBezTo>
                    <a:pt x="52" y="43"/>
                    <a:pt x="54" y="43"/>
                    <a:pt x="54" y="43"/>
                  </a:cubicBezTo>
                  <a:cubicBezTo>
                    <a:pt x="55" y="43"/>
                    <a:pt x="55" y="43"/>
                    <a:pt x="56" y="42"/>
                  </a:cubicBezTo>
                  <a:cubicBezTo>
                    <a:pt x="56" y="42"/>
                    <a:pt x="56" y="42"/>
                    <a:pt x="56" y="42"/>
                  </a:cubicBezTo>
                  <a:cubicBezTo>
                    <a:pt x="56" y="42"/>
                    <a:pt x="57" y="42"/>
                    <a:pt x="57" y="42"/>
                  </a:cubicBezTo>
                  <a:cubicBezTo>
                    <a:pt x="57" y="42"/>
                    <a:pt x="57" y="42"/>
                    <a:pt x="58" y="42"/>
                  </a:cubicBezTo>
                  <a:cubicBezTo>
                    <a:pt x="58" y="42"/>
                    <a:pt x="59" y="42"/>
                    <a:pt x="59" y="42"/>
                  </a:cubicBezTo>
                  <a:cubicBezTo>
                    <a:pt x="62" y="40"/>
                    <a:pt x="64" y="45"/>
                    <a:pt x="64" y="47"/>
                  </a:cubicBezTo>
                  <a:cubicBezTo>
                    <a:pt x="63" y="48"/>
                    <a:pt x="63" y="48"/>
                    <a:pt x="62" y="49"/>
                  </a:cubicBezTo>
                  <a:cubicBezTo>
                    <a:pt x="62" y="50"/>
                    <a:pt x="62" y="50"/>
                    <a:pt x="61" y="51"/>
                  </a:cubicBezTo>
                  <a:cubicBezTo>
                    <a:pt x="61" y="51"/>
                    <a:pt x="60" y="52"/>
                    <a:pt x="60" y="52"/>
                  </a:cubicBezTo>
                  <a:cubicBezTo>
                    <a:pt x="59" y="53"/>
                    <a:pt x="58" y="54"/>
                    <a:pt x="58" y="54"/>
                  </a:cubicBezTo>
                  <a:cubicBezTo>
                    <a:pt x="57" y="54"/>
                    <a:pt x="57" y="55"/>
                    <a:pt x="57" y="54"/>
                  </a:cubicBezTo>
                  <a:cubicBezTo>
                    <a:pt x="56" y="54"/>
                    <a:pt x="56" y="54"/>
                    <a:pt x="56" y="54"/>
                  </a:cubicBezTo>
                  <a:cubicBezTo>
                    <a:pt x="56" y="53"/>
                    <a:pt x="56" y="53"/>
                    <a:pt x="56" y="52"/>
                  </a:cubicBezTo>
                  <a:cubicBezTo>
                    <a:pt x="57" y="51"/>
                    <a:pt x="61" y="49"/>
                    <a:pt x="58" y="48"/>
                  </a:cubicBezTo>
                  <a:cubicBezTo>
                    <a:pt x="58" y="47"/>
                    <a:pt x="57" y="48"/>
                    <a:pt x="57" y="48"/>
                  </a:cubicBezTo>
                  <a:cubicBezTo>
                    <a:pt x="56" y="48"/>
                    <a:pt x="56" y="49"/>
                    <a:pt x="55" y="49"/>
                  </a:cubicBezTo>
                  <a:cubicBezTo>
                    <a:pt x="55" y="49"/>
                    <a:pt x="54" y="50"/>
                    <a:pt x="53" y="50"/>
                  </a:cubicBezTo>
                  <a:cubicBezTo>
                    <a:pt x="53" y="50"/>
                    <a:pt x="52" y="50"/>
                    <a:pt x="52" y="51"/>
                  </a:cubicBezTo>
                  <a:cubicBezTo>
                    <a:pt x="51" y="51"/>
                    <a:pt x="51" y="51"/>
                    <a:pt x="51" y="51"/>
                  </a:cubicBezTo>
                  <a:cubicBezTo>
                    <a:pt x="50" y="52"/>
                    <a:pt x="50" y="52"/>
                    <a:pt x="50" y="52"/>
                  </a:cubicBezTo>
                  <a:cubicBezTo>
                    <a:pt x="49" y="52"/>
                    <a:pt x="48" y="53"/>
                    <a:pt x="48" y="53"/>
                  </a:cubicBezTo>
                  <a:cubicBezTo>
                    <a:pt x="47" y="53"/>
                    <a:pt x="47" y="54"/>
                    <a:pt x="47" y="54"/>
                  </a:cubicBezTo>
                  <a:cubicBezTo>
                    <a:pt x="45" y="55"/>
                    <a:pt x="41" y="56"/>
                    <a:pt x="40" y="58"/>
                  </a:cubicBezTo>
                  <a:cubicBezTo>
                    <a:pt x="40" y="59"/>
                    <a:pt x="40" y="59"/>
                    <a:pt x="40" y="60"/>
                  </a:cubicBezTo>
                  <a:cubicBezTo>
                    <a:pt x="40" y="61"/>
                    <a:pt x="40" y="62"/>
                    <a:pt x="40" y="63"/>
                  </a:cubicBezTo>
                  <a:cubicBezTo>
                    <a:pt x="41" y="64"/>
                    <a:pt x="41" y="65"/>
                    <a:pt x="41" y="66"/>
                  </a:cubicBezTo>
                  <a:cubicBezTo>
                    <a:pt x="42" y="67"/>
                    <a:pt x="42" y="68"/>
                    <a:pt x="42" y="69"/>
                  </a:cubicBezTo>
                  <a:cubicBezTo>
                    <a:pt x="42" y="69"/>
                    <a:pt x="42" y="70"/>
                    <a:pt x="42" y="71"/>
                  </a:cubicBezTo>
                  <a:cubicBezTo>
                    <a:pt x="42" y="72"/>
                    <a:pt x="42" y="72"/>
                    <a:pt x="42" y="73"/>
                  </a:cubicBezTo>
                  <a:cubicBezTo>
                    <a:pt x="43" y="74"/>
                    <a:pt x="43" y="76"/>
                    <a:pt x="43" y="77"/>
                  </a:cubicBezTo>
                  <a:cubicBezTo>
                    <a:pt x="43" y="77"/>
                    <a:pt x="43" y="77"/>
                    <a:pt x="43" y="77"/>
                  </a:cubicBezTo>
                  <a:cubicBezTo>
                    <a:pt x="44" y="78"/>
                    <a:pt x="44" y="79"/>
                    <a:pt x="44" y="80"/>
                  </a:cubicBezTo>
                  <a:cubicBezTo>
                    <a:pt x="44" y="81"/>
                    <a:pt x="43" y="82"/>
                    <a:pt x="43" y="82"/>
                  </a:cubicBezTo>
                  <a:cubicBezTo>
                    <a:pt x="43" y="83"/>
                    <a:pt x="43" y="83"/>
                    <a:pt x="43" y="83"/>
                  </a:cubicBezTo>
                  <a:cubicBezTo>
                    <a:pt x="43" y="84"/>
                    <a:pt x="43" y="85"/>
                    <a:pt x="42" y="86"/>
                  </a:cubicBezTo>
                  <a:cubicBezTo>
                    <a:pt x="41" y="86"/>
                    <a:pt x="40" y="87"/>
                    <a:pt x="39" y="87"/>
                  </a:cubicBezTo>
                  <a:cubicBezTo>
                    <a:pt x="38" y="87"/>
                    <a:pt x="38" y="87"/>
                    <a:pt x="37" y="87"/>
                  </a:cubicBezTo>
                  <a:cubicBezTo>
                    <a:pt x="36" y="87"/>
                    <a:pt x="34" y="88"/>
                    <a:pt x="33" y="87"/>
                  </a:cubicBezTo>
                  <a:cubicBezTo>
                    <a:pt x="32" y="87"/>
                    <a:pt x="31" y="86"/>
                    <a:pt x="30" y="86"/>
                  </a:cubicBezTo>
                  <a:cubicBezTo>
                    <a:pt x="29" y="86"/>
                    <a:pt x="29" y="86"/>
                    <a:pt x="28" y="86"/>
                  </a:cubicBezTo>
                  <a:cubicBezTo>
                    <a:pt x="28" y="86"/>
                    <a:pt x="27" y="86"/>
                    <a:pt x="27" y="85"/>
                  </a:cubicBezTo>
                  <a:cubicBezTo>
                    <a:pt x="27" y="85"/>
                    <a:pt x="26" y="85"/>
                    <a:pt x="26" y="85"/>
                  </a:cubicBezTo>
                  <a:cubicBezTo>
                    <a:pt x="26" y="85"/>
                    <a:pt x="26" y="84"/>
                    <a:pt x="26" y="84"/>
                  </a:cubicBezTo>
                  <a:cubicBezTo>
                    <a:pt x="27" y="83"/>
                    <a:pt x="31" y="81"/>
                    <a:pt x="32" y="81"/>
                  </a:cubicBezTo>
                  <a:cubicBezTo>
                    <a:pt x="32" y="81"/>
                    <a:pt x="32" y="81"/>
                    <a:pt x="33" y="81"/>
                  </a:cubicBezTo>
                  <a:cubicBezTo>
                    <a:pt x="33" y="81"/>
                    <a:pt x="33" y="80"/>
                    <a:pt x="34" y="80"/>
                  </a:cubicBezTo>
                  <a:cubicBezTo>
                    <a:pt x="34" y="80"/>
                    <a:pt x="34" y="79"/>
                    <a:pt x="35" y="79"/>
                  </a:cubicBezTo>
                  <a:cubicBezTo>
                    <a:pt x="35" y="78"/>
                    <a:pt x="35" y="78"/>
                    <a:pt x="35" y="78"/>
                  </a:cubicBezTo>
                  <a:cubicBezTo>
                    <a:pt x="35" y="77"/>
                    <a:pt x="35" y="76"/>
                    <a:pt x="35" y="76"/>
                  </a:cubicBezTo>
                  <a:cubicBezTo>
                    <a:pt x="35" y="73"/>
                    <a:pt x="34" y="69"/>
                    <a:pt x="34" y="66"/>
                  </a:cubicBezTo>
                  <a:cubicBezTo>
                    <a:pt x="34" y="65"/>
                    <a:pt x="34" y="65"/>
                    <a:pt x="33" y="64"/>
                  </a:cubicBezTo>
                  <a:cubicBezTo>
                    <a:pt x="33" y="64"/>
                    <a:pt x="33" y="63"/>
                    <a:pt x="32" y="63"/>
                  </a:cubicBezTo>
                  <a:cubicBezTo>
                    <a:pt x="32" y="62"/>
                    <a:pt x="32" y="61"/>
                    <a:pt x="31" y="61"/>
                  </a:cubicBezTo>
                  <a:cubicBezTo>
                    <a:pt x="31" y="61"/>
                    <a:pt x="31" y="61"/>
                    <a:pt x="31" y="61"/>
                  </a:cubicBezTo>
                  <a:cubicBezTo>
                    <a:pt x="31" y="61"/>
                    <a:pt x="31" y="61"/>
                    <a:pt x="31" y="62"/>
                  </a:cubicBezTo>
                  <a:cubicBezTo>
                    <a:pt x="32" y="62"/>
                    <a:pt x="32" y="62"/>
                    <a:pt x="32" y="62"/>
                  </a:cubicBezTo>
                  <a:cubicBezTo>
                    <a:pt x="30" y="64"/>
                    <a:pt x="29" y="65"/>
                    <a:pt x="27" y="66"/>
                  </a:cubicBezTo>
                  <a:cubicBezTo>
                    <a:pt x="26" y="66"/>
                    <a:pt x="26" y="67"/>
                    <a:pt x="26" y="67"/>
                  </a:cubicBezTo>
                  <a:cubicBezTo>
                    <a:pt x="25" y="68"/>
                    <a:pt x="24" y="68"/>
                    <a:pt x="23" y="68"/>
                  </a:cubicBezTo>
                  <a:cubicBezTo>
                    <a:pt x="23" y="68"/>
                    <a:pt x="22" y="69"/>
                    <a:pt x="22" y="69"/>
                  </a:cubicBezTo>
                  <a:cubicBezTo>
                    <a:pt x="21" y="70"/>
                    <a:pt x="20" y="70"/>
                    <a:pt x="19" y="70"/>
                  </a:cubicBezTo>
                  <a:cubicBezTo>
                    <a:pt x="19" y="71"/>
                    <a:pt x="18" y="71"/>
                    <a:pt x="17" y="71"/>
                  </a:cubicBezTo>
                  <a:cubicBezTo>
                    <a:pt x="17" y="71"/>
                    <a:pt x="17" y="71"/>
                    <a:pt x="16" y="72"/>
                  </a:cubicBezTo>
                  <a:cubicBezTo>
                    <a:pt x="15" y="72"/>
                    <a:pt x="15" y="72"/>
                    <a:pt x="14" y="72"/>
                  </a:cubicBezTo>
                  <a:cubicBezTo>
                    <a:pt x="14" y="72"/>
                    <a:pt x="14" y="72"/>
                    <a:pt x="14" y="73"/>
                  </a:cubicBezTo>
                  <a:cubicBezTo>
                    <a:pt x="13" y="72"/>
                    <a:pt x="13" y="71"/>
                    <a:pt x="12" y="71"/>
                  </a:cubicBezTo>
                  <a:cubicBezTo>
                    <a:pt x="11" y="70"/>
                    <a:pt x="9" y="72"/>
                    <a:pt x="8" y="70"/>
                  </a:cubicBezTo>
                  <a:cubicBezTo>
                    <a:pt x="6" y="68"/>
                    <a:pt x="11" y="64"/>
                    <a:pt x="13" y="63"/>
                  </a:cubicBezTo>
                  <a:cubicBezTo>
                    <a:pt x="13" y="63"/>
                    <a:pt x="13" y="63"/>
                    <a:pt x="14" y="63"/>
                  </a:cubicBezTo>
                  <a:cubicBezTo>
                    <a:pt x="15" y="62"/>
                    <a:pt x="16" y="61"/>
                    <a:pt x="17" y="61"/>
                  </a:cubicBezTo>
                  <a:cubicBezTo>
                    <a:pt x="17" y="61"/>
                    <a:pt x="18" y="60"/>
                    <a:pt x="18" y="60"/>
                  </a:cubicBezTo>
                  <a:cubicBezTo>
                    <a:pt x="19" y="59"/>
                    <a:pt x="20" y="59"/>
                    <a:pt x="21" y="59"/>
                  </a:cubicBezTo>
                  <a:cubicBezTo>
                    <a:pt x="21" y="58"/>
                    <a:pt x="22" y="58"/>
                    <a:pt x="23" y="57"/>
                  </a:cubicBezTo>
                  <a:cubicBezTo>
                    <a:pt x="24" y="57"/>
                    <a:pt x="25" y="56"/>
                    <a:pt x="26" y="56"/>
                  </a:cubicBezTo>
                  <a:cubicBezTo>
                    <a:pt x="26" y="56"/>
                    <a:pt x="27" y="56"/>
                    <a:pt x="28" y="56"/>
                  </a:cubicBezTo>
                  <a:cubicBezTo>
                    <a:pt x="28" y="56"/>
                    <a:pt x="28" y="55"/>
                    <a:pt x="28" y="55"/>
                  </a:cubicBezTo>
                  <a:cubicBezTo>
                    <a:pt x="28" y="55"/>
                    <a:pt x="28" y="55"/>
                    <a:pt x="28" y="55"/>
                  </a:cubicBezTo>
                  <a:cubicBezTo>
                    <a:pt x="29" y="55"/>
                    <a:pt x="29" y="55"/>
                    <a:pt x="29" y="55"/>
                  </a:cubicBezTo>
                  <a:cubicBezTo>
                    <a:pt x="29" y="55"/>
                    <a:pt x="30" y="54"/>
                    <a:pt x="31" y="54"/>
                  </a:cubicBezTo>
                  <a:cubicBezTo>
                    <a:pt x="31" y="53"/>
                    <a:pt x="31" y="52"/>
                    <a:pt x="32" y="51"/>
                  </a:cubicBezTo>
                  <a:cubicBezTo>
                    <a:pt x="31" y="50"/>
                    <a:pt x="31" y="50"/>
                    <a:pt x="31" y="49"/>
                  </a:cubicBezTo>
                  <a:cubicBezTo>
                    <a:pt x="31" y="49"/>
                    <a:pt x="32" y="48"/>
                    <a:pt x="32" y="48"/>
                  </a:cubicBezTo>
                  <a:cubicBezTo>
                    <a:pt x="32" y="47"/>
                    <a:pt x="31" y="46"/>
                    <a:pt x="31" y="46"/>
                  </a:cubicBezTo>
                  <a:cubicBezTo>
                    <a:pt x="31" y="44"/>
                    <a:pt x="32" y="43"/>
                    <a:pt x="32" y="42"/>
                  </a:cubicBezTo>
                  <a:cubicBezTo>
                    <a:pt x="32" y="42"/>
                    <a:pt x="31" y="41"/>
                    <a:pt x="32" y="41"/>
                  </a:cubicBezTo>
                  <a:cubicBezTo>
                    <a:pt x="32" y="40"/>
                    <a:pt x="32" y="40"/>
                    <a:pt x="32" y="39"/>
                  </a:cubicBezTo>
                  <a:cubicBezTo>
                    <a:pt x="32" y="39"/>
                    <a:pt x="32" y="38"/>
                    <a:pt x="32" y="37"/>
                  </a:cubicBezTo>
                  <a:cubicBezTo>
                    <a:pt x="32" y="36"/>
                    <a:pt x="32" y="35"/>
                    <a:pt x="32" y="33"/>
                  </a:cubicBezTo>
                  <a:cubicBezTo>
                    <a:pt x="32" y="33"/>
                    <a:pt x="32" y="32"/>
                    <a:pt x="32" y="32"/>
                  </a:cubicBezTo>
                  <a:cubicBezTo>
                    <a:pt x="32" y="32"/>
                    <a:pt x="32" y="31"/>
                    <a:pt x="33" y="31"/>
                  </a:cubicBezTo>
                  <a:cubicBezTo>
                    <a:pt x="33" y="30"/>
                    <a:pt x="33" y="30"/>
                    <a:pt x="33" y="29"/>
                  </a:cubicBezTo>
                  <a:cubicBezTo>
                    <a:pt x="33" y="29"/>
                    <a:pt x="33" y="28"/>
                    <a:pt x="33" y="28"/>
                  </a:cubicBezTo>
                  <a:cubicBezTo>
                    <a:pt x="34" y="27"/>
                    <a:pt x="34" y="26"/>
                    <a:pt x="35" y="25"/>
                  </a:cubicBezTo>
                  <a:cubicBezTo>
                    <a:pt x="35" y="23"/>
                    <a:pt x="37" y="22"/>
                    <a:pt x="38" y="21"/>
                  </a:cubicBezTo>
                  <a:cubicBezTo>
                    <a:pt x="39" y="20"/>
                    <a:pt x="39" y="20"/>
                    <a:pt x="40" y="19"/>
                  </a:cubicBezTo>
                  <a:cubicBezTo>
                    <a:pt x="41" y="18"/>
                    <a:pt x="42" y="16"/>
                    <a:pt x="43" y="15"/>
                  </a:cubicBezTo>
                  <a:cubicBezTo>
                    <a:pt x="44" y="14"/>
                    <a:pt x="44" y="13"/>
                    <a:pt x="45" y="13"/>
                  </a:cubicBezTo>
                  <a:cubicBezTo>
                    <a:pt x="47" y="11"/>
                    <a:pt x="49" y="10"/>
                    <a:pt x="50" y="8"/>
                  </a:cubicBezTo>
                  <a:cubicBezTo>
                    <a:pt x="50" y="8"/>
                    <a:pt x="51" y="5"/>
                    <a:pt x="51" y="5"/>
                  </a:cubicBezTo>
                  <a:cubicBezTo>
                    <a:pt x="51" y="3"/>
                    <a:pt x="48" y="4"/>
                    <a:pt x="48" y="4"/>
                  </a:cubicBezTo>
                  <a:cubicBezTo>
                    <a:pt x="48" y="5"/>
                    <a:pt x="49" y="5"/>
                    <a:pt x="49" y="6"/>
                  </a:cubicBezTo>
                  <a:cubicBezTo>
                    <a:pt x="50" y="6"/>
                    <a:pt x="50" y="6"/>
                    <a:pt x="49" y="7"/>
                  </a:cubicBezTo>
                  <a:cubicBezTo>
                    <a:pt x="48" y="7"/>
                    <a:pt x="45" y="6"/>
                    <a:pt x="45" y="6"/>
                  </a:cubicBezTo>
                  <a:cubicBezTo>
                    <a:pt x="44" y="6"/>
                    <a:pt x="44" y="6"/>
                    <a:pt x="44" y="6"/>
                  </a:cubicBezTo>
                  <a:cubicBezTo>
                    <a:pt x="44" y="6"/>
                    <a:pt x="44" y="6"/>
                    <a:pt x="44" y="6"/>
                  </a:cubicBezTo>
                  <a:cubicBezTo>
                    <a:pt x="44" y="7"/>
                    <a:pt x="44" y="7"/>
                    <a:pt x="44" y="8"/>
                  </a:cubicBezTo>
                  <a:cubicBezTo>
                    <a:pt x="43" y="9"/>
                    <a:pt x="42" y="9"/>
                    <a:pt x="41" y="9"/>
                  </a:cubicBezTo>
                  <a:cubicBezTo>
                    <a:pt x="40" y="10"/>
                    <a:pt x="39" y="11"/>
                    <a:pt x="38" y="11"/>
                  </a:cubicBezTo>
                  <a:cubicBezTo>
                    <a:pt x="38" y="11"/>
                    <a:pt x="37" y="12"/>
                    <a:pt x="37" y="12"/>
                  </a:cubicBezTo>
                  <a:cubicBezTo>
                    <a:pt x="36" y="12"/>
                    <a:pt x="36" y="12"/>
                    <a:pt x="36" y="12"/>
                  </a:cubicBezTo>
                  <a:cubicBezTo>
                    <a:pt x="35" y="13"/>
                    <a:pt x="35" y="13"/>
                    <a:pt x="34" y="13"/>
                  </a:cubicBezTo>
                  <a:cubicBezTo>
                    <a:pt x="33" y="13"/>
                    <a:pt x="33" y="14"/>
                    <a:pt x="32" y="15"/>
                  </a:cubicBezTo>
                  <a:cubicBezTo>
                    <a:pt x="31" y="15"/>
                    <a:pt x="30" y="16"/>
                    <a:pt x="29" y="16"/>
                  </a:cubicBezTo>
                  <a:cubicBezTo>
                    <a:pt x="29" y="17"/>
                    <a:pt x="28" y="17"/>
                    <a:pt x="28" y="17"/>
                  </a:cubicBezTo>
                  <a:cubicBezTo>
                    <a:pt x="27" y="18"/>
                    <a:pt x="26" y="18"/>
                    <a:pt x="25" y="19"/>
                  </a:cubicBezTo>
                  <a:cubicBezTo>
                    <a:pt x="23" y="20"/>
                    <a:pt x="23" y="21"/>
                    <a:pt x="21" y="22"/>
                  </a:cubicBezTo>
                  <a:cubicBezTo>
                    <a:pt x="21" y="23"/>
                    <a:pt x="20" y="23"/>
                    <a:pt x="20" y="24"/>
                  </a:cubicBezTo>
                  <a:cubicBezTo>
                    <a:pt x="19" y="25"/>
                    <a:pt x="18" y="25"/>
                    <a:pt x="17" y="26"/>
                  </a:cubicBezTo>
                  <a:cubicBezTo>
                    <a:pt x="16" y="26"/>
                    <a:pt x="15" y="27"/>
                    <a:pt x="13" y="27"/>
                  </a:cubicBezTo>
                  <a:cubicBezTo>
                    <a:pt x="13" y="27"/>
                    <a:pt x="12" y="27"/>
                    <a:pt x="12" y="28"/>
                  </a:cubicBezTo>
                  <a:cubicBezTo>
                    <a:pt x="11" y="28"/>
                    <a:pt x="11" y="28"/>
                    <a:pt x="10" y="28"/>
                  </a:cubicBezTo>
                  <a:cubicBezTo>
                    <a:pt x="10" y="28"/>
                    <a:pt x="9" y="28"/>
                    <a:pt x="9" y="28"/>
                  </a:cubicBezTo>
                  <a:cubicBezTo>
                    <a:pt x="8" y="28"/>
                    <a:pt x="6" y="28"/>
                    <a:pt x="5" y="27"/>
                  </a:cubicBezTo>
                  <a:cubicBezTo>
                    <a:pt x="4" y="27"/>
                    <a:pt x="4" y="27"/>
                    <a:pt x="3" y="27"/>
                  </a:cubicBezTo>
                  <a:cubicBezTo>
                    <a:pt x="2" y="27"/>
                    <a:pt x="1" y="26"/>
                    <a:pt x="1" y="26"/>
                  </a:cubicBezTo>
                  <a:cubicBezTo>
                    <a:pt x="0" y="25"/>
                    <a:pt x="0" y="25"/>
                    <a:pt x="0" y="24"/>
                  </a:cubicBezTo>
                  <a:cubicBezTo>
                    <a:pt x="0" y="22"/>
                    <a:pt x="1" y="21"/>
                    <a:pt x="3" y="20"/>
                  </a:cubicBezTo>
                  <a:cubicBezTo>
                    <a:pt x="4" y="20"/>
                    <a:pt x="4" y="20"/>
                    <a:pt x="5" y="20"/>
                  </a:cubicBezTo>
                  <a:cubicBezTo>
                    <a:pt x="6" y="20"/>
                    <a:pt x="6" y="19"/>
                    <a:pt x="8" y="19"/>
                  </a:cubicBezTo>
                  <a:cubicBezTo>
                    <a:pt x="8" y="19"/>
                    <a:pt x="8" y="18"/>
                    <a:pt x="8" y="18"/>
                  </a:cubicBezTo>
                  <a:cubicBezTo>
                    <a:pt x="9" y="18"/>
                    <a:pt x="10" y="17"/>
                    <a:pt x="12" y="17"/>
                  </a:cubicBezTo>
                  <a:cubicBezTo>
                    <a:pt x="12" y="17"/>
                    <a:pt x="13" y="16"/>
                    <a:pt x="14" y="16"/>
                  </a:cubicBezTo>
                  <a:cubicBezTo>
                    <a:pt x="15" y="16"/>
                    <a:pt x="15" y="15"/>
                    <a:pt x="16" y="15"/>
                  </a:cubicBezTo>
                  <a:cubicBezTo>
                    <a:pt x="17" y="14"/>
                    <a:pt x="18" y="14"/>
                    <a:pt x="19" y="14"/>
                  </a:cubicBezTo>
                  <a:cubicBezTo>
                    <a:pt x="20" y="13"/>
                    <a:pt x="21" y="12"/>
                    <a:pt x="22" y="12"/>
                  </a:cubicBezTo>
                  <a:cubicBezTo>
                    <a:pt x="22" y="12"/>
                    <a:pt x="23" y="12"/>
                    <a:pt x="24" y="12"/>
                  </a:cubicBezTo>
                  <a:cubicBezTo>
                    <a:pt x="25" y="11"/>
                    <a:pt x="26" y="10"/>
                    <a:pt x="27" y="10"/>
                  </a:cubicBezTo>
                  <a:cubicBezTo>
                    <a:pt x="28" y="10"/>
                    <a:pt x="28" y="10"/>
                    <a:pt x="29" y="9"/>
                  </a:cubicBezTo>
                  <a:cubicBezTo>
                    <a:pt x="30" y="9"/>
                    <a:pt x="31" y="8"/>
                    <a:pt x="32" y="8"/>
                  </a:cubicBezTo>
                  <a:cubicBezTo>
                    <a:pt x="33" y="7"/>
                    <a:pt x="33" y="7"/>
                    <a:pt x="34" y="7"/>
                  </a:cubicBezTo>
                  <a:cubicBezTo>
                    <a:pt x="34" y="7"/>
                    <a:pt x="35" y="7"/>
                    <a:pt x="35" y="6"/>
                  </a:cubicBezTo>
                  <a:cubicBezTo>
                    <a:pt x="37" y="6"/>
                    <a:pt x="38" y="5"/>
                    <a:pt x="40" y="4"/>
                  </a:cubicBezTo>
                  <a:cubicBezTo>
                    <a:pt x="41" y="3"/>
                    <a:pt x="43" y="3"/>
                    <a:pt x="45" y="3"/>
                  </a:cubicBezTo>
                  <a:cubicBezTo>
                    <a:pt x="45" y="2"/>
                    <a:pt x="47" y="2"/>
                    <a:pt x="48" y="2"/>
                  </a:cubicBezTo>
                  <a:cubicBezTo>
                    <a:pt x="48" y="2"/>
                    <a:pt x="49" y="2"/>
                    <a:pt x="49" y="1"/>
                  </a:cubicBezTo>
                  <a:cubicBezTo>
                    <a:pt x="50" y="1"/>
                    <a:pt x="51" y="1"/>
                    <a:pt x="51" y="1"/>
                  </a:cubicBezTo>
                  <a:cubicBezTo>
                    <a:pt x="52" y="1"/>
                    <a:pt x="52" y="1"/>
                    <a:pt x="53" y="0"/>
                  </a:cubicBezTo>
                  <a:cubicBezTo>
                    <a:pt x="53" y="0"/>
                    <a:pt x="53" y="0"/>
                    <a:pt x="53" y="0"/>
                  </a:cubicBezTo>
                  <a:cubicBezTo>
                    <a:pt x="53" y="0"/>
                    <a:pt x="53" y="0"/>
                    <a:pt x="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7" name="Freeform 15"/>
            <p:cNvSpPr>
              <a:spLocks noEditPoints="1"/>
            </p:cNvSpPr>
            <p:nvPr/>
          </p:nvSpPr>
          <p:spPr bwMode="auto">
            <a:xfrm>
              <a:off x="4862513" y="3144838"/>
              <a:ext cx="236538" cy="306388"/>
            </a:xfrm>
            <a:custGeom>
              <a:avLst/>
              <a:gdLst>
                <a:gd name="T0" fmla="*/ 32 w 87"/>
                <a:gd name="T1" fmla="*/ 24 h 112"/>
                <a:gd name="T2" fmla="*/ 38 w 87"/>
                <a:gd name="T3" fmla="*/ 36 h 112"/>
                <a:gd name="T4" fmla="*/ 46 w 87"/>
                <a:gd name="T5" fmla="*/ 46 h 112"/>
                <a:gd name="T6" fmla="*/ 56 w 87"/>
                <a:gd name="T7" fmla="*/ 56 h 112"/>
                <a:gd name="T8" fmla="*/ 63 w 87"/>
                <a:gd name="T9" fmla="*/ 65 h 112"/>
                <a:gd name="T10" fmla="*/ 69 w 87"/>
                <a:gd name="T11" fmla="*/ 68 h 112"/>
                <a:gd name="T12" fmla="*/ 74 w 87"/>
                <a:gd name="T13" fmla="*/ 56 h 112"/>
                <a:gd name="T14" fmla="*/ 80 w 87"/>
                <a:gd name="T15" fmla="*/ 56 h 112"/>
                <a:gd name="T16" fmla="*/ 73 w 87"/>
                <a:gd name="T17" fmla="*/ 48 h 112"/>
                <a:gd name="T18" fmla="*/ 64 w 87"/>
                <a:gd name="T19" fmla="*/ 41 h 112"/>
                <a:gd name="T20" fmla="*/ 51 w 87"/>
                <a:gd name="T21" fmla="*/ 29 h 112"/>
                <a:gd name="T22" fmla="*/ 41 w 87"/>
                <a:gd name="T23" fmla="*/ 19 h 112"/>
                <a:gd name="T24" fmla="*/ 14 w 87"/>
                <a:gd name="T25" fmla="*/ 49 h 112"/>
                <a:gd name="T26" fmla="*/ 18 w 87"/>
                <a:gd name="T27" fmla="*/ 65 h 112"/>
                <a:gd name="T28" fmla="*/ 29 w 87"/>
                <a:gd name="T29" fmla="*/ 68 h 112"/>
                <a:gd name="T30" fmla="*/ 30 w 87"/>
                <a:gd name="T31" fmla="*/ 62 h 112"/>
                <a:gd name="T32" fmla="*/ 30 w 87"/>
                <a:gd name="T33" fmla="*/ 51 h 112"/>
                <a:gd name="T34" fmla="*/ 28 w 87"/>
                <a:gd name="T35" fmla="*/ 37 h 112"/>
                <a:gd name="T36" fmla="*/ 21 w 87"/>
                <a:gd name="T37" fmla="*/ 40 h 112"/>
                <a:gd name="T38" fmla="*/ 22 w 87"/>
                <a:gd name="T39" fmla="*/ 55 h 112"/>
                <a:gd name="T40" fmla="*/ 16 w 87"/>
                <a:gd name="T41" fmla="*/ 46 h 112"/>
                <a:gd name="T42" fmla="*/ 13 w 87"/>
                <a:gd name="T43" fmla="*/ 42 h 112"/>
                <a:gd name="T44" fmla="*/ 4 w 87"/>
                <a:gd name="T45" fmla="*/ 6 h 112"/>
                <a:gd name="T46" fmla="*/ 13 w 87"/>
                <a:gd name="T47" fmla="*/ 7 h 112"/>
                <a:gd name="T48" fmla="*/ 11 w 87"/>
                <a:gd name="T49" fmla="*/ 23 h 112"/>
                <a:gd name="T50" fmla="*/ 15 w 87"/>
                <a:gd name="T51" fmla="*/ 27 h 112"/>
                <a:gd name="T52" fmla="*/ 24 w 87"/>
                <a:gd name="T53" fmla="*/ 25 h 112"/>
                <a:gd name="T54" fmla="*/ 30 w 87"/>
                <a:gd name="T55" fmla="*/ 18 h 112"/>
                <a:gd name="T56" fmla="*/ 40 w 87"/>
                <a:gd name="T57" fmla="*/ 12 h 112"/>
                <a:gd name="T58" fmla="*/ 51 w 87"/>
                <a:gd name="T59" fmla="*/ 22 h 112"/>
                <a:gd name="T60" fmla="*/ 66 w 87"/>
                <a:gd name="T61" fmla="*/ 33 h 112"/>
                <a:gd name="T62" fmla="*/ 80 w 87"/>
                <a:gd name="T63" fmla="*/ 44 h 112"/>
                <a:gd name="T64" fmla="*/ 87 w 87"/>
                <a:gd name="T65" fmla="*/ 56 h 112"/>
                <a:gd name="T66" fmla="*/ 78 w 87"/>
                <a:gd name="T67" fmla="*/ 70 h 112"/>
                <a:gd name="T68" fmla="*/ 81 w 87"/>
                <a:gd name="T69" fmla="*/ 87 h 112"/>
                <a:gd name="T70" fmla="*/ 71 w 87"/>
                <a:gd name="T71" fmla="*/ 93 h 112"/>
                <a:gd name="T72" fmla="*/ 62 w 87"/>
                <a:gd name="T73" fmla="*/ 77 h 112"/>
                <a:gd name="T74" fmla="*/ 55 w 87"/>
                <a:gd name="T75" fmla="*/ 68 h 112"/>
                <a:gd name="T76" fmla="*/ 44 w 87"/>
                <a:gd name="T77" fmla="*/ 54 h 112"/>
                <a:gd name="T78" fmla="*/ 37 w 87"/>
                <a:gd name="T79" fmla="*/ 46 h 112"/>
                <a:gd name="T80" fmla="*/ 40 w 87"/>
                <a:gd name="T81" fmla="*/ 59 h 112"/>
                <a:gd name="T82" fmla="*/ 48 w 87"/>
                <a:gd name="T83" fmla="*/ 73 h 112"/>
                <a:gd name="T84" fmla="*/ 52 w 87"/>
                <a:gd name="T85" fmla="*/ 85 h 112"/>
                <a:gd name="T86" fmla="*/ 52 w 87"/>
                <a:gd name="T87" fmla="*/ 94 h 112"/>
                <a:gd name="T88" fmla="*/ 62 w 87"/>
                <a:gd name="T89" fmla="*/ 100 h 112"/>
                <a:gd name="T90" fmla="*/ 64 w 87"/>
                <a:gd name="T91" fmla="*/ 109 h 112"/>
                <a:gd name="T92" fmla="*/ 49 w 87"/>
                <a:gd name="T93" fmla="*/ 112 h 112"/>
                <a:gd name="T94" fmla="*/ 38 w 87"/>
                <a:gd name="T95" fmla="*/ 106 h 112"/>
                <a:gd name="T96" fmla="*/ 42 w 87"/>
                <a:gd name="T97" fmla="*/ 95 h 112"/>
                <a:gd name="T98" fmla="*/ 29 w 87"/>
                <a:gd name="T99" fmla="*/ 78 h 112"/>
                <a:gd name="T100" fmla="*/ 13 w 87"/>
                <a:gd name="T101" fmla="*/ 71 h 112"/>
                <a:gd name="T102" fmla="*/ 3 w 87"/>
                <a:gd name="T103" fmla="*/ 76 h 112"/>
                <a:gd name="T104" fmla="*/ 1 w 87"/>
                <a:gd name="T105" fmla="*/ 61 h 112"/>
                <a:gd name="T106" fmla="*/ 0 w 87"/>
                <a:gd name="T107" fmla="*/ 53 h 112"/>
                <a:gd name="T108" fmla="*/ 0 w 87"/>
                <a:gd name="T109" fmla="*/ 43 h 112"/>
                <a:gd name="T110" fmla="*/ 0 w 87"/>
                <a:gd name="T111" fmla="*/ 31 h 112"/>
                <a:gd name="T112" fmla="*/ 2 w 87"/>
                <a:gd name="T113" fmla="*/ 1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12">
                  <a:moveTo>
                    <a:pt x="33" y="15"/>
                  </a:moveTo>
                  <a:cubicBezTo>
                    <a:pt x="33" y="16"/>
                    <a:pt x="33" y="16"/>
                    <a:pt x="33" y="17"/>
                  </a:cubicBezTo>
                  <a:cubicBezTo>
                    <a:pt x="33" y="17"/>
                    <a:pt x="33" y="17"/>
                    <a:pt x="33" y="18"/>
                  </a:cubicBezTo>
                  <a:cubicBezTo>
                    <a:pt x="32" y="18"/>
                    <a:pt x="32" y="19"/>
                    <a:pt x="32" y="19"/>
                  </a:cubicBezTo>
                  <a:cubicBezTo>
                    <a:pt x="32" y="20"/>
                    <a:pt x="32" y="20"/>
                    <a:pt x="32" y="20"/>
                  </a:cubicBezTo>
                  <a:cubicBezTo>
                    <a:pt x="32" y="21"/>
                    <a:pt x="32" y="21"/>
                    <a:pt x="32" y="21"/>
                  </a:cubicBezTo>
                  <a:cubicBezTo>
                    <a:pt x="32" y="22"/>
                    <a:pt x="32" y="22"/>
                    <a:pt x="32" y="22"/>
                  </a:cubicBezTo>
                  <a:cubicBezTo>
                    <a:pt x="32" y="23"/>
                    <a:pt x="32" y="23"/>
                    <a:pt x="32" y="24"/>
                  </a:cubicBezTo>
                  <a:cubicBezTo>
                    <a:pt x="32" y="24"/>
                    <a:pt x="32" y="25"/>
                    <a:pt x="32" y="25"/>
                  </a:cubicBezTo>
                  <a:cubicBezTo>
                    <a:pt x="32" y="26"/>
                    <a:pt x="32" y="27"/>
                    <a:pt x="32" y="27"/>
                  </a:cubicBezTo>
                  <a:cubicBezTo>
                    <a:pt x="32" y="28"/>
                    <a:pt x="33" y="28"/>
                    <a:pt x="33" y="29"/>
                  </a:cubicBezTo>
                  <a:cubicBezTo>
                    <a:pt x="33" y="29"/>
                    <a:pt x="33" y="30"/>
                    <a:pt x="33" y="31"/>
                  </a:cubicBezTo>
                  <a:cubicBezTo>
                    <a:pt x="33" y="32"/>
                    <a:pt x="34" y="33"/>
                    <a:pt x="34" y="34"/>
                  </a:cubicBezTo>
                  <a:cubicBezTo>
                    <a:pt x="35" y="34"/>
                    <a:pt x="35" y="35"/>
                    <a:pt x="35" y="35"/>
                  </a:cubicBezTo>
                  <a:cubicBezTo>
                    <a:pt x="36" y="35"/>
                    <a:pt x="36" y="36"/>
                    <a:pt x="37" y="36"/>
                  </a:cubicBezTo>
                  <a:cubicBezTo>
                    <a:pt x="37" y="36"/>
                    <a:pt x="37" y="36"/>
                    <a:pt x="38" y="36"/>
                  </a:cubicBezTo>
                  <a:cubicBezTo>
                    <a:pt x="38" y="37"/>
                    <a:pt x="39" y="38"/>
                    <a:pt x="39" y="38"/>
                  </a:cubicBezTo>
                  <a:cubicBezTo>
                    <a:pt x="39" y="38"/>
                    <a:pt x="39" y="38"/>
                    <a:pt x="39" y="38"/>
                  </a:cubicBezTo>
                  <a:cubicBezTo>
                    <a:pt x="40" y="39"/>
                    <a:pt x="40" y="40"/>
                    <a:pt x="41" y="40"/>
                  </a:cubicBezTo>
                  <a:cubicBezTo>
                    <a:pt x="41" y="41"/>
                    <a:pt x="42" y="41"/>
                    <a:pt x="42" y="41"/>
                  </a:cubicBezTo>
                  <a:cubicBezTo>
                    <a:pt x="42" y="42"/>
                    <a:pt x="43" y="42"/>
                    <a:pt x="43" y="43"/>
                  </a:cubicBezTo>
                  <a:cubicBezTo>
                    <a:pt x="43" y="43"/>
                    <a:pt x="43" y="43"/>
                    <a:pt x="44" y="43"/>
                  </a:cubicBezTo>
                  <a:cubicBezTo>
                    <a:pt x="44" y="44"/>
                    <a:pt x="45" y="44"/>
                    <a:pt x="45" y="45"/>
                  </a:cubicBezTo>
                  <a:cubicBezTo>
                    <a:pt x="46" y="45"/>
                    <a:pt x="46" y="45"/>
                    <a:pt x="46" y="46"/>
                  </a:cubicBezTo>
                  <a:cubicBezTo>
                    <a:pt x="46" y="46"/>
                    <a:pt x="47" y="46"/>
                    <a:pt x="47" y="46"/>
                  </a:cubicBezTo>
                  <a:cubicBezTo>
                    <a:pt x="48" y="47"/>
                    <a:pt x="47" y="48"/>
                    <a:pt x="49" y="48"/>
                  </a:cubicBezTo>
                  <a:cubicBezTo>
                    <a:pt x="49" y="49"/>
                    <a:pt x="50" y="51"/>
                    <a:pt x="51" y="51"/>
                  </a:cubicBezTo>
                  <a:cubicBezTo>
                    <a:pt x="52" y="51"/>
                    <a:pt x="52" y="52"/>
                    <a:pt x="53" y="52"/>
                  </a:cubicBezTo>
                  <a:cubicBezTo>
                    <a:pt x="53" y="52"/>
                    <a:pt x="53" y="52"/>
                    <a:pt x="53" y="52"/>
                  </a:cubicBezTo>
                  <a:cubicBezTo>
                    <a:pt x="53" y="53"/>
                    <a:pt x="53" y="53"/>
                    <a:pt x="54" y="54"/>
                  </a:cubicBezTo>
                  <a:cubicBezTo>
                    <a:pt x="54" y="54"/>
                    <a:pt x="54" y="55"/>
                    <a:pt x="54" y="55"/>
                  </a:cubicBezTo>
                  <a:cubicBezTo>
                    <a:pt x="55" y="56"/>
                    <a:pt x="55" y="56"/>
                    <a:pt x="56" y="56"/>
                  </a:cubicBezTo>
                  <a:cubicBezTo>
                    <a:pt x="56" y="57"/>
                    <a:pt x="56" y="57"/>
                    <a:pt x="57" y="57"/>
                  </a:cubicBezTo>
                  <a:cubicBezTo>
                    <a:pt x="57" y="58"/>
                    <a:pt x="57" y="58"/>
                    <a:pt x="58" y="58"/>
                  </a:cubicBezTo>
                  <a:cubicBezTo>
                    <a:pt x="58" y="59"/>
                    <a:pt x="58" y="59"/>
                    <a:pt x="59" y="59"/>
                  </a:cubicBezTo>
                  <a:cubicBezTo>
                    <a:pt x="59" y="60"/>
                    <a:pt x="59" y="60"/>
                    <a:pt x="59" y="60"/>
                  </a:cubicBezTo>
                  <a:cubicBezTo>
                    <a:pt x="60" y="60"/>
                    <a:pt x="60" y="61"/>
                    <a:pt x="60" y="61"/>
                  </a:cubicBezTo>
                  <a:cubicBezTo>
                    <a:pt x="61" y="62"/>
                    <a:pt x="61" y="62"/>
                    <a:pt x="61" y="62"/>
                  </a:cubicBezTo>
                  <a:cubicBezTo>
                    <a:pt x="61" y="63"/>
                    <a:pt x="62" y="63"/>
                    <a:pt x="62" y="63"/>
                  </a:cubicBezTo>
                  <a:cubicBezTo>
                    <a:pt x="62" y="64"/>
                    <a:pt x="62" y="64"/>
                    <a:pt x="63" y="65"/>
                  </a:cubicBezTo>
                  <a:cubicBezTo>
                    <a:pt x="63" y="65"/>
                    <a:pt x="63" y="65"/>
                    <a:pt x="64" y="66"/>
                  </a:cubicBezTo>
                  <a:cubicBezTo>
                    <a:pt x="64" y="66"/>
                    <a:pt x="64" y="66"/>
                    <a:pt x="65" y="67"/>
                  </a:cubicBezTo>
                  <a:cubicBezTo>
                    <a:pt x="65" y="67"/>
                    <a:pt x="66" y="68"/>
                    <a:pt x="66" y="68"/>
                  </a:cubicBezTo>
                  <a:cubicBezTo>
                    <a:pt x="66" y="69"/>
                    <a:pt x="66" y="70"/>
                    <a:pt x="67" y="70"/>
                  </a:cubicBezTo>
                  <a:cubicBezTo>
                    <a:pt x="67" y="70"/>
                    <a:pt x="67" y="70"/>
                    <a:pt x="67" y="70"/>
                  </a:cubicBezTo>
                  <a:cubicBezTo>
                    <a:pt x="67" y="70"/>
                    <a:pt x="68" y="70"/>
                    <a:pt x="68" y="70"/>
                  </a:cubicBezTo>
                  <a:cubicBezTo>
                    <a:pt x="68" y="70"/>
                    <a:pt x="68" y="70"/>
                    <a:pt x="68" y="69"/>
                  </a:cubicBezTo>
                  <a:cubicBezTo>
                    <a:pt x="68" y="69"/>
                    <a:pt x="69" y="68"/>
                    <a:pt x="69" y="68"/>
                  </a:cubicBezTo>
                  <a:cubicBezTo>
                    <a:pt x="69" y="67"/>
                    <a:pt x="68" y="67"/>
                    <a:pt x="68" y="66"/>
                  </a:cubicBezTo>
                  <a:cubicBezTo>
                    <a:pt x="68" y="66"/>
                    <a:pt x="68" y="66"/>
                    <a:pt x="68" y="65"/>
                  </a:cubicBezTo>
                  <a:cubicBezTo>
                    <a:pt x="68" y="65"/>
                    <a:pt x="68" y="64"/>
                    <a:pt x="68" y="63"/>
                  </a:cubicBezTo>
                  <a:cubicBezTo>
                    <a:pt x="67" y="62"/>
                    <a:pt x="67" y="61"/>
                    <a:pt x="67" y="60"/>
                  </a:cubicBezTo>
                  <a:cubicBezTo>
                    <a:pt x="68" y="60"/>
                    <a:pt x="69" y="59"/>
                    <a:pt x="70" y="58"/>
                  </a:cubicBezTo>
                  <a:cubicBezTo>
                    <a:pt x="70" y="57"/>
                    <a:pt x="71" y="56"/>
                    <a:pt x="72" y="56"/>
                  </a:cubicBezTo>
                  <a:cubicBezTo>
                    <a:pt x="72" y="56"/>
                    <a:pt x="72" y="56"/>
                    <a:pt x="73" y="56"/>
                  </a:cubicBezTo>
                  <a:cubicBezTo>
                    <a:pt x="73" y="56"/>
                    <a:pt x="74" y="55"/>
                    <a:pt x="74" y="56"/>
                  </a:cubicBezTo>
                  <a:cubicBezTo>
                    <a:pt x="75" y="56"/>
                    <a:pt x="75" y="57"/>
                    <a:pt x="75" y="57"/>
                  </a:cubicBezTo>
                  <a:cubicBezTo>
                    <a:pt x="76" y="58"/>
                    <a:pt x="76" y="59"/>
                    <a:pt x="76" y="60"/>
                  </a:cubicBezTo>
                  <a:cubicBezTo>
                    <a:pt x="76" y="60"/>
                    <a:pt x="76" y="60"/>
                    <a:pt x="76" y="60"/>
                  </a:cubicBezTo>
                  <a:cubicBezTo>
                    <a:pt x="77" y="60"/>
                    <a:pt x="78" y="60"/>
                    <a:pt x="78" y="59"/>
                  </a:cubicBezTo>
                  <a:cubicBezTo>
                    <a:pt x="79" y="59"/>
                    <a:pt x="79" y="58"/>
                    <a:pt x="79" y="58"/>
                  </a:cubicBezTo>
                  <a:cubicBezTo>
                    <a:pt x="79" y="58"/>
                    <a:pt x="79" y="57"/>
                    <a:pt x="79" y="57"/>
                  </a:cubicBezTo>
                  <a:cubicBezTo>
                    <a:pt x="79" y="57"/>
                    <a:pt x="79" y="57"/>
                    <a:pt x="79" y="57"/>
                  </a:cubicBezTo>
                  <a:cubicBezTo>
                    <a:pt x="79" y="57"/>
                    <a:pt x="79" y="57"/>
                    <a:pt x="80" y="56"/>
                  </a:cubicBezTo>
                  <a:cubicBezTo>
                    <a:pt x="79" y="56"/>
                    <a:pt x="80" y="56"/>
                    <a:pt x="80" y="55"/>
                  </a:cubicBezTo>
                  <a:cubicBezTo>
                    <a:pt x="80" y="55"/>
                    <a:pt x="80" y="55"/>
                    <a:pt x="80" y="55"/>
                  </a:cubicBezTo>
                  <a:cubicBezTo>
                    <a:pt x="80" y="55"/>
                    <a:pt x="79" y="54"/>
                    <a:pt x="79" y="53"/>
                  </a:cubicBezTo>
                  <a:cubicBezTo>
                    <a:pt x="78" y="53"/>
                    <a:pt x="78" y="52"/>
                    <a:pt x="78" y="52"/>
                  </a:cubicBezTo>
                  <a:cubicBezTo>
                    <a:pt x="78" y="52"/>
                    <a:pt x="77" y="51"/>
                    <a:pt x="77" y="51"/>
                  </a:cubicBezTo>
                  <a:cubicBezTo>
                    <a:pt x="77" y="51"/>
                    <a:pt x="76" y="50"/>
                    <a:pt x="76" y="50"/>
                  </a:cubicBezTo>
                  <a:cubicBezTo>
                    <a:pt x="76" y="50"/>
                    <a:pt x="75" y="50"/>
                    <a:pt x="75" y="50"/>
                  </a:cubicBezTo>
                  <a:cubicBezTo>
                    <a:pt x="75" y="49"/>
                    <a:pt x="74" y="49"/>
                    <a:pt x="73" y="48"/>
                  </a:cubicBezTo>
                  <a:cubicBezTo>
                    <a:pt x="73" y="48"/>
                    <a:pt x="73" y="47"/>
                    <a:pt x="72" y="47"/>
                  </a:cubicBezTo>
                  <a:cubicBezTo>
                    <a:pt x="72" y="47"/>
                    <a:pt x="71" y="47"/>
                    <a:pt x="71" y="46"/>
                  </a:cubicBezTo>
                  <a:cubicBezTo>
                    <a:pt x="70" y="46"/>
                    <a:pt x="70" y="45"/>
                    <a:pt x="70" y="45"/>
                  </a:cubicBezTo>
                  <a:cubicBezTo>
                    <a:pt x="70" y="45"/>
                    <a:pt x="70" y="45"/>
                    <a:pt x="70" y="44"/>
                  </a:cubicBezTo>
                  <a:cubicBezTo>
                    <a:pt x="69" y="44"/>
                    <a:pt x="69" y="44"/>
                    <a:pt x="68" y="43"/>
                  </a:cubicBezTo>
                  <a:cubicBezTo>
                    <a:pt x="68" y="43"/>
                    <a:pt x="67" y="43"/>
                    <a:pt x="66" y="43"/>
                  </a:cubicBezTo>
                  <a:cubicBezTo>
                    <a:pt x="66" y="42"/>
                    <a:pt x="65" y="42"/>
                    <a:pt x="65" y="41"/>
                  </a:cubicBezTo>
                  <a:cubicBezTo>
                    <a:pt x="64" y="41"/>
                    <a:pt x="64" y="41"/>
                    <a:pt x="64" y="41"/>
                  </a:cubicBezTo>
                  <a:cubicBezTo>
                    <a:pt x="63" y="40"/>
                    <a:pt x="62" y="39"/>
                    <a:pt x="61" y="38"/>
                  </a:cubicBezTo>
                  <a:cubicBezTo>
                    <a:pt x="61" y="38"/>
                    <a:pt x="60" y="37"/>
                    <a:pt x="60" y="37"/>
                  </a:cubicBezTo>
                  <a:cubicBezTo>
                    <a:pt x="59" y="36"/>
                    <a:pt x="57" y="36"/>
                    <a:pt x="57" y="35"/>
                  </a:cubicBezTo>
                  <a:cubicBezTo>
                    <a:pt x="56" y="34"/>
                    <a:pt x="56" y="34"/>
                    <a:pt x="56" y="34"/>
                  </a:cubicBezTo>
                  <a:cubicBezTo>
                    <a:pt x="55" y="33"/>
                    <a:pt x="55" y="33"/>
                    <a:pt x="54" y="32"/>
                  </a:cubicBezTo>
                  <a:cubicBezTo>
                    <a:pt x="54" y="32"/>
                    <a:pt x="53" y="32"/>
                    <a:pt x="53" y="32"/>
                  </a:cubicBezTo>
                  <a:cubicBezTo>
                    <a:pt x="53" y="31"/>
                    <a:pt x="53" y="31"/>
                    <a:pt x="52" y="31"/>
                  </a:cubicBezTo>
                  <a:cubicBezTo>
                    <a:pt x="52" y="30"/>
                    <a:pt x="51" y="30"/>
                    <a:pt x="51" y="29"/>
                  </a:cubicBezTo>
                  <a:cubicBezTo>
                    <a:pt x="50" y="29"/>
                    <a:pt x="49" y="27"/>
                    <a:pt x="48" y="27"/>
                  </a:cubicBezTo>
                  <a:cubicBezTo>
                    <a:pt x="48" y="27"/>
                    <a:pt x="48" y="27"/>
                    <a:pt x="48" y="27"/>
                  </a:cubicBezTo>
                  <a:cubicBezTo>
                    <a:pt x="47" y="26"/>
                    <a:pt x="47" y="26"/>
                    <a:pt x="47" y="25"/>
                  </a:cubicBezTo>
                  <a:cubicBezTo>
                    <a:pt x="46" y="25"/>
                    <a:pt x="46" y="25"/>
                    <a:pt x="46" y="24"/>
                  </a:cubicBezTo>
                  <a:cubicBezTo>
                    <a:pt x="45" y="24"/>
                    <a:pt x="45" y="24"/>
                    <a:pt x="45" y="24"/>
                  </a:cubicBezTo>
                  <a:cubicBezTo>
                    <a:pt x="44" y="23"/>
                    <a:pt x="43" y="22"/>
                    <a:pt x="42" y="21"/>
                  </a:cubicBezTo>
                  <a:cubicBezTo>
                    <a:pt x="42" y="21"/>
                    <a:pt x="42" y="21"/>
                    <a:pt x="42" y="20"/>
                  </a:cubicBezTo>
                  <a:cubicBezTo>
                    <a:pt x="41" y="20"/>
                    <a:pt x="41" y="20"/>
                    <a:pt x="41" y="19"/>
                  </a:cubicBezTo>
                  <a:cubicBezTo>
                    <a:pt x="41" y="19"/>
                    <a:pt x="41" y="19"/>
                    <a:pt x="40" y="19"/>
                  </a:cubicBezTo>
                  <a:cubicBezTo>
                    <a:pt x="40" y="19"/>
                    <a:pt x="37" y="16"/>
                    <a:pt x="36" y="15"/>
                  </a:cubicBezTo>
                  <a:cubicBezTo>
                    <a:pt x="36" y="15"/>
                    <a:pt x="35" y="15"/>
                    <a:pt x="34" y="15"/>
                  </a:cubicBezTo>
                  <a:cubicBezTo>
                    <a:pt x="34" y="15"/>
                    <a:pt x="33" y="15"/>
                    <a:pt x="33" y="15"/>
                  </a:cubicBezTo>
                  <a:close/>
                  <a:moveTo>
                    <a:pt x="13" y="45"/>
                  </a:moveTo>
                  <a:cubicBezTo>
                    <a:pt x="13" y="46"/>
                    <a:pt x="13" y="46"/>
                    <a:pt x="13" y="47"/>
                  </a:cubicBezTo>
                  <a:cubicBezTo>
                    <a:pt x="13" y="47"/>
                    <a:pt x="13" y="47"/>
                    <a:pt x="13" y="48"/>
                  </a:cubicBezTo>
                  <a:cubicBezTo>
                    <a:pt x="14" y="48"/>
                    <a:pt x="14" y="49"/>
                    <a:pt x="14" y="49"/>
                  </a:cubicBezTo>
                  <a:cubicBezTo>
                    <a:pt x="14" y="50"/>
                    <a:pt x="14" y="50"/>
                    <a:pt x="14" y="50"/>
                  </a:cubicBezTo>
                  <a:cubicBezTo>
                    <a:pt x="14" y="51"/>
                    <a:pt x="14" y="52"/>
                    <a:pt x="14" y="52"/>
                  </a:cubicBezTo>
                  <a:cubicBezTo>
                    <a:pt x="14" y="54"/>
                    <a:pt x="14" y="55"/>
                    <a:pt x="13" y="57"/>
                  </a:cubicBezTo>
                  <a:cubicBezTo>
                    <a:pt x="13" y="58"/>
                    <a:pt x="14" y="58"/>
                    <a:pt x="14" y="59"/>
                  </a:cubicBezTo>
                  <a:cubicBezTo>
                    <a:pt x="13" y="60"/>
                    <a:pt x="13" y="61"/>
                    <a:pt x="14" y="62"/>
                  </a:cubicBezTo>
                  <a:cubicBezTo>
                    <a:pt x="14" y="63"/>
                    <a:pt x="16" y="63"/>
                    <a:pt x="16" y="63"/>
                  </a:cubicBezTo>
                  <a:cubicBezTo>
                    <a:pt x="17" y="64"/>
                    <a:pt x="17" y="64"/>
                    <a:pt x="17" y="64"/>
                  </a:cubicBezTo>
                  <a:cubicBezTo>
                    <a:pt x="18" y="64"/>
                    <a:pt x="18" y="65"/>
                    <a:pt x="18" y="65"/>
                  </a:cubicBezTo>
                  <a:cubicBezTo>
                    <a:pt x="19" y="65"/>
                    <a:pt x="21" y="66"/>
                    <a:pt x="22" y="66"/>
                  </a:cubicBezTo>
                  <a:cubicBezTo>
                    <a:pt x="22" y="66"/>
                    <a:pt x="22" y="66"/>
                    <a:pt x="22" y="66"/>
                  </a:cubicBezTo>
                  <a:cubicBezTo>
                    <a:pt x="22" y="66"/>
                    <a:pt x="23" y="66"/>
                    <a:pt x="23" y="66"/>
                  </a:cubicBezTo>
                  <a:cubicBezTo>
                    <a:pt x="23" y="66"/>
                    <a:pt x="24" y="66"/>
                    <a:pt x="24" y="66"/>
                  </a:cubicBezTo>
                  <a:cubicBezTo>
                    <a:pt x="24" y="66"/>
                    <a:pt x="25" y="67"/>
                    <a:pt x="25" y="67"/>
                  </a:cubicBezTo>
                  <a:cubicBezTo>
                    <a:pt x="25" y="67"/>
                    <a:pt x="26" y="67"/>
                    <a:pt x="26" y="67"/>
                  </a:cubicBezTo>
                  <a:cubicBezTo>
                    <a:pt x="27" y="67"/>
                    <a:pt x="27" y="67"/>
                    <a:pt x="28" y="67"/>
                  </a:cubicBezTo>
                  <a:cubicBezTo>
                    <a:pt x="28" y="67"/>
                    <a:pt x="29" y="67"/>
                    <a:pt x="29" y="68"/>
                  </a:cubicBezTo>
                  <a:cubicBezTo>
                    <a:pt x="29" y="68"/>
                    <a:pt x="30" y="68"/>
                    <a:pt x="30" y="68"/>
                  </a:cubicBezTo>
                  <a:cubicBezTo>
                    <a:pt x="30" y="67"/>
                    <a:pt x="30" y="67"/>
                    <a:pt x="30" y="67"/>
                  </a:cubicBezTo>
                  <a:cubicBezTo>
                    <a:pt x="30" y="67"/>
                    <a:pt x="30" y="67"/>
                    <a:pt x="30" y="67"/>
                  </a:cubicBezTo>
                  <a:cubicBezTo>
                    <a:pt x="30" y="67"/>
                    <a:pt x="30" y="67"/>
                    <a:pt x="30" y="67"/>
                  </a:cubicBezTo>
                  <a:cubicBezTo>
                    <a:pt x="30" y="67"/>
                    <a:pt x="30" y="66"/>
                    <a:pt x="30" y="65"/>
                  </a:cubicBezTo>
                  <a:cubicBezTo>
                    <a:pt x="30" y="65"/>
                    <a:pt x="30" y="65"/>
                    <a:pt x="30" y="65"/>
                  </a:cubicBezTo>
                  <a:cubicBezTo>
                    <a:pt x="30" y="64"/>
                    <a:pt x="30" y="64"/>
                    <a:pt x="30" y="63"/>
                  </a:cubicBezTo>
                  <a:cubicBezTo>
                    <a:pt x="30" y="63"/>
                    <a:pt x="30" y="62"/>
                    <a:pt x="30" y="62"/>
                  </a:cubicBezTo>
                  <a:cubicBezTo>
                    <a:pt x="30" y="62"/>
                    <a:pt x="30" y="62"/>
                    <a:pt x="30" y="62"/>
                  </a:cubicBezTo>
                  <a:cubicBezTo>
                    <a:pt x="30" y="61"/>
                    <a:pt x="29" y="60"/>
                    <a:pt x="29" y="59"/>
                  </a:cubicBezTo>
                  <a:cubicBezTo>
                    <a:pt x="29" y="58"/>
                    <a:pt x="29" y="58"/>
                    <a:pt x="29" y="57"/>
                  </a:cubicBezTo>
                  <a:cubicBezTo>
                    <a:pt x="29" y="57"/>
                    <a:pt x="29" y="56"/>
                    <a:pt x="29" y="56"/>
                  </a:cubicBezTo>
                  <a:cubicBezTo>
                    <a:pt x="29" y="56"/>
                    <a:pt x="29" y="56"/>
                    <a:pt x="29" y="56"/>
                  </a:cubicBezTo>
                  <a:cubicBezTo>
                    <a:pt x="29" y="56"/>
                    <a:pt x="30" y="56"/>
                    <a:pt x="30" y="56"/>
                  </a:cubicBezTo>
                  <a:cubicBezTo>
                    <a:pt x="29" y="56"/>
                    <a:pt x="29" y="55"/>
                    <a:pt x="30" y="55"/>
                  </a:cubicBezTo>
                  <a:cubicBezTo>
                    <a:pt x="29" y="53"/>
                    <a:pt x="29" y="52"/>
                    <a:pt x="30" y="51"/>
                  </a:cubicBezTo>
                  <a:cubicBezTo>
                    <a:pt x="30" y="51"/>
                    <a:pt x="30" y="51"/>
                    <a:pt x="29" y="51"/>
                  </a:cubicBezTo>
                  <a:cubicBezTo>
                    <a:pt x="29" y="50"/>
                    <a:pt x="29" y="48"/>
                    <a:pt x="29" y="47"/>
                  </a:cubicBezTo>
                  <a:cubicBezTo>
                    <a:pt x="29" y="47"/>
                    <a:pt x="29" y="46"/>
                    <a:pt x="29" y="46"/>
                  </a:cubicBezTo>
                  <a:cubicBezTo>
                    <a:pt x="29" y="45"/>
                    <a:pt x="30" y="42"/>
                    <a:pt x="29" y="42"/>
                  </a:cubicBezTo>
                  <a:cubicBezTo>
                    <a:pt x="29" y="41"/>
                    <a:pt x="29" y="40"/>
                    <a:pt x="30" y="39"/>
                  </a:cubicBezTo>
                  <a:cubicBezTo>
                    <a:pt x="29" y="39"/>
                    <a:pt x="29" y="38"/>
                    <a:pt x="28" y="38"/>
                  </a:cubicBezTo>
                  <a:cubicBezTo>
                    <a:pt x="28" y="38"/>
                    <a:pt x="28" y="38"/>
                    <a:pt x="28" y="38"/>
                  </a:cubicBezTo>
                  <a:cubicBezTo>
                    <a:pt x="28" y="37"/>
                    <a:pt x="28" y="37"/>
                    <a:pt x="28" y="37"/>
                  </a:cubicBezTo>
                  <a:cubicBezTo>
                    <a:pt x="27" y="36"/>
                    <a:pt x="25" y="34"/>
                    <a:pt x="25" y="34"/>
                  </a:cubicBezTo>
                  <a:cubicBezTo>
                    <a:pt x="25" y="34"/>
                    <a:pt x="25" y="34"/>
                    <a:pt x="24" y="34"/>
                  </a:cubicBezTo>
                  <a:cubicBezTo>
                    <a:pt x="24" y="33"/>
                    <a:pt x="23" y="33"/>
                    <a:pt x="23" y="33"/>
                  </a:cubicBezTo>
                  <a:cubicBezTo>
                    <a:pt x="22" y="33"/>
                    <a:pt x="21" y="32"/>
                    <a:pt x="21" y="33"/>
                  </a:cubicBezTo>
                  <a:cubicBezTo>
                    <a:pt x="21" y="33"/>
                    <a:pt x="21" y="34"/>
                    <a:pt x="21" y="34"/>
                  </a:cubicBezTo>
                  <a:cubicBezTo>
                    <a:pt x="20" y="36"/>
                    <a:pt x="21" y="36"/>
                    <a:pt x="21" y="37"/>
                  </a:cubicBezTo>
                  <a:cubicBezTo>
                    <a:pt x="21" y="38"/>
                    <a:pt x="20" y="38"/>
                    <a:pt x="20" y="39"/>
                  </a:cubicBezTo>
                  <a:cubicBezTo>
                    <a:pt x="20" y="40"/>
                    <a:pt x="21" y="40"/>
                    <a:pt x="21" y="40"/>
                  </a:cubicBezTo>
                  <a:cubicBezTo>
                    <a:pt x="21" y="41"/>
                    <a:pt x="21" y="42"/>
                    <a:pt x="21" y="42"/>
                  </a:cubicBezTo>
                  <a:cubicBezTo>
                    <a:pt x="21" y="44"/>
                    <a:pt x="21" y="45"/>
                    <a:pt x="21" y="46"/>
                  </a:cubicBezTo>
                  <a:cubicBezTo>
                    <a:pt x="21" y="47"/>
                    <a:pt x="21" y="47"/>
                    <a:pt x="22" y="48"/>
                  </a:cubicBezTo>
                  <a:cubicBezTo>
                    <a:pt x="22" y="48"/>
                    <a:pt x="22" y="49"/>
                    <a:pt x="22" y="49"/>
                  </a:cubicBezTo>
                  <a:cubicBezTo>
                    <a:pt x="22" y="50"/>
                    <a:pt x="22" y="50"/>
                    <a:pt x="22" y="51"/>
                  </a:cubicBezTo>
                  <a:cubicBezTo>
                    <a:pt x="22" y="51"/>
                    <a:pt x="22" y="52"/>
                    <a:pt x="22" y="52"/>
                  </a:cubicBezTo>
                  <a:cubicBezTo>
                    <a:pt x="22" y="53"/>
                    <a:pt x="22" y="53"/>
                    <a:pt x="22" y="54"/>
                  </a:cubicBezTo>
                  <a:cubicBezTo>
                    <a:pt x="22" y="54"/>
                    <a:pt x="22" y="55"/>
                    <a:pt x="22" y="55"/>
                  </a:cubicBezTo>
                  <a:cubicBezTo>
                    <a:pt x="22" y="55"/>
                    <a:pt x="22" y="55"/>
                    <a:pt x="22" y="56"/>
                  </a:cubicBezTo>
                  <a:cubicBezTo>
                    <a:pt x="22" y="56"/>
                    <a:pt x="21" y="56"/>
                    <a:pt x="21" y="56"/>
                  </a:cubicBezTo>
                  <a:cubicBezTo>
                    <a:pt x="21" y="56"/>
                    <a:pt x="21" y="56"/>
                    <a:pt x="20" y="56"/>
                  </a:cubicBezTo>
                  <a:cubicBezTo>
                    <a:pt x="20" y="55"/>
                    <a:pt x="19" y="54"/>
                    <a:pt x="19" y="53"/>
                  </a:cubicBezTo>
                  <a:cubicBezTo>
                    <a:pt x="18" y="53"/>
                    <a:pt x="18" y="52"/>
                    <a:pt x="18" y="52"/>
                  </a:cubicBezTo>
                  <a:cubicBezTo>
                    <a:pt x="18" y="52"/>
                    <a:pt x="17" y="50"/>
                    <a:pt x="17" y="50"/>
                  </a:cubicBezTo>
                  <a:cubicBezTo>
                    <a:pt x="17" y="50"/>
                    <a:pt x="16" y="49"/>
                    <a:pt x="16" y="49"/>
                  </a:cubicBezTo>
                  <a:cubicBezTo>
                    <a:pt x="16" y="48"/>
                    <a:pt x="16" y="47"/>
                    <a:pt x="16" y="46"/>
                  </a:cubicBezTo>
                  <a:cubicBezTo>
                    <a:pt x="15" y="46"/>
                    <a:pt x="15" y="46"/>
                    <a:pt x="15" y="45"/>
                  </a:cubicBezTo>
                  <a:cubicBezTo>
                    <a:pt x="15" y="44"/>
                    <a:pt x="15" y="44"/>
                    <a:pt x="14" y="43"/>
                  </a:cubicBezTo>
                  <a:cubicBezTo>
                    <a:pt x="14" y="43"/>
                    <a:pt x="14" y="43"/>
                    <a:pt x="14" y="44"/>
                  </a:cubicBezTo>
                  <a:cubicBezTo>
                    <a:pt x="14" y="44"/>
                    <a:pt x="14" y="44"/>
                    <a:pt x="14" y="43"/>
                  </a:cubicBezTo>
                  <a:cubicBezTo>
                    <a:pt x="13" y="44"/>
                    <a:pt x="13" y="45"/>
                    <a:pt x="13" y="45"/>
                  </a:cubicBezTo>
                  <a:close/>
                  <a:moveTo>
                    <a:pt x="12" y="39"/>
                  </a:moveTo>
                  <a:cubicBezTo>
                    <a:pt x="13" y="40"/>
                    <a:pt x="13" y="40"/>
                    <a:pt x="13" y="40"/>
                  </a:cubicBezTo>
                  <a:cubicBezTo>
                    <a:pt x="13" y="40"/>
                    <a:pt x="13" y="42"/>
                    <a:pt x="13" y="42"/>
                  </a:cubicBezTo>
                  <a:cubicBezTo>
                    <a:pt x="13" y="42"/>
                    <a:pt x="14" y="43"/>
                    <a:pt x="14" y="42"/>
                  </a:cubicBezTo>
                  <a:cubicBezTo>
                    <a:pt x="14" y="42"/>
                    <a:pt x="14" y="42"/>
                    <a:pt x="14" y="42"/>
                  </a:cubicBezTo>
                  <a:cubicBezTo>
                    <a:pt x="14" y="42"/>
                    <a:pt x="14" y="42"/>
                    <a:pt x="14" y="41"/>
                  </a:cubicBezTo>
                  <a:cubicBezTo>
                    <a:pt x="14" y="41"/>
                    <a:pt x="14" y="41"/>
                    <a:pt x="14" y="41"/>
                  </a:cubicBezTo>
                  <a:cubicBezTo>
                    <a:pt x="14" y="41"/>
                    <a:pt x="14" y="41"/>
                    <a:pt x="14" y="41"/>
                  </a:cubicBezTo>
                  <a:cubicBezTo>
                    <a:pt x="13" y="41"/>
                    <a:pt x="13" y="40"/>
                    <a:pt x="13" y="39"/>
                  </a:cubicBezTo>
                  <a:cubicBezTo>
                    <a:pt x="13" y="39"/>
                    <a:pt x="13" y="39"/>
                    <a:pt x="12" y="39"/>
                  </a:cubicBezTo>
                  <a:close/>
                  <a:moveTo>
                    <a:pt x="4" y="6"/>
                  </a:moveTo>
                  <a:cubicBezTo>
                    <a:pt x="4" y="5"/>
                    <a:pt x="4" y="4"/>
                    <a:pt x="5" y="4"/>
                  </a:cubicBezTo>
                  <a:cubicBezTo>
                    <a:pt x="5" y="3"/>
                    <a:pt x="5" y="3"/>
                    <a:pt x="5" y="3"/>
                  </a:cubicBezTo>
                  <a:cubicBezTo>
                    <a:pt x="6" y="2"/>
                    <a:pt x="7" y="1"/>
                    <a:pt x="8" y="1"/>
                  </a:cubicBezTo>
                  <a:cubicBezTo>
                    <a:pt x="8" y="1"/>
                    <a:pt x="9" y="1"/>
                    <a:pt x="9" y="1"/>
                  </a:cubicBezTo>
                  <a:cubicBezTo>
                    <a:pt x="10" y="1"/>
                    <a:pt x="10" y="1"/>
                    <a:pt x="11" y="1"/>
                  </a:cubicBezTo>
                  <a:cubicBezTo>
                    <a:pt x="12" y="0"/>
                    <a:pt x="13" y="1"/>
                    <a:pt x="14" y="1"/>
                  </a:cubicBezTo>
                  <a:cubicBezTo>
                    <a:pt x="14" y="2"/>
                    <a:pt x="14" y="2"/>
                    <a:pt x="14" y="3"/>
                  </a:cubicBezTo>
                  <a:cubicBezTo>
                    <a:pt x="14" y="3"/>
                    <a:pt x="14" y="6"/>
                    <a:pt x="13" y="7"/>
                  </a:cubicBezTo>
                  <a:cubicBezTo>
                    <a:pt x="13" y="7"/>
                    <a:pt x="13" y="7"/>
                    <a:pt x="12" y="8"/>
                  </a:cubicBezTo>
                  <a:cubicBezTo>
                    <a:pt x="12" y="9"/>
                    <a:pt x="12" y="9"/>
                    <a:pt x="12" y="10"/>
                  </a:cubicBezTo>
                  <a:cubicBezTo>
                    <a:pt x="12" y="10"/>
                    <a:pt x="12" y="11"/>
                    <a:pt x="12" y="11"/>
                  </a:cubicBezTo>
                  <a:cubicBezTo>
                    <a:pt x="11" y="12"/>
                    <a:pt x="11" y="14"/>
                    <a:pt x="11" y="15"/>
                  </a:cubicBezTo>
                  <a:cubicBezTo>
                    <a:pt x="11" y="15"/>
                    <a:pt x="12" y="16"/>
                    <a:pt x="12" y="16"/>
                  </a:cubicBezTo>
                  <a:cubicBezTo>
                    <a:pt x="11" y="17"/>
                    <a:pt x="11" y="18"/>
                    <a:pt x="11" y="19"/>
                  </a:cubicBezTo>
                  <a:cubicBezTo>
                    <a:pt x="11" y="20"/>
                    <a:pt x="11" y="21"/>
                    <a:pt x="11" y="22"/>
                  </a:cubicBezTo>
                  <a:cubicBezTo>
                    <a:pt x="11" y="22"/>
                    <a:pt x="11" y="23"/>
                    <a:pt x="11" y="23"/>
                  </a:cubicBezTo>
                  <a:cubicBezTo>
                    <a:pt x="11" y="24"/>
                    <a:pt x="11" y="25"/>
                    <a:pt x="11" y="25"/>
                  </a:cubicBezTo>
                  <a:cubicBezTo>
                    <a:pt x="11" y="26"/>
                    <a:pt x="11" y="26"/>
                    <a:pt x="11" y="27"/>
                  </a:cubicBezTo>
                  <a:cubicBezTo>
                    <a:pt x="11" y="27"/>
                    <a:pt x="11" y="28"/>
                    <a:pt x="11" y="28"/>
                  </a:cubicBezTo>
                  <a:cubicBezTo>
                    <a:pt x="11" y="30"/>
                    <a:pt x="11" y="32"/>
                    <a:pt x="11" y="33"/>
                  </a:cubicBezTo>
                  <a:cubicBezTo>
                    <a:pt x="11" y="34"/>
                    <a:pt x="12" y="34"/>
                    <a:pt x="12" y="35"/>
                  </a:cubicBezTo>
                  <a:cubicBezTo>
                    <a:pt x="12" y="35"/>
                    <a:pt x="12" y="35"/>
                    <a:pt x="12" y="35"/>
                  </a:cubicBezTo>
                  <a:cubicBezTo>
                    <a:pt x="13" y="34"/>
                    <a:pt x="12" y="32"/>
                    <a:pt x="13" y="30"/>
                  </a:cubicBezTo>
                  <a:cubicBezTo>
                    <a:pt x="13" y="29"/>
                    <a:pt x="15" y="27"/>
                    <a:pt x="15" y="27"/>
                  </a:cubicBezTo>
                  <a:cubicBezTo>
                    <a:pt x="16" y="27"/>
                    <a:pt x="16" y="26"/>
                    <a:pt x="17" y="26"/>
                  </a:cubicBezTo>
                  <a:cubicBezTo>
                    <a:pt x="17" y="26"/>
                    <a:pt x="17" y="25"/>
                    <a:pt x="17" y="25"/>
                  </a:cubicBezTo>
                  <a:cubicBezTo>
                    <a:pt x="18" y="25"/>
                    <a:pt x="18" y="25"/>
                    <a:pt x="19" y="25"/>
                  </a:cubicBezTo>
                  <a:cubicBezTo>
                    <a:pt x="19" y="25"/>
                    <a:pt x="19" y="25"/>
                    <a:pt x="19" y="25"/>
                  </a:cubicBezTo>
                  <a:cubicBezTo>
                    <a:pt x="20" y="25"/>
                    <a:pt x="20" y="25"/>
                    <a:pt x="20" y="24"/>
                  </a:cubicBezTo>
                  <a:cubicBezTo>
                    <a:pt x="21" y="24"/>
                    <a:pt x="21" y="24"/>
                    <a:pt x="21" y="24"/>
                  </a:cubicBezTo>
                  <a:cubicBezTo>
                    <a:pt x="22" y="24"/>
                    <a:pt x="22" y="24"/>
                    <a:pt x="23" y="24"/>
                  </a:cubicBezTo>
                  <a:cubicBezTo>
                    <a:pt x="23" y="24"/>
                    <a:pt x="24" y="25"/>
                    <a:pt x="24" y="25"/>
                  </a:cubicBezTo>
                  <a:cubicBezTo>
                    <a:pt x="25" y="26"/>
                    <a:pt x="26" y="26"/>
                    <a:pt x="26" y="26"/>
                  </a:cubicBezTo>
                  <a:cubicBezTo>
                    <a:pt x="27" y="26"/>
                    <a:pt x="27" y="27"/>
                    <a:pt x="27" y="27"/>
                  </a:cubicBezTo>
                  <a:cubicBezTo>
                    <a:pt x="27" y="27"/>
                    <a:pt x="29" y="28"/>
                    <a:pt x="29" y="28"/>
                  </a:cubicBezTo>
                  <a:cubicBezTo>
                    <a:pt x="29" y="28"/>
                    <a:pt x="30" y="28"/>
                    <a:pt x="30" y="27"/>
                  </a:cubicBezTo>
                  <a:cubicBezTo>
                    <a:pt x="30" y="26"/>
                    <a:pt x="29" y="25"/>
                    <a:pt x="30" y="24"/>
                  </a:cubicBezTo>
                  <a:cubicBezTo>
                    <a:pt x="30" y="24"/>
                    <a:pt x="30" y="20"/>
                    <a:pt x="30" y="20"/>
                  </a:cubicBezTo>
                  <a:cubicBezTo>
                    <a:pt x="30" y="20"/>
                    <a:pt x="30" y="20"/>
                    <a:pt x="30" y="20"/>
                  </a:cubicBezTo>
                  <a:cubicBezTo>
                    <a:pt x="30" y="19"/>
                    <a:pt x="30" y="18"/>
                    <a:pt x="30" y="18"/>
                  </a:cubicBezTo>
                  <a:cubicBezTo>
                    <a:pt x="30" y="17"/>
                    <a:pt x="30" y="17"/>
                    <a:pt x="30" y="16"/>
                  </a:cubicBezTo>
                  <a:cubicBezTo>
                    <a:pt x="30" y="16"/>
                    <a:pt x="30" y="15"/>
                    <a:pt x="30" y="15"/>
                  </a:cubicBezTo>
                  <a:cubicBezTo>
                    <a:pt x="31" y="14"/>
                    <a:pt x="31" y="14"/>
                    <a:pt x="31" y="13"/>
                  </a:cubicBezTo>
                  <a:cubicBezTo>
                    <a:pt x="31" y="13"/>
                    <a:pt x="31" y="13"/>
                    <a:pt x="31" y="12"/>
                  </a:cubicBezTo>
                  <a:cubicBezTo>
                    <a:pt x="31" y="12"/>
                    <a:pt x="32" y="11"/>
                    <a:pt x="32" y="11"/>
                  </a:cubicBezTo>
                  <a:cubicBezTo>
                    <a:pt x="33" y="10"/>
                    <a:pt x="33" y="9"/>
                    <a:pt x="34" y="9"/>
                  </a:cubicBezTo>
                  <a:cubicBezTo>
                    <a:pt x="35" y="9"/>
                    <a:pt x="35" y="9"/>
                    <a:pt x="36" y="9"/>
                  </a:cubicBezTo>
                  <a:cubicBezTo>
                    <a:pt x="38" y="10"/>
                    <a:pt x="39" y="11"/>
                    <a:pt x="40" y="12"/>
                  </a:cubicBezTo>
                  <a:cubicBezTo>
                    <a:pt x="40" y="12"/>
                    <a:pt x="41" y="13"/>
                    <a:pt x="41" y="13"/>
                  </a:cubicBezTo>
                  <a:cubicBezTo>
                    <a:pt x="42" y="13"/>
                    <a:pt x="42" y="13"/>
                    <a:pt x="42" y="14"/>
                  </a:cubicBezTo>
                  <a:cubicBezTo>
                    <a:pt x="43" y="14"/>
                    <a:pt x="44" y="15"/>
                    <a:pt x="44" y="15"/>
                  </a:cubicBezTo>
                  <a:cubicBezTo>
                    <a:pt x="45" y="16"/>
                    <a:pt x="45" y="17"/>
                    <a:pt x="46" y="17"/>
                  </a:cubicBezTo>
                  <a:cubicBezTo>
                    <a:pt x="46" y="17"/>
                    <a:pt x="46" y="17"/>
                    <a:pt x="46" y="17"/>
                  </a:cubicBezTo>
                  <a:cubicBezTo>
                    <a:pt x="46" y="17"/>
                    <a:pt x="46" y="17"/>
                    <a:pt x="46" y="17"/>
                  </a:cubicBezTo>
                  <a:cubicBezTo>
                    <a:pt x="47" y="18"/>
                    <a:pt x="48" y="20"/>
                    <a:pt x="48" y="20"/>
                  </a:cubicBezTo>
                  <a:cubicBezTo>
                    <a:pt x="49" y="20"/>
                    <a:pt x="50" y="21"/>
                    <a:pt x="51" y="22"/>
                  </a:cubicBezTo>
                  <a:cubicBezTo>
                    <a:pt x="51" y="22"/>
                    <a:pt x="52" y="22"/>
                    <a:pt x="52" y="23"/>
                  </a:cubicBezTo>
                  <a:cubicBezTo>
                    <a:pt x="53" y="23"/>
                    <a:pt x="53" y="24"/>
                    <a:pt x="54" y="24"/>
                  </a:cubicBezTo>
                  <a:cubicBezTo>
                    <a:pt x="55" y="25"/>
                    <a:pt x="56" y="26"/>
                    <a:pt x="57" y="26"/>
                  </a:cubicBezTo>
                  <a:cubicBezTo>
                    <a:pt x="58" y="27"/>
                    <a:pt x="58" y="27"/>
                    <a:pt x="59" y="27"/>
                  </a:cubicBezTo>
                  <a:cubicBezTo>
                    <a:pt x="59" y="28"/>
                    <a:pt x="59" y="28"/>
                    <a:pt x="59" y="28"/>
                  </a:cubicBezTo>
                  <a:cubicBezTo>
                    <a:pt x="60" y="29"/>
                    <a:pt x="60" y="29"/>
                    <a:pt x="61" y="30"/>
                  </a:cubicBezTo>
                  <a:cubicBezTo>
                    <a:pt x="62" y="30"/>
                    <a:pt x="63" y="31"/>
                    <a:pt x="64" y="32"/>
                  </a:cubicBezTo>
                  <a:cubicBezTo>
                    <a:pt x="65" y="33"/>
                    <a:pt x="66" y="33"/>
                    <a:pt x="66" y="33"/>
                  </a:cubicBezTo>
                  <a:cubicBezTo>
                    <a:pt x="67" y="34"/>
                    <a:pt x="68" y="35"/>
                    <a:pt x="69" y="35"/>
                  </a:cubicBezTo>
                  <a:cubicBezTo>
                    <a:pt x="70" y="36"/>
                    <a:pt x="71" y="36"/>
                    <a:pt x="72" y="37"/>
                  </a:cubicBezTo>
                  <a:cubicBezTo>
                    <a:pt x="72" y="37"/>
                    <a:pt x="72" y="38"/>
                    <a:pt x="73" y="38"/>
                  </a:cubicBezTo>
                  <a:cubicBezTo>
                    <a:pt x="73" y="39"/>
                    <a:pt x="74" y="39"/>
                    <a:pt x="75" y="39"/>
                  </a:cubicBezTo>
                  <a:cubicBezTo>
                    <a:pt x="75" y="40"/>
                    <a:pt x="76" y="40"/>
                    <a:pt x="76" y="41"/>
                  </a:cubicBezTo>
                  <a:cubicBezTo>
                    <a:pt x="77" y="41"/>
                    <a:pt x="77" y="41"/>
                    <a:pt x="78" y="41"/>
                  </a:cubicBezTo>
                  <a:cubicBezTo>
                    <a:pt x="78" y="42"/>
                    <a:pt x="79" y="43"/>
                    <a:pt x="80" y="44"/>
                  </a:cubicBezTo>
                  <a:cubicBezTo>
                    <a:pt x="80" y="44"/>
                    <a:pt x="80" y="44"/>
                    <a:pt x="80" y="44"/>
                  </a:cubicBezTo>
                  <a:cubicBezTo>
                    <a:pt x="81" y="44"/>
                    <a:pt x="81" y="45"/>
                    <a:pt x="81" y="45"/>
                  </a:cubicBezTo>
                  <a:cubicBezTo>
                    <a:pt x="82" y="46"/>
                    <a:pt x="82" y="46"/>
                    <a:pt x="83" y="47"/>
                  </a:cubicBezTo>
                  <a:cubicBezTo>
                    <a:pt x="83" y="47"/>
                    <a:pt x="83" y="47"/>
                    <a:pt x="83" y="48"/>
                  </a:cubicBezTo>
                  <a:cubicBezTo>
                    <a:pt x="83" y="48"/>
                    <a:pt x="84" y="48"/>
                    <a:pt x="84" y="49"/>
                  </a:cubicBezTo>
                  <a:cubicBezTo>
                    <a:pt x="84" y="49"/>
                    <a:pt x="84" y="49"/>
                    <a:pt x="84" y="50"/>
                  </a:cubicBezTo>
                  <a:cubicBezTo>
                    <a:pt x="84" y="50"/>
                    <a:pt x="85" y="50"/>
                    <a:pt x="85" y="50"/>
                  </a:cubicBezTo>
                  <a:cubicBezTo>
                    <a:pt x="85" y="51"/>
                    <a:pt x="85" y="51"/>
                    <a:pt x="85" y="51"/>
                  </a:cubicBezTo>
                  <a:cubicBezTo>
                    <a:pt x="86" y="53"/>
                    <a:pt x="87" y="54"/>
                    <a:pt x="87" y="56"/>
                  </a:cubicBezTo>
                  <a:cubicBezTo>
                    <a:pt x="87" y="57"/>
                    <a:pt x="87" y="58"/>
                    <a:pt x="87" y="59"/>
                  </a:cubicBezTo>
                  <a:cubicBezTo>
                    <a:pt x="87" y="62"/>
                    <a:pt x="85" y="65"/>
                    <a:pt x="82" y="66"/>
                  </a:cubicBezTo>
                  <a:cubicBezTo>
                    <a:pt x="82" y="66"/>
                    <a:pt x="81" y="66"/>
                    <a:pt x="81" y="66"/>
                  </a:cubicBezTo>
                  <a:cubicBezTo>
                    <a:pt x="80" y="66"/>
                    <a:pt x="79" y="67"/>
                    <a:pt x="79" y="67"/>
                  </a:cubicBezTo>
                  <a:cubicBezTo>
                    <a:pt x="78" y="67"/>
                    <a:pt x="78" y="68"/>
                    <a:pt x="78" y="68"/>
                  </a:cubicBezTo>
                  <a:cubicBezTo>
                    <a:pt x="78" y="68"/>
                    <a:pt x="78" y="68"/>
                    <a:pt x="78" y="69"/>
                  </a:cubicBezTo>
                  <a:cubicBezTo>
                    <a:pt x="78" y="69"/>
                    <a:pt x="78" y="69"/>
                    <a:pt x="78" y="69"/>
                  </a:cubicBezTo>
                  <a:cubicBezTo>
                    <a:pt x="78" y="69"/>
                    <a:pt x="78" y="70"/>
                    <a:pt x="78" y="70"/>
                  </a:cubicBezTo>
                  <a:cubicBezTo>
                    <a:pt x="78" y="72"/>
                    <a:pt x="79" y="73"/>
                    <a:pt x="79" y="74"/>
                  </a:cubicBezTo>
                  <a:cubicBezTo>
                    <a:pt x="79" y="74"/>
                    <a:pt x="79" y="75"/>
                    <a:pt x="78" y="75"/>
                  </a:cubicBezTo>
                  <a:cubicBezTo>
                    <a:pt x="79" y="76"/>
                    <a:pt x="79" y="77"/>
                    <a:pt x="79" y="77"/>
                  </a:cubicBezTo>
                  <a:cubicBezTo>
                    <a:pt x="79" y="78"/>
                    <a:pt x="79" y="78"/>
                    <a:pt x="79" y="79"/>
                  </a:cubicBezTo>
                  <a:cubicBezTo>
                    <a:pt x="79" y="80"/>
                    <a:pt x="79" y="81"/>
                    <a:pt x="79" y="81"/>
                  </a:cubicBezTo>
                  <a:cubicBezTo>
                    <a:pt x="80" y="82"/>
                    <a:pt x="80" y="83"/>
                    <a:pt x="80" y="84"/>
                  </a:cubicBezTo>
                  <a:cubicBezTo>
                    <a:pt x="80" y="84"/>
                    <a:pt x="80" y="84"/>
                    <a:pt x="80" y="85"/>
                  </a:cubicBezTo>
                  <a:cubicBezTo>
                    <a:pt x="81" y="85"/>
                    <a:pt x="81" y="86"/>
                    <a:pt x="81" y="87"/>
                  </a:cubicBezTo>
                  <a:cubicBezTo>
                    <a:pt x="81" y="87"/>
                    <a:pt x="81" y="87"/>
                    <a:pt x="81" y="87"/>
                  </a:cubicBezTo>
                  <a:cubicBezTo>
                    <a:pt x="81" y="88"/>
                    <a:pt x="81" y="89"/>
                    <a:pt x="81" y="89"/>
                  </a:cubicBezTo>
                  <a:cubicBezTo>
                    <a:pt x="80" y="91"/>
                    <a:pt x="79" y="92"/>
                    <a:pt x="79" y="94"/>
                  </a:cubicBezTo>
                  <a:cubicBezTo>
                    <a:pt x="79" y="95"/>
                    <a:pt x="79" y="95"/>
                    <a:pt x="78" y="96"/>
                  </a:cubicBezTo>
                  <a:cubicBezTo>
                    <a:pt x="78" y="96"/>
                    <a:pt x="76" y="96"/>
                    <a:pt x="76" y="96"/>
                  </a:cubicBezTo>
                  <a:cubicBezTo>
                    <a:pt x="75" y="96"/>
                    <a:pt x="75" y="96"/>
                    <a:pt x="74" y="96"/>
                  </a:cubicBezTo>
                  <a:cubicBezTo>
                    <a:pt x="73" y="96"/>
                    <a:pt x="73" y="94"/>
                    <a:pt x="73" y="94"/>
                  </a:cubicBezTo>
                  <a:cubicBezTo>
                    <a:pt x="72" y="93"/>
                    <a:pt x="71" y="94"/>
                    <a:pt x="71" y="93"/>
                  </a:cubicBezTo>
                  <a:cubicBezTo>
                    <a:pt x="70" y="93"/>
                    <a:pt x="69" y="91"/>
                    <a:pt x="69" y="90"/>
                  </a:cubicBezTo>
                  <a:cubicBezTo>
                    <a:pt x="69" y="89"/>
                    <a:pt x="70" y="89"/>
                    <a:pt x="70" y="89"/>
                  </a:cubicBezTo>
                  <a:cubicBezTo>
                    <a:pt x="70" y="89"/>
                    <a:pt x="70" y="89"/>
                    <a:pt x="70" y="89"/>
                  </a:cubicBezTo>
                  <a:cubicBezTo>
                    <a:pt x="70" y="87"/>
                    <a:pt x="68" y="86"/>
                    <a:pt x="67" y="84"/>
                  </a:cubicBezTo>
                  <a:cubicBezTo>
                    <a:pt x="67" y="83"/>
                    <a:pt x="66" y="83"/>
                    <a:pt x="66" y="82"/>
                  </a:cubicBezTo>
                  <a:cubicBezTo>
                    <a:pt x="66" y="82"/>
                    <a:pt x="65" y="81"/>
                    <a:pt x="65" y="81"/>
                  </a:cubicBezTo>
                  <a:cubicBezTo>
                    <a:pt x="65" y="80"/>
                    <a:pt x="64" y="79"/>
                    <a:pt x="64" y="79"/>
                  </a:cubicBezTo>
                  <a:cubicBezTo>
                    <a:pt x="63" y="78"/>
                    <a:pt x="63" y="78"/>
                    <a:pt x="62" y="77"/>
                  </a:cubicBezTo>
                  <a:cubicBezTo>
                    <a:pt x="62" y="77"/>
                    <a:pt x="62" y="77"/>
                    <a:pt x="62" y="76"/>
                  </a:cubicBezTo>
                  <a:cubicBezTo>
                    <a:pt x="62" y="76"/>
                    <a:pt x="61" y="76"/>
                    <a:pt x="61" y="75"/>
                  </a:cubicBezTo>
                  <a:cubicBezTo>
                    <a:pt x="61" y="75"/>
                    <a:pt x="60" y="74"/>
                    <a:pt x="60" y="74"/>
                  </a:cubicBezTo>
                  <a:cubicBezTo>
                    <a:pt x="60" y="74"/>
                    <a:pt x="60" y="73"/>
                    <a:pt x="59" y="73"/>
                  </a:cubicBezTo>
                  <a:cubicBezTo>
                    <a:pt x="59" y="73"/>
                    <a:pt x="59" y="73"/>
                    <a:pt x="59" y="73"/>
                  </a:cubicBezTo>
                  <a:cubicBezTo>
                    <a:pt x="59" y="72"/>
                    <a:pt x="58" y="72"/>
                    <a:pt x="58" y="72"/>
                  </a:cubicBezTo>
                  <a:cubicBezTo>
                    <a:pt x="58" y="71"/>
                    <a:pt x="58" y="70"/>
                    <a:pt x="57" y="70"/>
                  </a:cubicBezTo>
                  <a:cubicBezTo>
                    <a:pt x="57" y="69"/>
                    <a:pt x="56" y="69"/>
                    <a:pt x="55" y="68"/>
                  </a:cubicBezTo>
                  <a:cubicBezTo>
                    <a:pt x="54" y="67"/>
                    <a:pt x="54" y="65"/>
                    <a:pt x="53" y="64"/>
                  </a:cubicBezTo>
                  <a:cubicBezTo>
                    <a:pt x="52" y="64"/>
                    <a:pt x="52" y="63"/>
                    <a:pt x="51" y="63"/>
                  </a:cubicBezTo>
                  <a:cubicBezTo>
                    <a:pt x="51" y="63"/>
                    <a:pt x="51" y="62"/>
                    <a:pt x="50" y="62"/>
                  </a:cubicBezTo>
                  <a:cubicBezTo>
                    <a:pt x="50" y="61"/>
                    <a:pt x="49" y="60"/>
                    <a:pt x="49" y="60"/>
                  </a:cubicBezTo>
                  <a:cubicBezTo>
                    <a:pt x="48" y="59"/>
                    <a:pt x="48" y="59"/>
                    <a:pt x="47" y="58"/>
                  </a:cubicBezTo>
                  <a:cubicBezTo>
                    <a:pt x="47" y="58"/>
                    <a:pt x="46" y="56"/>
                    <a:pt x="46" y="56"/>
                  </a:cubicBezTo>
                  <a:cubicBezTo>
                    <a:pt x="46" y="56"/>
                    <a:pt x="45" y="56"/>
                    <a:pt x="45" y="56"/>
                  </a:cubicBezTo>
                  <a:cubicBezTo>
                    <a:pt x="44" y="55"/>
                    <a:pt x="44" y="55"/>
                    <a:pt x="44" y="54"/>
                  </a:cubicBezTo>
                  <a:cubicBezTo>
                    <a:pt x="43" y="54"/>
                    <a:pt x="44" y="53"/>
                    <a:pt x="43" y="52"/>
                  </a:cubicBezTo>
                  <a:cubicBezTo>
                    <a:pt x="43" y="52"/>
                    <a:pt x="43" y="52"/>
                    <a:pt x="43" y="52"/>
                  </a:cubicBezTo>
                  <a:cubicBezTo>
                    <a:pt x="42" y="52"/>
                    <a:pt x="42" y="52"/>
                    <a:pt x="42" y="52"/>
                  </a:cubicBezTo>
                  <a:cubicBezTo>
                    <a:pt x="42" y="52"/>
                    <a:pt x="42" y="51"/>
                    <a:pt x="41" y="50"/>
                  </a:cubicBezTo>
                  <a:cubicBezTo>
                    <a:pt x="41" y="50"/>
                    <a:pt x="41" y="50"/>
                    <a:pt x="41" y="50"/>
                  </a:cubicBezTo>
                  <a:cubicBezTo>
                    <a:pt x="40" y="49"/>
                    <a:pt x="40" y="49"/>
                    <a:pt x="40" y="49"/>
                  </a:cubicBezTo>
                  <a:cubicBezTo>
                    <a:pt x="39" y="48"/>
                    <a:pt x="39" y="48"/>
                    <a:pt x="39" y="48"/>
                  </a:cubicBezTo>
                  <a:cubicBezTo>
                    <a:pt x="39" y="47"/>
                    <a:pt x="38" y="46"/>
                    <a:pt x="37" y="46"/>
                  </a:cubicBezTo>
                  <a:cubicBezTo>
                    <a:pt x="37" y="46"/>
                    <a:pt x="37" y="46"/>
                    <a:pt x="36" y="46"/>
                  </a:cubicBezTo>
                  <a:cubicBezTo>
                    <a:pt x="36" y="46"/>
                    <a:pt x="36" y="46"/>
                    <a:pt x="36" y="46"/>
                  </a:cubicBezTo>
                  <a:cubicBezTo>
                    <a:pt x="37" y="48"/>
                    <a:pt x="37" y="49"/>
                    <a:pt x="38" y="51"/>
                  </a:cubicBezTo>
                  <a:cubicBezTo>
                    <a:pt x="38" y="51"/>
                    <a:pt x="38" y="52"/>
                    <a:pt x="38" y="52"/>
                  </a:cubicBezTo>
                  <a:cubicBezTo>
                    <a:pt x="38" y="52"/>
                    <a:pt x="39" y="53"/>
                    <a:pt x="39" y="53"/>
                  </a:cubicBezTo>
                  <a:cubicBezTo>
                    <a:pt x="39" y="53"/>
                    <a:pt x="39" y="54"/>
                    <a:pt x="39" y="54"/>
                  </a:cubicBezTo>
                  <a:cubicBezTo>
                    <a:pt x="39" y="55"/>
                    <a:pt x="39" y="56"/>
                    <a:pt x="39" y="57"/>
                  </a:cubicBezTo>
                  <a:cubicBezTo>
                    <a:pt x="40" y="58"/>
                    <a:pt x="40" y="59"/>
                    <a:pt x="40" y="59"/>
                  </a:cubicBezTo>
                  <a:cubicBezTo>
                    <a:pt x="41" y="60"/>
                    <a:pt x="40" y="61"/>
                    <a:pt x="40" y="61"/>
                  </a:cubicBezTo>
                  <a:cubicBezTo>
                    <a:pt x="41" y="62"/>
                    <a:pt x="41" y="64"/>
                    <a:pt x="42" y="65"/>
                  </a:cubicBezTo>
                  <a:cubicBezTo>
                    <a:pt x="42" y="66"/>
                    <a:pt x="42" y="67"/>
                    <a:pt x="42" y="68"/>
                  </a:cubicBezTo>
                  <a:cubicBezTo>
                    <a:pt x="42" y="68"/>
                    <a:pt x="42" y="68"/>
                    <a:pt x="42" y="68"/>
                  </a:cubicBezTo>
                  <a:cubicBezTo>
                    <a:pt x="43" y="69"/>
                    <a:pt x="42" y="69"/>
                    <a:pt x="42" y="70"/>
                  </a:cubicBezTo>
                  <a:cubicBezTo>
                    <a:pt x="43" y="71"/>
                    <a:pt x="45" y="71"/>
                    <a:pt x="45" y="71"/>
                  </a:cubicBezTo>
                  <a:cubicBezTo>
                    <a:pt x="46" y="72"/>
                    <a:pt x="46" y="72"/>
                    <a:pt x="47" y="72"/>
                  </a:cubicBezTo>
                  <a:cubicBezTo>
                    <a:pt x="47" y="72"/>
                    <a:pt x="48" y="73"/>
                    <a:pt x="48" y="73"/>
                  </a:cubicBezTo>
                  <a:cubicBezTo>
                    <a:pt x="49" y="73"/>
                    <a:pt x="49" y="73"/>
                    <a:pt x="49" y="73"/>
                  </a:cubicBezTo>
                  <a:cubicBezTo>
                    <a:pt x="49" y="73"/>
                    <a:pt x="50" y="73"/>
                    <a:pt x="50" y="73"/>
                  </a:cubicBezTo>
                  <a:cubicBezTo>
                    <a:pt x="52" y="73"/>
                    <a:pt x="56" y="76"/>
                    <a:pt x="56" y="78"/>
                  </a:cubicBezTo>
                  <a:cubicBezTo>
                    <a:pt x="57" y="79"/>
                    <a:pt x="56" y="79"/>
                    <a:pt x="56" y="80"/>
                  </a:cubicBezTo>
                  <a:cubicBezTo>
                    <a:pt x="56" y="81"/>
                    <a:pt x="56" y="81"/>
                    <a:pt x="56" y="82"/>
                  </a:cubicBezTo>
                  <a:cubicBezTo>
                    <a:pt x="56" y="83"/>
                    <a:pt x="55" y="83"/>
                    <a:pt x="54" y="83"/>
                  </a:cubicBezTo>
                  <a:cubicBezTo>
                    <a:pt x="54" y="83"/>
                    <a:pt x="54" y="84"/>
                    <a:pt x="54" y="84"/>
                  </a:cubicBezTo>
                  <a:cubicBezTo>
                    <a:pt x="54" y="84"/>
                    <a:pt x="53" y="85"/>
                    <a:pt x="52" y="85"/>
                  </a:cubicBezTo>
                  <a:cubicBezTo>
                    <a:pt x="52" y="85"/>
                    <a:pt x="51" y="85"/>
                    <a:pt x="51" y="85"/>
                  </a:cubicBezTo>
                  <a:cubicBezTo>
                    <a:pt x="50" y="85"/>
                    <a:pt x="50" y="85"/>
                    <a:pt x="50" y="85"/>
                  </a:cubicBezTo>
                  <a:cubicBezTo>
                    <a:pt x="49" y="85"/>
                    <a:pt x="49" y="85"/>
                    <a:pt x="48" y="85"/>
                  </a:cubicBezTo>
                  <a:cubicBezTo>
                    <a:pt x="48" y="85"/>
                    <a:pt x="47" y="85"/>
                    <a:pt x="48" y="85"/>
                  </a:cubicBezTo>
                  <a:cubicBezTo>
                    <a:pt x="48" y="87"/>
                    <a:pt x="49" y="88"/>
                    <a:pt x="49" y="89"/>
                  </a:cubicBezTo>
                  <a:cubicBezTo>
                    <a:pt x="49" y="90"/>
                    <a:pt x="49" y="90"/>
                    <a:pt x="49" y="90"/>
                  </a:cubicBezTo>
                  <a:cubicBezTo>
                    <a:pt x="50" y="90"/>
                    <a:pt x="50" y="91"/>
                    <a:pt x="50" y="92"/>
                  </a:cubicBezTo>
                  <a:cubicBezTo>
                    <a:pt x="51" y="93"/>
                    <a:pt x="51" y="94"/>
                    <a:pt x="52" y="94"/>
                  </a:cubicBezTo>
                  <a:cubicBezTo>
                    <a:pt x="52" y="94"/>
                    <a:pt x="52" y="95"/>
                    <a:pt x="53" y="95"/>
                  </a:cubicBezTo>
                  <a:cubicBezTo>
                    <a:pt x="53" y="95"/>
                    <a:pt x="53" y="95"/>
                    <a:pt x="53" y="95"/>
                  </a:cubicBezTo>
                  <a:cubicBezTo>
                    <a:pt x="54" y="96"/>
                    <a:pt x="54" y="96"/>
                    <a:pt x="55" y="97"/>
                  </a:cubicBezTo>
                  <a:cubicBezTo>
                    <a:pt x="55" y="97"/>
                    <a:pt x="55" y="97"/>
                    <a:pt x="56" y="97"/>
                  </a:cubicBezTo>
                  <a:cubicBezTo>
                    <a:pt x="56" y="97"/>
                    <a:pt x="56" y="98"/>
                    <a:pt x="56" y="98"/>
                  </a:cubicBezTo>
                  <a:cubicBezTo>
                    <a:pt x="57" y="98"/>
                    <a:pt x="58" y="98"/>
                    <a:pt x="59" y="99"/>
                  </a:cubicBezTo>
                  <a:cubicBezTo>
                    <a:pt x="59" y="99"/>
                    <a:pt x="60" y="100"/>
                    <a:pt x="60" y="100"/>
                  </a:cubicBezTo>
                  <a:cubicBezTo>
                    <a:pt x="61" y="100"/>
                    <a:pt x="61" y="100"/>
                    <a:pt x="62" y="100"/>
                  </a:cubicBezTo>
                  <a:cubicBezTo>
                    <a:pt x="62" y="101"/>
                    <a:pt x="62" y="101"/>
                    <a:pt x="63" y="101"/>
                  </a:cubicBezTo>
                  <a:cubicBezTo>
                    <a:pt x="63" y="101"/>
                    <a:pt x="64" y="102"/>
                    <a:pt x="64" y="102"/>
                  </a:cubicBezTo>
                  <a:cubicBezTo>
                    <a:pt x="64" y="102"/>
                    <a:pt x="66" y="102"/>
                    <a:pt x="66" y="102"/>
                  </a:cubicBezTo>
                  <a:cubicBezTo>
                    <a:pt x="67" y="102"/>
                    <a:pt x="68" y="102"/>
                    <a:pt x="69" y="102"/>
                  </a:cubicBezTo>
                  <a:cubicBezTo>
                    <a:pt x="69" y="102"/>
                    <a:pt x="70" y="104"/>
                    <a:pt x="70" y="105"/>
                  </a:cubicBezTo>
                  <a:cubicBezTo>
                    <a:pt x="70" y="106"/>
                    <a:pt x="69" y="106"/>
                    <a:pt x="68" y="107"/>
                  </a:cubicBezTo>
                  <a:cubicBezTo>
                    <a:pt x="68" y="107"/>
                    <a:pt x="67" y="107"/>
                    <a:pt x="67" y="108"/>
                  </a:cubicBezTo>
                  <a:cubicBezTo>
                    <a:pt x="66" y="108"/>
                    <a:pt x="65" y="109"/>
                    <a:pt x="64" y="109"/>
                  </a:cubicBezTo>
                  <a:cubicBezTo>
                    <a:pt x="63" y="110"/>
                    <a:pt x="63" y="110"/>
                    <a:pt x="62" y="110"/>
                  </a:cubicBezTo>
                  <a:cubicBezTo>
                    <a:pt x="61" y="110"/>
                    <a:pt x="61" y="110"/>
                    <a:pt x="60" y="110"/>
                  </a:cubicBezTo>
                  <a:cubicBezTo>
                    <a:pt x="60" y="111"/>
                    <a:pt x="59" y="111"/>
                    <a:pt x="59" y="111"/>
                  </a:cubicBezTo>
                  <a:cubicBezTo>
                    <a:pt x="58" y="111"/>
                    <a:pt x="58" y="111"/>
                    <a:pt x="58" y="111"/>
                  </a:cubicBezTo>
                  <a:cubicBezTo>
                    <a:pt x="57" y="111"/>
                    <a:pt x="57" y="111"/>
                    <a:pt x="56" y="111"/>
                  </a:cubicBezTo>
                  <a:cubicBezTo>
                    <a:pt x="56" y="111"/>
                    <a:pt x="55" y="111"/>
                    <a:pt x="54" y="111"/>
                  </a:cubicBezTo>
                  <a:cubicBezTo>
                    <a:pt x="53" y="111"/>
                    <a:pt x="52" y="111"/>
                    <a:pt x="50" y="111"/>
                  </a:cubicBezTo>
                  <a:cubicBezTo>
                    <a:pt x="50" y="112"/>
                    <a:pt x="50" y="112"/>
                    <a:pt x="49" y="112"/>
                  </a:cubicBezTo>
                  <a:cubicBezTo>
                    <a:pt x="49" y="111"/>
                    <a:pt x="49" y="111"/>
                    <a:pt x="49" y="111"/>
                  </a:cubicBezTo>
                  <a:cubicBezTo>
                    <a:pt x="48" y="111"/>
                    <a:pt x="48" y="111"/>
                    <a:pt x="47" y="111"/>
                  </a:cubicBezTo>
                  <a:cubicBezTo>
                    <a:pt x="47" y="111"/>
                    <a:pt x="47" y="111"/>
                    <a:pt x="46" y="111"/>
                  </a:cubicBezTo>
                  <a:cubicBezTo>
                    <a:pt x="46" y="111"/>
                    <a:pt x="46" y="111"/>
                    <a:pt x="45" y="111"/>
                  </a:cubicBezTo>
                  <a:cubicBezTo>
                    <a:pt x="45" y="111"/>
                    <a:pt x="44" y="111"/>
                    <a:pt x="44" y="110"/>
                  </a:cubicBezTo>
                  <a:cubicBezTo>
                    <a:pt x="42" y="110"/>
                    <a:pt x="41" y="109"/>
                    <a:pt x="40" y="109"/>
                  </a:cubicBezTo>
                  <a:cubicBezTo>
                    <a:pt x="40" y="108"/>
                    <a:pt x="40" y="108"/>
                    <a:pt x="39" y="108"/>
                  </a:cubicBezTo>
                  <a:cubicBezTo>
                    <a:pt x="39" y="107"/>
                    <a:pt x="38" y="107"/>
                    <a:pt x="38" y="106"/>
                  </a:cubicBezTo>
                  <a:cubicBezTo>
                    <a:pt x="37" y="105"/>
                    <a:pt x="37" y="104"/>
                    <a:pt x="37" y="102"/>
                  </a:cubicBezTo>
                  <a:cubicBezTo>
                    <a:pt x="37" y="102"/>
                    <a:pt x="38" y="101"/>
                    <a:pt x="38" y="101"/>
                  </a:cubicBezTo>
                  <a:cubicBezTo>
                    <a:pt x="38" y="99"/>
                    <a:pt x="39" y="97"/>
                    <a:pt x="41" y="98"/>
                  </a:cubicBezTo>
                  <a:cubicBezTo>
                    <a:pt x="41" y="98"/>
                    <a:pt x="41" y="98"/>
                    <a:pt x="41" y="98"/>
                  </a:cubicBezTo>
                  <a:cubicBezTo>
                    <a:pt x="41" y="98"/>
                    <a:pt x="42" y="98"/>
                    <a:pt x="42" y="98"/>
                  </a:cubicBezTo>
                  <a:cubicBezTo>
                    <a:pt x="43" y="98"/>
                    <a:pt x="43" y="98"/>
                    <a:pt x="43" y="98"/>
                  </a:cubicBezTo>
                  <a:cubicBezTo>
                    <a:pt x="44" y="98"/>
                    <a:pt x="45" y="98"/>
                    <a:pt x="45" y="98"/>
                  </a:cubicBezTo>
                  <a:cubicBezTo>
                    <a:pt x="45" y="97"/>
                    <a:pt x="42" y="95"/>
                    <a:pt x="42" y="95"/>
                  </a:cubicBezTo>
                  <a:cubicBezTo>
                    <a:pt x="41" y="94"/>
                    <a:pt x="40" y="93"/>
                    <a:pt x="39" y="92"/>
                  </a:cubicBezTo>
                  <a:cubicBezTo>
                    <a:pt x="39" y="91"/>
                    <a:pt x="38" y="90"/>
                    <a:pt x="38" y="88"/>
                  </a:cubicBezTo>
                  <a:cubicBezTo>
                    <a:pt x="37" y="88"/>
                    <a:pt x="37" y="88"/>
                    <a:pt x="37" y="87"/>
                  </a:cubicBezTo>
                  <a:cubicBezTo>
                    <a:pt x="36" y="87"/>
                    <a:pt x="36" y="86"/>
                    <a:pt x="36" y="86"/>
                  </a:cubicBezTo>
                  <a:cubicBezTo>
                    <a:pt x="36" y="86"/>
                    <a:pt x="36" y="85"/>
                    <a:pt x="36" y="85"/>
                  </a:cubicBezTo>
                  <a:cubicBezTo>
                    <a:pt x="35" y="84"/>
                    <a:pt x="35" y="84"/>
                    <a:pt x="35" y="84"/>
                  </a:cubicBezTo>
                  <a:cubicBezTo>
                    <a:pt x="34" y="82"/>
                    <a:pt x="34" y="81"/>
                    <a:pt x="33" y="80"/>
                  </a:cubicBezTo>
                  <a:cubicBezTo>
                    <a:pt x="32" y="79"/>
                    <a:pt x="30" y="79"/>
                    <a:pt x="29" y="78"/>
                  </a:cubicBezTo>
                  <a:cubicBezTo>
                    <a:pt x="29" y="78"/>
                    <a:pt x="28" y="78"/>
                    <a:pt x="28" y="78"/>
                  </a:cubicBezTo>
                  <a:cubicBezTo>
                    <a:pt x="27" y="77"/>
                    <a:pt x="26" y="77"/>
                    <a:pt x="26" y="77"/>
                  </a:cubicBezTo>
                  <a:cubicBezTo>
                    <a:pt x="25" y="76"/>
                    <a:pt x="24" y="76"/>
                    <a:pt x="24" y="75"/>
                  </a:cubicBezTo>
                  <a:cubicBezTo>
                    <a:pt x="23" y="75"/>
                    <a:pt x="23" y="75"/>
                    <a:pt x="22" y="75"/>
                  </a:cubicBezTo>
                  <a:cubicBezTo>
                    <a:pt x="21" y="75"/>
                    <a:pt x="19" y="74"/>
                    <a:pt x="18" y="73"/>
                  </a:cubicBezTo>
                  <a:cubicBezTo>
                    <a:pt x="17" y="73"/>
                    <a:pt x="16" y="72"/>
                    <a:pt x="15" y="72"/>
                  </a:cubicBezTo>
                  <a:cubicBezTo>
                    <a:pt x="15" y="71"/>
                    <a:pt x="14" y="71"/>
                    <a:pt x="14" y="71"/>
                  </a:cubicBezTo>
                  <a:cubicBezTo>
                    <a:pt x="13" y="71"/>
                    <a:pt x="13" y="71"/>
                    <a:pt x="13" y="71"/>
                  </a:cubicBezTo>
                  <a:cubicBezTo>
                    <a:pt x="13" y="71"/>
                    <a:pt x="13" y="72"/>
                    <a:pt x="13" y="72"/>
                  </a:cubicBezTo>
                  <a:cubicBezTo>
                    <a:pt x="13" y="74"/>
                    <a:pt x="12" y="75"/>
                    <a:pt x="11" y="76"/>
                  </a:cubicBezTo>
                  <a:cubicBezTo>
                    <a:pt x="11" y="76"/>
                    <a:pt x="10" y="77"/>
                    <a:pt x="10" y="78"/>
                  </a:cubicBezTo>
                  <a:cubicBezTo>
                    <a:pt x="9" y="78"/>
                    <a:pt x="9" y="78"/>
                    <a:pt x="8" y="78"/>
                  </a:cubicBezTo>
                  <a:cubicBezTo>
                    <a:pt x="8" y="78"/>
                    <a:pt x="8" y="78"/>
                    <a:pt x="8" y="78"/>
                  </a:cubicBezTo>
                  <a:cubicBezTo>
                    <a:pt x="6" y="79"/>
                    <a:pt x="5" y="77"/>
                    <a:pt x="3" y="77"/>
                  </a:cubicBezTo>
                  <a:cubicBezTo>
                    <a:pt x="3" y="77"/>
                    <a:pt x="3" y="76"/>
                    <a:pt x="3" y="76"/>
                  </a:cubicBezTo>
                  <a:cubicBezTo>
                    <a:pt x="3" y="76"/>
                    <a:pt x="3" y="76"/>
                    <a:pt x="3" y="76"/>
                  </a:cubicBezTo>
                  <a:cubicBezTo>
                    <a:pt x="3" y="76"/>
                    <a:pt x="3" y="75"/>
                    <a:pt x="3" y="74"/>
                  </a:cubicBezTo>
                  <a:cubicBezTo>
                    <a:pt x="2" y="74"/>
                    <a:pt x="2" y="74"/>
                    <a:pt x="2" y="73"/>
                  </a:cubicBezTo>
                  <a:cubicBezTo>
                    <a:pt x="2" y="73"/>
                    <a:pt x="2" y="73"/>
                    <a:pt x="2" y="72"/>
                  </a:cubicBezTo>
                  <a:cubicBezTo>
                    <a:pt x="2" y="71"/>
                    <a:pt x="2" y="69"/>
                    <a:pt x="2" y="68"/>
                  </a:cubicBezTo>
                  <a:cubicBezTo>
                    <a:pt x="1" y="67"/>
                    <a:pt x="1" y="66"/>
                    <a:pt x="1" y="65"/>
                  </a:cubicBezTo>
                  <a:cubicBezTo>
                    <a:pt x="1" y="65"/>
                    <a:pt x="1" y="64"/>
                    <a:pt x="1" y="64"/>
                  </a:cubicBezTo>
                  <a:cubicBezTo>
                    <a:pt x="1" y="63"/>
                    <a:pt x="1" y="62"/>
                    <a:pt x="0" y="62"/>
                  </a:cubicBezTo>
                  <a:cubicBezTo>
                    <a:pt x="0" y="61"/>
                    <a:pt x="1" y="61"/>
                    <a:pt x="1" y="61"/>
                  </a:cubicBezTo>
                  <a:cubicBezTo>
                    <a:pt x="0" y="60"/>
                    <a:pt x="0" y="59"/>
                    <a:pt x="0" y="58"/>
                  </a:cubicBezTo>
                  <a:cubicBezTo>
                    <a:pt x="0" y="58"/>
                    <a:pt x="0" y="58"/>
                    <a:pt x="0" y="58"/>
                  </a:cubicBezTo>
                  <a:cubicBezTo>
                    <a:pt x="0" y="57"/>
                    <a:pt x="0" y="57"/>
                    <a:pt x="0" y="57"/>
                  </a:cubicBezTo>
                  <a:cubicBezTo>
                    <a:pt x="0" y="57"/>
                    <a:pt x="0" y="57"/>
                    <a:pt x="0" y="57"/>
                  </a:cubicBezTo>
                  <a:cubicBezTo>
                    <a:pt x="0" y="57"/>
                    <a:pt x="0" y="57"/>
                    <a:pt x="0" y="57"/>
                  </a:cubicBezTo>
                  <a:cubicBezTo>
                    <a:pt x="0" y="57"/>
                    <a:pt x="0" y="57"/>
                    <a:pt x="0" y="57"/>
                  </a:cubicBezTo>
                  <a:cubicBezTo>
                    <a:pt x="0" y="57"/>
                    <a:pt x="0" y="56"/>
                    <a:pt x="0" y="56"/>
                  </a:cubicBezTo>
                  <a:cubicBezTo>
                    <a:pt x="0" y="55"/>
                    <a:pt x="0" y="54"/>
                    <a:pt x="0" y="53"/>
                  </a:cubicBezTo>
                  <a:cubicBezTo>
                    <a:pt x="0" y="53"/>
                    <a:pt x="0" y="53"/>
                    <a:pt x="0" y="52"/>
                  </a:cubicBezTo>
                  <a:cubicBezTo>
                    <a:pt x="0" y="52"/>
                    <a:pt x="0" y="52"/>
                    <a:pt x="0" y="51"/>
                  </a:cubicBezTo>
                  <a:cubicBezTo>
                    <a:pt x="0" y="51"/>
                    <a:pt x="0" y="51"/>
                    <a:pt x="0" y="50"/>
                  </a:cubicBezTo>
                  <a:cubicBezTo>
                    <a:pt x="0" y="50"/>
                    <a:pt x="0" y="50"/>
                    <a:pt x="0" y="49"/>
                  </a:cubicBezTo>
                  <a:cubicBezTo>
                    <a:pt x="0" y="48"/>
                    <a:pt x="0" y="48"/>
                    <a:pt x="0" y="47"/>
                  </a:cubicBezTo>
                  <a:cubicBezTo>
                    <a:pt x="0" y="46"/>
                    <a:pt x="0" y="46"/>
                    <a:pt x="0" y="45"/>
                  </a:cubicBezTo>
                  <a:cubicBezTo>
                    <a:pt x="0" y="45"/>
                    <a:pt x="0" y="43"/>
                    <a:pt x="0" y="43"/>
                  </a:cubicBezTo>
                  <a:cubicBezTo>
                    <a:pt x="0" y="43"/>
                    <a:pt x="0" y="43"/>
                    <a:pt x="0" y="43"/>
                  </a:cubicBezTo>
                  <a:cubicBezTo>
                    <a:pt x="0" y="42"/>
                    <a:pt x="0" y="41"/>
                    <a:pt x="0" y="40"/>
                  </a:cubicBezTo>
                  <a:cubicBezTo>
                    <a:pt x="0" y="40"/>
                    <a:pt x="0" y="39"/>
                    <a:pt x="0" y="39"/>
                  </a:cubicBezTo>
                  <a:cubicBezTo>
                    <a:pt x="0" y="38"/>
                    <a:pt x="0" y="38"/>
                    <a:pt x="0" y="38"/>
                  </a:cubicBezTo>
                  <a:cubicBezTo>
                    <a:pt x="0" y="38"/>
                    <a:pt x="0" y="38"/>
                    <a:pt x="0" y="38"/>
                  </a:cubicBezTo>
                  <a:cubicBezTo>
                    <a:pt x="0" y="37"/>
                    <a:pt x="0" y="36"/>
                    <a:pt x="0" y="35"/>
                  </a:cubicBezTo>
                  <a:cubicBezTo>
                    <a:pt x="0" y="35"/>
                    <a:pt x="0" y="34"/>
                    <a:pt x="0" y="33"/>
                  </a:cubicBezTo>
                  <a:cubicBezTo>
                    <a:pt x="0" y="33"/>
                    <a:pt x="0" y="33"/>
                    <a:pt x="0" y="33"/>
                  </a:cubicBezTo>
                  <a:cubicBezTo>
                    <a:pt x="0" y="32"/>
                    <a:pt x="0" y="32"/>
                    <a:pt x="0" y="31"/>
                  </a:cubicBezTo>
                  <a:cubicBezTo>
                    <a:pt x="0" y="31"/>
                    <a:pt x="1" y="30"/>
                    <a:pt x="1" y="30"/>
                  </a:cubicBezTo>
                  <a:cubicBezTo>
                    <a:pt x="1" y="30"/>
                    <a:pt x="1" y="29"/>
                    <a:pt x="1" y="29"/>
                  </a:cubicBezTo>
                  <a:cubicBezTo>
                    <a:pt x="1" y="28"/>
                    <a:pt x="1" y="28"/>
                    <a:pt x="1" y="27"/>
                  </a:cubicBezTo>
                  <a:cubicBezTo>
                    <a:pt x="1" y="26"/>
                    <a:pt x="1" y="25"/>
                    <a:pt x="2" y="24"/>
                  </a:cubicBezTo>
                  <a:cubicBezTo>
                    <a:pt x="2" y="23"/>
                    <a:pt x="2" y="22"/>
                    <a:pt x="2" y="22"/>
                  </a:cubicBezTo>
                  <a:cubicBezTo>
                    <a:pt x="2" y="21"/>
                    <a:pt x="2" y="21"/>
                    <a:pt x="2" y="20"/>
                  </a:cubicBezTo>
                  <a:cubicBezTo>
                    <a:pt x="2" y="20"/>
                    <a:pt x="2" y="19"/>
                    <a:pt x="2" y="19"/>
                  </a:cubicBezTo>
                  <a:cubicBezTo>
                    <a:pt x="2" y="18"/>
                    <a:pt x="2" y="18"/>
                    <a:pt x="2" y="17"/>
                  </a:cubicBezTo>
                  <a:cubicBezTo>
                    <a:pt x="2" y="17"/>
                    <a:pt x="2" y="16"/>
                    <a:pt x="2" y="16"/>
                  </a:cubicBezTo>
                  <a:cubicBezTo>
                    <a:pt x="2" y="16"/>
                    <a:pt x="2" y="15"/>
                    <a:pt x="2" y="15"/>
                  </a:cubicBezTo>
                  <a:cubicBezTo>
                    <a:pt x="2" y="14"/>
                    <a:pt x="2" y="14"/>
                    <a:pt x="2" y="14"/>
                  </a:cubicBezTo>
                  <a:cubicBezTo>
                    <a:pt x="3" y="13"/>
                    <a:pt x="3" y="12"/>
                    <a:pt x="3" y="12"/>
                  </a:cubicBezTo>
                  <a:cubicBezTo>
                    <a:pt x="3" y="11"/>
                    <a:pt x="3" y="10"/>
                    <a:pt x="3" y="9"/>
                  </a:cubicBezTo>
                  <a:cubicBezTo>
                    <a:pt x="3" y="8"/>
                    <a:pt x="4" y="7"/>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8" name="Freeform 16"/>
            <p:cNvSpPr>
              <a:spLocks noEditPoints="1"/>
            </p:cNvSpPr>
            <p:nvPr/>
          </p:nvSpPr>
          <p:spPr bwMode="auto">
            <a:xfrm>
              <a:off x="5203825" y="2532063"/>
              <a:ext cx="1790700" cy="1793875"/>
            </a:xfrm>
            <a:custGeom>
              <a:avLst/>
              <a:gdLst>
                <a:gd name="T0" fmla="*/ 329 w 658"/>
                <a:gd name="T1" fmla="*/ 0 h 658"/>
                <a:gd name="T2" fmla="*/ 658 w 658"/>
                <a:gd name="T3" fmla="*/ 329 h 658"/>
                <a:gd name="T4" fmla="*/ 638 w 658"/>
                <a:gd name="T5" fmla="*/ 440 h 658"/>
                <a:gd name="T6" fmla="*/ 620 w 658"/>
                <a:gd name="T7" fmla="*/ 435 h 658"/>
                <a:gd name="T8" fmla="*/ 638 w 658"/>
                <a:gd name="T9" fmla="*/ 329 h 658"/>
                <a:gd name="T10" fmla="*/ 329 w 658"/>
                <a:gd name="T11" fmla="*/ 20 h 658"/>
                <a:gd name="T12" fmla="*/ 227 w 658"/>
                <a:gd name="T13" fmla="*/ 37 h 658"/>
                <a:gd name="T14" fmla="*/ 219 w 658"/>
                <a:gd name="T15" fmla="*/ 19 h 658"/>
                <a:gd name="T16" fmla="*/ 329 w 658"/>
                <a:gd name="T17" fmla="*/ 0 h 658"/>
                <a:gd name="T18" fmla="*/ 581 w 658"/>
                <a:gd name="T19" fmla="*/ 540 h 658"/>
                <a:gd name="T20" fmla="*/ 329 w 658"/>
                <a:gd name="T21" fmla="*/ 658 h 658"/>
                <a:gd name="T22" fmla="*/ 0 w 658"/>
                <a:gd name="T23" fmla="*/ 329 h 658"/>
                <a:gd name="T24" fmla="*/ 9 w 658"/>
                <a:gd name="T25" fmla="*/ 251 h 658"/>
                <a:gd name="T26" fmla="*/ 25 w 658"/>
                <a:gd name="T27" fmla="*/ 268 h 658"/>
                <a:gd name="T28" fmla="*/ 19 w 658"/>
                <a:gd name="T29" fmla="*/ 329 h 658"/>
                <a:gd name="T30" fmla="*/ 329 w 658"/>
                <a:gd name="T31" fmla="*/ 639 h 658"/>
                <a:gd name="T32" fmla="*/ 555 w 658"/>
                <a:gd name="T33" fmla="*/ 540 h 658"/>
                <a:gd name="T34" fmla="*/ 581 w 658"/>
                <a:gd name="T35" fmla="*/ 540 h 658"/>
                <a:gd name="T36" fmla="*/ 29 w 658"/>
                <a:gd name="T37" fmla="*/ 194 h 658"/>
                <a:gd name="T38" fmla="*/ 116 w 658"/>
                <a:gd name="T39" fmla="*/ 79 h 658"/>
                <a:gd name="T40" fmla="*/ 126 w 658"/>
                <a:gd name="T41" fmla="*/ 95 h 658"/>
                <a:gd name="T42" fmla="*/ 49 w 658"/>
                <a:gd name="T43" fmla="*/ 196 h 658"/>
                <a:gd name="T44" fmla="*/ 29 w 658"/>
                <a:gd name="T45" fmla="*/ 194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58" h="658">
                  <a:moveTo>
                    <a:pt x="329" y="0"/>
                  </a:moveTo>
                  <a:cubicBezTo>
                    <a:pt x="510" y="0"/>
                    <a:pt x="658" y="148"/>
                    <a:pt x="658" y="329"/>
                  </a:cubicBezTo>
                  <a:cubicBezTo>
                    <a:pt x="658" y="368"/>
                    <a:pt x="651" y="405"/>
                    <a:pt x="638" y="440"/>
                  </a:cubicBezTo>
                  <a:cubicBezTo>
                    <a:pt x="620" y="435"/>
                    <a:pt x="620" y="435"/>
                    <a:pt x="620" y="435"/>
                  </a:cubicBezTo>
                  <a:cubicBezTo>
                    <a:pt x="632" y="402"/>
                    <a:pt x="638" y="366"/>
                    <a:pt x="638" y="329"/>
                  </a:cubicBezTo>
                  <a:cubicBezTo>
                    <a:pt x="638" y="159"/>
                    <a:pt x="499" y="20"/>
                    <a:pt x="329" y="20"/>
                  </a:cubicBezTo>
                  <a:cubicBezTo>
                    <a:pt x="293" y="20"/>
                    <a:pt x="259" y="26"/>
                    <a:pt x="227" y="37"/>
                  </a:cubicBezTo>
                  <a:cubicBezTo>
                    <a:pt x="225" y="31"/>
                    <a:pt x="222" y="25"/>
                    <a:pt x="219" y="19"/>
                  </a:cubicBezTo>
                  <a:cubicBezTo>
                    <a:pt x="253" y="7"/>
                    <a:pt x="290" y="0"/>
                    <a:pt x="329" y="0"/>
                  </a:cubicBezTo>
                  <a:close/>
                  <a:moveTo>
                    <a:pt x="581" y="540"/>
                  </a:moveTo>
                  <a:cubicBezTo>
                    <a:pt x="521" y="612"/>
                    <a:pt x="430" y="658"/>
                    <a:pt x="329" y="658"/>
                  </a:cubicBezTo>
                  <a:cubicBezTo>
                    <a:pt x="148" y="658"/>
                    <a:pt x="0" y="510"/>
                    <a:pt x="0" y="329"/>
                  </a:cubicBezTo>
                  <a:cubicBezTo>
                    <a:pt x="0" y="302"/>
                    <a:pt x="3" y="276"/>
                    <a:pt x="9" y="251"/>
                  </a:cubicBezTo>
                  <a:cubicBezTo>
                    <a:pt x="25" y="268"/>
                    <a:pt x="25" y="268"/>
                    <a:pt x="25" y="268"/>
                  </a:cubicBezTo>
                  <a:cubicBezTo>
                    <a:pt x="21" y="288"/>
                    <a:pt x="19" y="308"/>
                    <a:pt x="19" y="329"/>
                  </a:cubicBezTo>
                  <a:cubicBezTo>
                    <a:pt x="19" y="500"/>
                    <a:pt x="158" y="639"/>
                    <a:pt x="329" y="639"/>
                  </a:cubicBezTo>
                  <a:cubicBezTo>
                    <a:pt x="418" y="639"/>
                    <a:pt x="499" y="601"/>
                    <a:pt x="555" y="540"/>
                  </a:cubicBezTo>
                  <a:cubicBezTo>
                    <a:pt x="581" y="540"/>
                    <a:pt x="581" y="540"/>
                    <a:pt x="581" y="540"/>
                  </a:cubicBezTo>
                  <a:close/>
                  <a:moveTo>
                    <a:pt x="29" y="194"/>
                  </a:moveTo>
                  <a:cubicBezTo>
                    <a:pt x="49" y="150"/>
                    <a:pt x="79" y="110"/>
                    <a:pt x="116" y="79"/>
                  </a:cubicBezTo>
                  <a:cubicBezTo>
                    <a:pt x="118" y="85"/>
                    <a:pt x="122" y="90"/>
                    <a:pt x="126" y="95"/>
                  </a:cubicBezTo>
                  <a:cubicBezTo>
                    <a:pt x="94" y="123"/>
                    <a:pt x="68" y="157"/>
                    <a:pt x="49" y="196"/>
                  </a:cubicBezTo>
                  <a:cubicBezTo>
                    <a:pt x="29" y="194"/>
                    <a:pt x="29" y="194"/>
                    <a:pt x="29" y="1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19" name="Freeform 17"/>
            <p:cNvSpPr>
              <a:spLocks/>
            </p:cNvSpPr>
            <p:nvPr/>
          </p:nvSpPr>
          <p:spPr bwMode="auto">
            <a:xfrm>
              <a:off x="5805488" y="4481513"/>
              <a:ext cx="165100" cy="215900"/>
            </a:xfrm>
            <a:custGeom>
              <a:avLst/>
              <a:gdLst>
                <a:gd name="T0" fmla="*/ 52 w 61"/>
                <a:gd name="T1" fmla="*/ 58 h 79"/>
                <a:gd name="T2" fmla="*/ 51 w 61"/>
                <a:gd name="T3" fmla="*/ 60 h 79"/>
                <a:gd name="T4" fmla="*/ 51 w 61"/>
                <a:gd name="T5" fmla="*/ 62 h 79"/>
                <a:gd name="T6" fmla="*/ 50 w 61"/>
                <a:gd name="T7" fmla="*/ 64 h 79"/>
                <a:gd name="T8" fmla="*/ 49 w 61"/>
                <a:gd name="T9" fmla="*/ 66 h 79"/>
                <a:gd name="T10" fmla="*/ 48 w 61"/>
                <a:gd name="T11" fmla="*/ 67 h 79"/>
                <a:gd name="T12" fmla="*/ 44 w 61"/>
                <a:gd name="T13" fmla="*/ 73 h 79"/>
                <a:gd name="T14" fmla="*/ 39 w 61"/>
                <a:gd name="T15" fmla="*/ 76 h 79"/>
                <a:gd name="T16" fmla="*/ 36 w 61"/>
                <a:gd name="T17" fmla="*/ 77 h 79"/>
                <a:gd name="T18" fmla="*/ 33 w 61"/>
                <a:gd name="T19" fmla="*/ 78 h 79"/>
                <a:gd name="T20" fmla="*/ 29 w 61"/>
                <a:gd name="T21" fmla="*/ 79 h 79"/>
                <a:gd name="T22" fmla="*/ 21 w 61"/>
                <a:gd name="T23" fmla="*/ 78 h 79"/>
                <a:gd name="T24" fmla="*/ 17 w 61"/>
                <a:gd name="T25" fmla="*/ 77 h 79"/>
                <a:gd name="T26" fmla="*/ 11 w 61"/>
                <a:gd name="T27" fmla="*/ 74 h 79"/>
                <a:gd name="T28" fmla="*/ 8 w 61"/>
                <a:gd name="T29" fmla="*/ 72 h 79"/>
                <a:gd name="T30" fmla="*/ 6 w 61"/>
                <a:gd name="T31" fmla="*/ 70 h 79"/>
                <a:gd name="T32" fmla="*/ 4 w 61"/>
                <a:gd name="T33" fmla="*/ 67 h 79"/>
                <a:gd name="T34" fmla="*/ 1 w 61"/>
                <a:gd name="T35" fmla="*/ 62 h 79"/>
                <a:gd name="T36" fmla="*/ 0 w 61"/>
                <a:gd name="T37" fmla="*/ 58 h 79"/>
                <a:gd name="T38" fmla="*/ 0 w 61"/>
                <a:gd name="T39" fmla="*/ 58 h 79"/>
                <a:gd name="T40" fmla="*/ 0 w 61"/>
                <a:gd name="T41" fmla="*/ 54 h 79"/>
                <a:gd name="T42" fmla="*/ 0 w 61"/>
                <a:gd name="T43" fmla="*/ 54 h 79"/>
                <a:gd name="T44" fmla="*/ 0 w 61"/>
                <a:gd name="T45" fmla="*/ 50 h 79"/>
                <a:gd name="T46" fmla="*/ 1 w 61"/>
                <a:gd name="T47" fmla="*/ 48 h 79"/>
                <a:gd name="T48" fmla="*/ 1 w 61"/>
                <a:gd name="T49" fmla="*/ 45 h 79"/>
                <a:gd name="T50" fmla="*/ 1 w 61"/>
                <a:gd name="T51" fmla="*/ 45 h 79"/>
                <a:gd name="T52" fmla="*/ 10 w 61"/>
                <a:gd name="T53" fmla="*/ 1 h 79"/>
                <a:gd name="T54" fmla="*/ 12 w 61"/>
                <a:gd name="T55" fmla="*/ 0 h 79"/>
                <a:gd name="T56" fmla="*/ 23 w 61"/>
                <a:gd name="T57" fmla="*/ 2 h 79"/>
                <a:gd name="T58" fmla="*/ 14 w 61"/>
                <a:gd name="T59" fmla="*/ 49 h 79"/>
                <a:gd name="T60" fmla="*/ 15 w 61"/>
                <a:gd name="T61" fmla="*/ 61 h 79"/>
                <a:gd name="T62" fmla="*/ 18 w 61"/>
                <a:gd name="T63" fmla="*/ 65 h 79"/>
                <a:gd name="T64" fmla="*/ 34 w 61"/>
                <a:gd name="T65" fmla="*/ 65 h 79"/>
                <a:gd name="T66" fmla="*/ 39 w 61"/>
                <a:gd name="T67" fmla="*/ 54 h 79"/>
                <a:gd name="T68" fmla="*/ 48 w 61"/>
                <a:gd name="T69" fmla="*/ 7 h 79"/>
                <a:gd name="T70" fmla="*/ 60 w 61"/>
                <a:gd name="T71" fmla="*/ 9 h 79"/>
                <a:gd name="T72" fmla="*/ 61 w 61"/>
                <a:gd name="T73" fmla="*/ 1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1" h="79">
                  <a:moveTo>
                    <a:pt x="52" y="55"/>
                  </a:moveTo>
                  <a:cubicBezTo>
                    <a:pt x="52" y="56"/>
                    <a:pt x="52" y="57"/>
                    <a:pt x="52" y="58"/>
                  </a:cubicBezTo>
                  <a:cubicBezTo>
                    <a:pt x="52" y="58"/>
                    <a:pt x="52" y="58"/>
                    <a:pt x="52" y="58"/>
                  </a:cubicBezTo>
                  <a:cubicBezTo>
                    <a:pt x="52" y="58"/>
                    <a:pt x="52" y="59"/>
                    <a:pt x="51" y="60"/>
                  </a:cubicBezTo>
                  <a:cubicBezTo>
                    <a:pt x="51" y="60"/>
                    <a:pt x="51" y="60"/>
                    <a:pt x="51" y="60"/>
                  </a:cubicBezTo>
                  <a:cubicBezTo>
                    <a:pt x="51" y="61"/>
                    <a:pt x="51" y="61"/>
                    <a:pt x="51" y="62"/>
                  </a:cubicBezTo>
                  <a:cubicBezTo>
                    <a:pt x="51" y="62"/>
                    <a:pt x="51" y="62"/>
                    <a:pt x="51" y="62"/>
                  </a:cubicBezTo>
                  <a:cubicBezTo>
                    <a:pt x="51" y="63"/>
                    <a:pt x="50" y="63"/>
                    <a:pt x="50" y="64"/>
                  </a:cubicBezTo>
                  <a:cubicBezTo>
                    <a:pt x="50" y="64"/>
                    <a:pt x="50" y="64"/>
                    <a:pt x="50" y="64"/>
                  </a:cubicBezTo>
                  <a:cubicBezTo>
                    <a:pt x="50" y="64"/>
                    <a:pt x="50" y="65"/>
                    <a:pt x="49" y="66"/>
                  </a:cubicBezTo>
                  <a:cubicBezTo>
                    <a:pt x="49" y="66"/>
                    <a:pt x="49" y="66"/>
                    <a:pt x="49" y="66"/>
                  </a:cubicBezTo>
                  <a:cubicBezTo>
                    <a:pt x="49" y="66"/>
                    <a:pt x="49" y="67"/>
                    <a:pt x="48" y="67"/>
                  </a:cubicBezTo>
                  <a:cubicBezTo>
                    <a:pt x="48" y="68"/>
                    <a:pt x="47" y="70"/>
                    <a:pt x="46" y="71"/>
                  </a:cubicBezTo>
                  <a:cubicBezTo>
                    <a:pt x="45" y="71"/>
                    <a:pt x="45" y="72"/>
                    <a:pt x="44" y="73"/>
                  </a:cubicBezTo>
                  <a:cubicBezTo>
                    <a:pt x="43" y="73"/>
                    <a:pt x="43" y="74"/>
                    <a:pt x="42" y="75"/>
                  </a:cubicBezTo>
                  <a:cubicBezTo>
                    <a:pt x="41" y="75"/>
                    <a:pt x="40" y="76"/>
                    <a:pt x="39" y="76"/>
                  </a:cubicBezTo>
                  <a:cubicBezTo>
                    <a:pt x="39" y="76"/>
                    <a:pt x="39" y="76"/>
                    <a:pt x="39" y="76"/>
                  </a:cubicBezTo>
                  <a:cubicBezTo>
                    <a:pt x="38" y="77"/>
                    <a:pt x="37" y="77"/>
                    <a:pt x="36" y="77"/>
                  </a:cubicBezTo>
                  <a:cubicBezTo>
                    <a:pt x="36" y="77"/>
                    <a:pt x="36" y="77"/>
                    <a:pt x="36" y="77"/>
                  </a:cubicBezTo>
                  <a:cubicBezTo>
                    <a:pt x="35" y="78"/>
                    <a:pt x="34" y="78"/>
                    <a:pt x="33" y="78"/>
                  </a:cubicBezTo>
                  <a:cubicBezTo>
                    <a:pt x="33" y="78"/>
                    <a:pt x="33" y="78"/>
                    <a:pt x="33" y="78"/>
                  </a:cubicBezTo>
                  <a:cubicBezTo>
                    <a:pt x="32" y="78"/>
                    <a:pt x="31" y="79"/>
                    <a:pt x="29" y="79"/>
                  </a:cubicBezTo>
                  <a:cubicBezTo>
                    <a:pt x="28" y="79"/>
                    <a:pt x="27" y="79"/>
                    <a:pt x="26" y="79"/>
                  </a:cubicBezTo>
                  <a:cubicBezTo>
                    <a:pt x="24" y="78"/>
                    <a:pt x="23" y="78"/>
                    <a:pt x="21" y="78"/>
                  </a:cubicBezTo>
                  <a:cubicBezTo>
                    <a:pt x="20" y="78"/>
                    <a:pt x="19" y="77"/>
                    <a:pt x="17" y="77"/>
                  </a:cubicBezTo>
                  <a:cubicBezTo>
                    <a:pt x="17" y="77"/>
                    <a:pt x="17" y="77"/>
                    <a:pt x="17" y="77"/>
                  </a:cubicBezTo>
                  <a:cubicBezTo>
                    <a:pt x="16" y="77"/>
                    <a:pt x="15" y="76"/>
                    <a:pt x="14" y="76"/>
                  </a:cubicBezTo>
                  <a:cubicBezTo>
                    <a:pt x="13" y="75"/>
                    <a:pt x="11" y="74"/>
                    <a:pt x="11" y="74"/>
                  </a:cubicBezTo>
                  <a:cubicBezTo>
                    <a:pt x="11" y="74"/>
                    <a:pt x="11" y="74"/>
                    <a:pt x="11" y="74"/>
                  </a:cubicBezTo>
                  <a:cubicBezTo>
                    <a:pt x="10" y="73"/>
                    <a:pt x="9" y="72"/>
                    <a:pt x="8" y="72"/>
                  </a:cubicBezTo>
                  <a:cubicBezTo>
                    <a:pt x="8" y="72"/>
                    <a:pt x="8" y="72"/>
                    <a:pt x="8" y="72"/>
                  </a:cubicBezTo>
                  <a:cubicBezTo>
                    <a:pt x="7" y="71"/>
                    <a:pt x="6" y="70"/>
                    <a:pt x="6" y="70"/>
                  </a:cubicBezTo>
                  <a:cubicBezTo>
                    <a:pt x="6" y="70"/>
                    <a:pt x="6" y="70"/>
                    <a:pt x="6" y="70"/>
                  </a:cubicBezTo>
                  <a:cubicBezTo>
                    <a:pt x="5" y="69"/>
                    <a:pt x="4" y="68"/>
                    <a:pt x="4" y="67"/>
                  </a:cubicBezTo>
                  <a:cubicBezTo>
                    <a:pt x="3" y="66"/>
                    <a:pt x="3" y="65"/>
                    <a:pt x="2" y="65"/>
                  </a:cubicBezTo>
                  <a:cubicBezTo>
                    <a:pt x="2" y="64"/>
                    <a:pt x="2" y="63"/>
                    <a:pt x="1" y="62"/>
                  </a:cubicBezTo>
                  <a:cubicBezTo>
                    <a:pt x="1" y="61"/>
                    <a:pt x="1" y="59"/>
                    <a:pt x="0" y="58"/>
                  </a:cubicBezTo>
                  <a:cubicBezTo>
                    <a:pt x="0" y="58"/>
                    <a:pt x="0" y="58"/>
                    <a:pt x="0" y="58"/>
                  </a:cubicBezTo>
                  <a:cubicBezTo>
                    <a:pt x="0" y="58"/>
                    <a:pt x="0" y="58"/>
                    <a:pt x="0" y="58"/>
                  </a:cubicBezTo>
                  <a:cubicBezTo>
                    <a:pt x="0" y="58"/>
                    <a:pt x="0" y="58"/>
                    <a:pt x="0" y="58"/>
                  </a:cubicBezTo>
                  <a:cubicBezTo>
                    <a:pt x="0" y="57"/>
                    <a:pt x="0" y="55"/>
                    <a:pt x="0" y="54"/>
                  </a:cubicBezTo>
                  <a:cubicBezTo>
                    <a:pt x="0" y="54"/>
                    <a:pt x="0" y="54"/>
                    <a:pt x="0" y="54"/>
                  </a:cubicBezTo>
                  <a:cubicBezTo>
                    <a:pt x="0" y="54"/>
                    <a:pt x="0" y="54"/>
                    <a:pt x="0" y="54"/>
                  </a:cubicBezTo>
                  <a:cubicBezTo>
                    <a:pt x="0" y="54"/>
                    <a:pt x="0" y="54"/>
                    <a:pt x="0" y="54"/>
                  </a:cubicBezTo>
                  <a:cubicBezTo>
                    <a:pt x="0" y="53"/>
                    <a:pt x="0" y="53"/>
                    <a:pt x="0" y="52"/>
                  </a:cubicBezTo>
                  <a:cubicBezTo>
                    <a:pt x="0" y="51"/>
                    <a:pt x="0" y="51"/>
                    <a:pt x="0" y="50"/>
                  </a:cubicBezTo>
                  <a:cubicBezTo>
                    <a:pt x="0" y="50"/>
                    <a:pt x="0" y="50"/>
                    <a:pt x="0" y="50"/>
                  </a:cubicBezTo>
                  <a:cubicBezTo>
                    <a:pt x="1" y="49"/>
                    <a:pt x="1" y="48"/>
                    <a:pt x="1" y="48"/>
                  </a:cubicBezTo>
                  <a:cubicBezTo>
                    <a:pt x="1" y="48"/>
                    <a:pt x="1" y="48"/>
                    <a:pt x="1" y="48"/>
                  </a:cubicBezTo>
                  <a:cubicBezTo>
                    <a:pt x="1" y="47"/>
                    <a:pt x="1" y="46"/>
                    <a:pt x="1" y="45"/>
                  </a:cubicBezTo>
                  <a:cubicBezTo>
                    <a:pt x="1" y="45"/>
                    <a:pt x="1" y="45"/>
                    <a:pt x="1" y="45"/>
                  </a:cubicBezTo>
                  <a:cubicBezTo>
                    <a:pt x="1" y="45"/>
                    <a:pt x="1" y="45"/>
                    <a:pt x="1" y="45"/>
                  </a:cubicBezTo>
                  <a:cubicBezTo>
                    <a:pt x="1" y="45"/>
                    <a:pt x="1" y="45"/>
                    <a:pt x="1" y="45"/>
                  </a:cubicBezTo>
                  <a:cubicBezTo>
                    <a:pt x="10" y="1"/>
                    <a:pt x="10" y="1"/>
                    <a:pt x="10" y="1"/>
                  </a:cubicBezTo>
                  <a:cubicBezTo>
                    <a:pt x="10" y="0"/>
                    <a:pt x="10" y="0"/>
                    <a:pt x="10" y="0"/>
                  </a:cubicBezTo>
                  <a:cubicBezTo>
                    <a:pt x="12" y="0"/>
                    <a:pt x="12" y="0"/>
                    <a:pt x="12" y="0"/>
                  </a:cubicBezTo>
                  <a:cubicBezTo>
                    <a:pt x="21" y="2"/>
                    <a:pt x="21" y="2"/>
                    <a:pt x="21" y="2"/>
                  </a:cubicBezTo>
                  <a:cubicBezTo>
                    <a:pt x="23" y="2"/>
                    <a:pt x="23" y="2"/>
                    <a:pt x="23" y="2"/>
                  </a:cubicBezTo>
                  <a:cubicBezTo>
                    <a:pt x="23" y="4"/>
                    <a:pt x="23" y="4"/>
                    <a:pt x="23" y="4"/>
                  </a:cubicBezTo>
                  <a:cubicBezTo>
                    <a:pt x="14" y="49"/>
                    <a:pt x="14" y="49"/>
                    <a:pt x="14" y="49"/>
                  </a:cubicBezTo>
                  <a:cubicBezTo>
                    <a:pt x="13" y="51"/>
                    <a:pt x="13" y="54"/>
                    <a:pt x="13" y="56"/>
                  </a:cubicBezTo>
                  <a:cubicBezTo>
                    <a:pt x="14" y="58"/>
                    <a:pt x="14" y="60"/>
                    <a:pt x="15" y="61"/>
                  </a:cubicBezTo>
                  <a:cubicBezTo>
                    <a:pt x="15" y="61"/>
                    <a:pt x="15" y="61"/>
                    <a:pt x="15" y="61"/>
                  </a:cubicBezTo>
                  <a:cubicBezTo>
                    <a:pt x="16" y="63"/>
                    <a:pt x="17" y="64"/>
                    <a:pt x="18" y="65"/>
                  </a:cubicBezTo>
                  <a:cubicBezTo>
                    <a:pt x="20" y="66"/>
                    <a:pt x="21" y="67"/>
                    <a:pt x="23" y="67"/>
                  </a:cubicBezTo>
                  <a:cubicBezTo>
                    <a:pt x="27" y="68"/>
                    <a:pt x="31" y="67"/>
                    <a:pt x="34" y="65"/>
                  </a:cubicBezTo>
                  <a:cubicBezTo>
                    <a:pt x="35" y="64"/>
                    <a:pt x="36" y="62"/>
                    <a:pt x="37" y="61"/>
                  </a:cubicBezTo>
                  <a:cubicBezTo>
                    <a:pt x="38" y="59"/>
                    <a:pt x="39" y="56"/>
                    <a:pt x="39" y="54"/>
                  </a:cubicBezTo>
                  <a:cubicBezTo>
                    <a:pt x="48" y="9"/>
                    <a:pt x="48" y="9"/>
                    <a:pt x="48" y="9"/>
                  </a:cubicBezTo>
                  <a:cubicBezTo>
                    <a:pt x="48" y="7"/>
                    <a:pt x="48" y="7"/>
                    <a:pt x="48" y="7"/>
                  </a:cubicBezTo>
                  <a:cubicBezTo>
                    <a:pt x="50" y="7"/>
                    <a:pt x="50" y="7"/>
                    <a:pt x="50" y="7"/>
                  </a:cubicBezTo>
                  <a:cubicBezTo>
                    <a:pt x="60" y="9"/>
                    <a:pt x="60" y="9"/>
                    <a:pt x="60" y="9"/>
                  </a:cubicBezTo>
                  <a:cubicBezTo>
                    <a:pt x="61" y="10"/>
                    <a:pt x="61" y="10"/>
                    <a:pt x="61" y="10"/>
                  </a:cubicBezTo>
                  <a:cubicBezTo>
                    <a:pt x="61" y="11"/>
                    <a:pt x="61" y="11"/>
                    <a:pt x="61" y="11"/>
                  </a:cubicBezTo>
                  <a:cubicBezTo>
                    <a:pt x="52" y="55"/>
                    <a:pt x="52" y="55"/>
                    <a:pt x="52"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0" name="Freeform 18"/>
            <p:cNvSpPr>
              <a:spLocks/>
            </p:cNvSpPr>
            <p:nvPr/>
          </p:nvSpPr>
          <p:spPr bwMode="auto">
            <a:xfrm>
              <a:off x="6019800" y="4511675"/>
              <a:ext cx="149225" cy="201613"/>
            </a:xfrm>
            <a:custGeom>
              <a:avLst/>
              <a:gdLst>
                <a:gd name="T0" fmla="*/ 0 w 94"/>
                <a:gd name="T1" fmla="*/ 0 h 127"/>
                <a:gd name="T2" fmla="*/ 3 w 94"/>
                <a:gd name="T3" fmla="*/ 0 h 127"/>
                <a:gd name="T4" fmla="*/ 24 w 94"/>
                <a:gd name="T5" fmla="*/ 0 h 127"/>
                <a:gd name="T6" fmla="*/ 26 w 94"/>
                <a:gd name="T7" fmla="*/ 0 h 127"/>
                <a:gd name="T8" fmla="*/ 26 w 94"/>
                <a:gd name="T9" fmla="*/ 2 h 127"/>
                <a:gd name="T10" fmla="*/ 72 w 94"/>
                <a:gd name="T11" fmla="*/ 91 h 127"/>
                <a:gd name="T12" fmla="*/ 72 w 94"/>
                <a:gd name="T13" fmla="*/ 2 h 127"/>
                <a:gd name="T14" fmla="*/ 72 w 94"/>
                <a:gd name="T15" fmla="*/ 0 h 127"/>
                <a:gd name="T16" fmla="*/ 74 w 94"/>
                <a:gd name="T17" fmla="*/ 0 h 127"/>
                <a:gd name="T18" fmla="*/ 91 w 94"/>
                <a:gd name="T19" fmla="*/ 0 h 127"/>
                <a:gd name="T20" fmla="*/ 93 w 94"/>
                <a:gd name="T21" fmla="*/ 0 h 127"/>
                <a:gd name="T22" fmla="*/ 93 w 94"/>
                <a:gd name="T23" fmla="*/ 2 h 127"/>
                <a:gd name="T24" fmla="*/ 94 w 94"/>
                <a:gd name="T25" fmla="*/ 124 h 127"/>
                <a:gd name="T26" fmla="*/ 94 w 94"/>
                <a:gd name="T27" fmla="*/ 127 h 127"/>
                <a:gd name="T28" fmla="*/ 91 w 94"/>
                <a:gd name="T29" fmla="*/ 127 h 127"/>
                <a:gd name="T30" fmla="*/ 70 w 94"/>
                <a:gd name="T31" fmla="*/ 127 h 127"/>
                <a:gd name="T32" fmla="*/ 69 w 94"/>
                <a:gd name="T33" fmla="*/ 127 h 127"/>
                <a:gd name="T34" fmla="*/ 67 w 94"/>
                <a:gd name="T35" fmla="*/ 125 h 127"/>
                <a:gd name="T36" fmla="*/ 22 w 94"/>
                <a:gd name="T37" fmla="*/ 36 h 127"/>
                <a:gd name="T38" fmla="*/ 22 w 94"/>
                <a:gd name="T39" fmla="*/ 124 h 127"/>
                <a:gd name="T40" fmla="*/ 22 w 94"/>
                <a:gd name="T41" fmla="*/ 127 h 127"/>
                <a:gd name="T42" fmla="*/ 19 w 94"/>
                <a:gd name="T43" fmla="*/ 127 h 127"/>
                <a:gd name="T44" fmla="*/ 3 w 94"/>
                <a:gd name="T45" fmla="*/ 127 h 127"/>
                <a:gd name="T46" fmla="*/ 0 w 94"/>
                <a:gd name="T47" fmla="*/ 127 h 127"/>
                <a:gd name="T48" fmla="*/ 0 w 94"/>
                <a:gd name="T49" fmla="*/ 124 h 127"/>
                <a:gd name="T50" fmla="*/ 0 w 94"/>
                <a:gd name="T51" fmla="*/ 3 h 127"/>
                <a:gd name="T52" fmla="*/ 0 w 94"/>
                <a:gd name="T53" fmla="*/ 0 h 127"/>
                <a:gd name="T54" fmla="*/ 0 w 94"/>
                <a:gd name="T55"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27">
                  <a:moveTo>
                    <a:pt x="0" y="0"/>
                  </a:moveTo>
                  <a:lnTo>
                    <a:pt x="3" y="0"/>
                  </a:lnTo>
                  <a:lnTo>
                    <a:pt x="24" y="0"/>
                  </a:lnTo>
                  <a:lnTo>
                    <a:pt x="26" y="0"/>
                  </a:lnTo>
                  <a:lnTo>
                    <a:pt x="26" y="2"/>
                  </a:lnTo>
                  <a:lnTo>
                    <a:pt x="72" y="91"/>
                  </a:lnTo>
                  <a:lnTo>
                    <a:pt x="72" y="2"/>
                  </a:lnTo>
                  <a:lnTo>
                    <a:pt x="72" y="0"/>
                  </a:lnTo>
                  <a:lnTo>
                    <a:pt x="74" y="0"/>
                  </a:lnTo>
                  <a:lnTo>
                    <a:pt x="91" y="0"/>
                  </a:lnTo>
                  <a:lnTo>
                    <a:pt x="93" y="0"/>
                  </a:lnTo>
                  <a:lnTo>
                    <a:pt x="93" y="2"/>
                  </a:lnTo>
                  <a:lnTo>
                    <a:pt x="94" y="124"/>
                  </a:lnTo>
                  <a:lnTo>
                    <a:pt x="94" y="127"/>
                  </a:lnTo>
                  <a:lnTo>
                    <a:pt x="91" y="127"/>
                  </a:lnTo>
                  <a:lnTo>
                    <a:pt x="70" y="127"/>
                  </a:lnTo>
                  <a:lnTo>
                    <a:pt x="69" y="127"/>
                  </a:lnTo>
                  <a:lnTo>
                    <a:pt x="67" y="125"/>
                  </a:lnTo>
                  <a:lnTo>
                    <a:pt x="22" y="36"/>
                  </a:lnTo>
                  <a:lnTo>
                    <a:pt x="22" y="124"/>
                  </a:lnTo>
                  <a:lnTo>
                    <a:pt x="22" y="127"/>
                  </a:lnTo>
                  <a:lnTo>
                    <a:pt x="19" y="127"/>
                  </a:lnTo>
                  <a:lnTo>
                    <a:pt x="3" y="127"/>
                  </a:lnTo>
                  <a:lnTo>
                    <a:pt x="0" y="127"/>
                  </a:lnTo>
                  <a:lnTo>
                    <a:pt x="0" y="124"/>
                  </a:lnTo>
                  <a:lnTo>
                    <a:pt x="0" y="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1" name="Freeform 19"/>
            <p:cNvSpPr>
              <a:spLocks/>
            </p:cNvSpPr>
            <p:nvPr/>
          </p:nvSpPr>
          <p:spPr bwMode="auto">
            <a:xfrm>
              <a:off x="6218238" y="4500563"/>
              <a:ext cx="60325" cy="204788"/>
            </a:xfrm>
            <a:custGeom>
              <a:avLst/>
              <a:gdLst>
                <a:gd name="T0" fmla="*/ 0 w 38"/>
                <a:gd name="T1" fmla="*/ 2 h 129"/>
                <a:gd name="T2" fmla="*/ 2 w 38"/>
                <a:gd name="T3" fmla="*/ 2 h 129"/>
                <a:gd name="T4" fmla="*/ 19 w 38"/>
                <a:gd name="T5" fmla="*/ 0 h 129"/>
                <a:gd name="T6" fmla="*/ 22 w 38"/>
                <a:gd name="T7" fmla="*/ 0 h 129"/>
                <a:gd name="T8" fmla="*/ 22 w 38"/>
                <a:gd name="T9" fmla="*/ 2 h 129"/>
                <a:gd name="T10" fmla="*/ 38 w 38"/>
                <a:gd name="T11" fmla="*/ 122 h 129"/>
                <a:gd name="T12" fmla="*/ 38 w 38"/>
                <a:gd name="T13" fmla="*/ 125 h 129"/>
                <a:gd name="T14" fmla="*/ 34 w 38"/>
                <a:gd name="T15" fmla="*/ 125 h 129"/>
                <a:gd name="T16" fmla="*/ 19 w 38"/>
                <a:gd name="T17" fmla="*/ 129 h 129"/>
                <a:gd name="T18" fmla="*/ 16 w 38"/>
                <a:gd name="T19" fmla="*/ 129 h 129"/>
                <a:gd name="T20" fmla="*/ 16 w 38"/>
                <a:gd name="T21" fmla="*/ 125 h 129"/>
                <a:gd name="T22" fmla="*/ 0 w 38"/>
                <a:gd name="T23" fmla="*/ 5 h 129"/>
                <a:gd name="T24" fmla="*/ 0 w 38"/>
                <a:gd name="T25" fmla="*/ 2 h 129"/>
                <a:gd name="T26" fmla="*/ 0 w 38"/>
                <a:gd name="T27" fmla="*/ 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129">
                  <a:moveTo>
                    <a:pt x="0" y="2"/>
                  </a:moveTo>
                  <a:lnTo>
                    <a:pt x="2" y="2"/>
                  </a:lnTo>
                  <a:lnTo>
                    <a:pt x="19" y="0"/>
                  </a:lnTo>
                  <a:lnTo>
                    <a:pt x="22" y="0"/>
                  </a:lnTo>
                  <a:lnTo>
                    <a:pt x="22" y="2"/>
                  </a:lnTo>
                  <a:lnTo>
                    <a:pt x="38" y="122"/>
                  </a:lnTo>
                  <a:lnTo>
                    <a:pt x="38" y="125"/>
                  </a:lnTo>
                  <a:lnTo>
                    <a:pt x="34" y="125"/>
                  </a:lnTo>
                  <a:lnTo>
                    <a:pt x="19" y="129"/>
                  </a:lnTo>
                  <a:lnTo>
                    <a:pt x="16" y="129"/>
                  </a:lnTo>
                  <a:lnTo>
                    <a:pt x="16" y="125"/>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2" name="Freeform 20"/>
            <p:cNvSpPr>
              <a:spLocks/>
            </p:cNvSpPr>
            <p:nvPr/>
          </p:nvSpPr>
          <p:spPr bwMode="auto">
            <a:xfrm>
              <a:off x="6294438" y="4451350"/>
              <a:ext cx="163513" cy="220663"/>
            </a:xfrm>
            <a:custGeom>
              <a:avLst/>
              <a:gdLst>
                <a:gd name="T0" fmla="*/ 0 w 103"/>
                <a:gd name="T1" fmla="*/ 29 h 139"/>
                <a:gd name="T2" fmla="*/ 4 w 103"/>
                <a:gd name="T3" fmla="*/ 28 h 139"/>
                <a:gd name="T4" fmla="*/ 22 w 103"/>
                <a:gd name="T5" fmla="*/ 22 h 139"/>
                <a:gd name="T6" fmla="*/ 24 w 103"/>
                <a:gd name="T7" fmla="*/ 22 h 139"/>
                <a:gd name="T8" fmla="*/ 26 w 103"/>
                <a:gd name="T9" fmla="*/ 24 h 139"/>
                <a:gd name="T10" fmla="*/ 77 w 103"/>
                <a:gd name="T11" fmla="*/ 103 h 139"/>
                <a:gd name="T12" fmla="*/ 81 w 103"/>
                <a:gd name="T13" fmla="*/ 7 h 139"/>
                <a:gd name="T14" fmla="*/ 81 w 103"/>
                <a:gd name="T15" fmla="*/ 5 h 139"/>
                <a:gd name="T16" fmla="*/ 84 w 103"/>
                <a:gd name="T17" fmla="*/ 5 h 139"/>
                <a:gd name="T18" fmla="*/ 100 w 103"/>
                <a:gd name="T19" fmla="*/ 0 h 139"/>
                <a:gd name="T20" fmla="*/ 103 w 103"/>
                <a:gd name="T21" fmla="*/ 0 h 139"/>
                <a:gd name="T22" fmla="*/ 103 w 103"/>
                <a:gd name="T23" fmla="*/ 4 h 139"/>
                <a:gd name="T24" fmla="*/ 96 w 103"/>
                <a:gd name="T25" fmla="*/ 132 h 139"/>
                <a:gd name="T26" fmla="*/ 96 w 103"/>
                <a:gd name="T27" fmla="*/ 134 h 139"/>
                <a:gd name="T28" fmla="*/ 94 w 103"/>
                <a:gd name="T29" fmla="*/ 134 h 139"/>
                <a:gd name="T30" fmla="*/ 77 w 103"/>
                <a:gd name="T31" fmla="*/ 139 h 139"/>
                <a:gd name="T32" fmla="*/ 76 w 103"/>
                <a:gd name="T33" fmla="*/ 139 h 139"/>
                <a:gd name="T34" fmla="*/ 74 w 103"/>
                <a:gd name="T35" fmla="*/ 138 h 139"/>
                <a:gd name="T36" fmla="*/ 2 w 103"/>
                <a:gd name="T37" fmla="*/ 31 h 139"/>
                <a:gd name="T38" fmla="*/ 0 w 103"/>
                <a:gd name="T39" fmla="*/ 29 h 139"/>
                <a:gd name="T40" fmla="*/ 0 w 103"/>
                <a:gd name="T41" fmla="*/ 2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 h="139">
                  <a:moveTo>
                    <a:pt x="0" y="29"/>
                  </a:moveTo>
                  <a:lnTo>
                    <a:pt x="4" y="28"/>
                  </a:lnTo>
                  <a:lnTo>
                    <a:pt x="22" y="22"/>
                  </a:lnTo>
                  <a:lnTo>
                    <a:pt x="24" y="22"/>
                  </a:lnTo>
                  <a:lnTo>
                    <a:pt x="26" y="24"/>
                  </a:lnTo>
                  <a:lnTo>
                    <a:pt x="77" y="103"/>
                  </a:lnTo>
                  <a:lnTo>
                    <a:pt x="81" y="7"/>
                  </a:lnTo>
                  <a:lnTo>
                    <a:pt x="81" y="5"/>
                  </a:lnTo>
                  <a:lnTo>
                    <a:pt x="84" y="5"/>
                  </a:lnTo>
                  <a:lnTo>
                    <a:pt x="100" y="0"/>
                  </a:lnTo>
                  <a:lnTo>
                    <a:pt x="103" y="0"/>
                  </a:lnTo>
                  <a:lnTo>
                    <a:pt x="103" y="4"/>
                  </a:lnTo>
                  <a:lnTo>
                    <a:pt x="96" y="132"/>
                  </a:lnTo>
                  <a:lnTo>
                    <a:pt x="96" y="134"/>
                  </a:lnTo>
                  <a:lnTo>
                    <a:pt x="94" y="134"/>
                  </a:lnTo>
                  <a:lnTo>
                    <a:pt x="77" y="139"/>
                  </a:lnTo>
                  <a:lnTo>
                    <a:pt x="76" y="139"/>
                  </a:lnTo>
                  <a:lnTo>
                    <a:pt x="74" y="138"/>
                  </a:lnTo>
                  <a:lnTo>
                    <a:pt x="2" y="31"/>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3" name="Freeform 21"/>
            <p:cNvSpPr>
              <a:spLocks/>
            </p:cNvSpPr>
            <p:nvPr/>
          </p:nvSpPr>
          <p:spPr bwMode="auto">
            <a:xfrm>
              <a:off x="6500813" y="4386263"/>
              <a:ext cx="185738" cy="228600"/>
            </a:xfrm>
            <a:custGeom>
              <a:avLst/>
              <a:gdLst>
                <a:gd name="T0" fmla="*/ 0 w 117"/>
                <a:gd name="T1" fmla="*/ 29 h 144"/>
                <a:gd name="T2" fmla="*/ 2 w 117"/>
                <a:gd name="T3" fmla="*/ 27 h 144"/>
                <a:gd name="T4" fmla="*/ 59 w 117"/>
                <a:gd name="T5" fmla="*/ 2 h 144"/>
                <a:gd name="T6" fmla="*/ 60 w 117"/>
                <a:gd name="T7" fmla="*/ 0 h 144"/>
                <a:gd name="T8" fmla="*/ 62 w 117"/>
                <a:gd name="T9" fmla="*/ 2 h 144"/>
                <a:gd name="T10" fmla="*/ 67 w 117"/>
                <a:gd name="T11" fmla="*/ 14 h 144"/>
                <a:gd name="T12" fmla="*/ 69 w 117"/>
                <a:gd name="T13" fmla="*/ 17 h 144"/>
                <a:gd name="T14" fmla="*/ 67 w 117"/>
                <a:gd name="T15" fmla="*/ 19 h 144"/>
                <a:gd name="T16" fmla="*/ 28 w 117"/>
                <a:gd name="T17" fmla="*/ 36 h 144"/>
                <a:gd name="T18" fmla="*/ 42 w 117"/>
                <a:gd name="T19" fmla="*/ 65 h 144"/>
                <a:gd name="T20" fmla="*/ 79 w 117"/>
                <a:gd name="T21" fmla="*/ 48 h 144"/>
                <a:gd name="T22" fmla="*/ 81 w 117"/>
                <a:gd name="T23" fmla="*/ 48 h 144"/>
                <a:gd name="T24" fmla="*/ 83 w 117"/>
                <a:gd name="T25" fmla="*/ 50 h 144"/>
                <a:gd name="T26" fmla="*/ 88 w 117"/>
                <a:gd name="T27" fmla="*/ 62 h 144"/>
                <a:gd name="T28" fmla="*/ 90 w 117"/>
                <a:gd name="T29" fmla="*/ 65 h 144"/>
                <a:gd name="T30" fmla="*/ 86 w 117"/>
                <a:gd name="T31" fmla="*/ 67 h 144"/>
                <a:gd name="T32" fmla="*/ 50 w 117"/>
                <a:gd name="T33" fmla="*/ 82 h 144"/>
                <a:gd name="T34" fmla="*/ 66 w 117"/>
                <a:gd name="T35" fmla="*/ 117 h 144"/>
                <a:gd name="T36" fmla="*/ 107 w 117"/>
                <a:gd name="T37" fmla="*/ 98 h 144"/>
                <a:gd name="T38" fmla="*/ 108 w 117"/>
                <a:gd name="T39" fmla="*/ 96 h 144"/>
                <a:gd name="T40" fmla="*/ 110 w 117"/>
                <a:gd name="T41" fmla="*/ 100 h 144"/>
                <a:gd name="T42" fmla="*/ 115 w 117"/>
                <a:gd name="T43" fmla="*/ 112 h 144"/>
                <a:gd name="T44" fmla="*/ 117 w 117"/>
                <a:gd name="T45" fmla="*/ 113 h 144"/>
                <a:gd name="T46" fmla="*/ 114 w 117"/>
                <a:gd name="T47" fmla="*/ 115 h 144"/>
                <a:gd name="T48" fmla="*/ 55 w 117"/>
                <a:gd name="T49" fmla="*/ 142 h 144"/>
                <a:gd name="T50" fmla="*/ 54 w 117"/>
                <a:gd name="T51" fmla="*/ 144 h 144"/>
                <a:gd name="T52" fmla="*/ 52 w 117"/>
                <a:gd name="T53" fmla="*/ 141 h 144"/>
                <a:gd name="T54" fmla="*/ 0 w 117"/>
                <a:gd name="T55" fmla="*/ 31 h 144"/>
                <a:gd name="T56" fmla="*/ 0 w 117"/>
                <a:gd name="T57" fmla="*/ 29 h 144"/>
                <a:gd name="T58" fmla="*/ 0 w 117"/>
                <a:gd name="T59" fmla="*/ 2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7" h="144">
                  <a:moveTo>
                    <a:pt x="0" y="29"/>
                  </a:moveTo>
                  <a:lnTo>
                    <a:pt x="2" y="27"/>
                  </a:lnTo>
                  <a:lnTo>
                    <a:pt x="59" y="2"/>
                  </a:lnTo>
                  <a:lnTo>
                    <a:pt x="60" y="0"/>
                  </a:lnTo>
                  <a:lnTo>
                    <a:pt x="62" y="2"/>
                  </a:lnTo>
                  <a:lnTo>
                    <a:pt x="67" y="14"/>
                  </a:lnTo>
                  <a:lnTo>
                    <a:pt x="69" y="17"/>
                  </a:lnTo>
                  <a:lnTo>
                    <a:pt x="67" y="19"/>
                  </a:lnTo>
                  <a:lnTo>
                    <a:pt x="28" y="36"/>
                  </a:lnTo>
                  <a:lnTo>
                    <a:pt x="42" y="65"/>
                  </a:lnTo>
                  <a:lnTo>
                    <a:pt x="79" y="48"/>
                  </a:lnTo>
                  <a:lnTo>
                    <a:pt x="81" y="48"/>
                  </a:lnTo>
                  <a:lnTo>
                    <a:pt x="83" y="50"/>
                  </a:lnTo>
                  <a:lnTo>
                    <a:pt x="88" y="62"/>
                  </a:lnTo>
                  <a:lnTo>
                    <a:pt x="90" y="65"/>
                  </a:lnTo>
                  <a:lnTo>
                    <a:pt x="86" y="67"/>
                  </a:lnTo>
                  <a:lnTo>
                    <a:pt x="50" y="82"/>
                  </a:lnTo>
                  <a:lnTo>
                    <a:pt x="66" y="117"/>
                  </a:lnTo>
                  <a:lnTo>
                    <a:pt x="107" y="98"/>
                  </a:lnTo>
                  <a:lnTo>
                    <a:pt x="108" y="96"/>
                  </a:lnTo>
                  <a:lnTo>
                    <a:pt x="110" y="100"/>
                  </a:lnTo>
                  <a:lnTo>
                    <a:pt x="115" y="112"/>
                  </a:lnTo>
                  <a:lnTo>
                    <a:pt x="117" y="113"/>
                  </a:lnTo>
                  <a:lnTo>
                    <a:pt x="114" y="115"/>
                  </a:lnTo>
                  <a:lnTo>
                    <a:pt x="55" y="142"/>
                  </a:lnTo>
                  <a:lnTo>
                    <a:pt x="54" y="144"/>
                  </a:lnTo>
                  <a:lnTo>
                    <a:pt x="52" y="141"/>
                  </a:lnTo>
                  <a:lnTo>
                    <a:pt x="0" y="31"/>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4" name="Freeform 22"/>
            <p:cNvSpPr>
              <a:spLocks noEditPoints="1"/>
            </p:cNvSpPr>
            <p:nvPr/>
          </p:nvSpPr>
          <p:spPr bwMode="auto">
            <a:xfrm>
              <a:off x="6643688" y="4313238"/>
              <a:ext cx="228600" cy="214313"/>
            </a:xfrm>
            <a:custGeom>
              <a:avLst/>
              <a:gdLst>
                <a:gd name="T0" fmla="*/ 2 w 84"/>
                <a:gd name="T1" fmla="*/ 17 h 79"/>
                <a:gd name="T2" fmla="*/ 23 w 84"/>
                <a:gd name="T3" fmla="*/ 3 h 79"/>
                <a:gd name="T4" fmla="*/ 27 w 84"/>
                <a:gd name="T5" fmla="*/ 1 h 79"/>
                <a:gd name="T6" fmla="*/ 35 w 84"/>
                <a:gd name="T7" fmla="*/ 0 h 79"/>
                <a:gd name="T8" fmla="*/ 40 w 84"/>
                <a:gd name="T9" fmla="*/ 1 h 79"/>
                <a:gd name="T10" fmla="*/ 46 w 84"/>
                <a:gd name="T11" fmla="*/ 6 h 79"/>
                <a:gd name="T12" fmla="*/ 49 w 84"/>
                <a:gd name="T13" fmla="*/ 9 h 79"/>
                <a:gd name="T14" fmla="*/ 52 w 84"/>
                <a:gd name="T15" fmla="*/ 14 h 79"/>
                <a:gd name="T16" fmla="*/ 53 w 84"/>
                <a:gd name="T17" fmla="*/ 20 h 79"/>
                <a:gd name="T18" fmla="*/ 51 w 84"/>
                <a:gd name="T19" fmla="*/ 27 h 79"/>
                <a:gd name="T20" fmla="*/ 49 w 84"/>
                <a:gd name="T21" fmla="*/ 30 h 79"/>
                <a:gd name="T22" fmla="*/ 54 w 84"/>
                <a:gd name="T23" fmla="*/ 30 h 79"/>
                <a:gd name="T24" fmla="*/ 57 w 84"/>
                <a:gd name="T25" fmla="*/ 32 h 79"/>
                <a:gd name="T26" fmla="*/ 84 w 84"/>
                <a:gd name="T27" fmla="*/ 50 h 79"/>
                <a:gd name="T28" fmla="*/ 73 w 84"/>
                <a:gd name="T29" fmla="*/ 58 h 79"/>
                <a:gd name="T30" fmla="*/ 71 w 84"/>
                <a:gd name="T31" fmla="*/ 58 h 79"/>
                <a:gd name="T32" fmla="*/ 50 w 84"/>
                <a:gd name="T33" fmla="*/ 43 h 79"/>
                <a:gd name="T34" fmla="*/ 47 w 84"/>
                <a:gd name="T35" fmla="*/ 42 h 79"/>
                <a:gd name="T36" fmla="*/ 41 w 84"/>
                <a:gd name="T37" fmla="*/ 42 h 79"/>
                <a:gd name="T38" fmla="*/ 35 w 84"/>
                <a:gd name="T39" fmla="*/ 45 h 79"/>
                <a:gd name="T40" fmla="*/ 53 w 84"/>
                <a:gd name="T41" fmla="*/ 72 h 79"/>
                <a:gd name="T42" fmla="*/ 44 w 84"/>
                <a:gd name="T43" fmla="*/ 78 h 79"/>
                <a:gd name="T44" fmla="*/ 42 w 84"/>
                <a:gd name="T45" fmla="*/ 78 h 79"/>
                <a:gd name="T46" fmla="*/ 0 w 84"/>
                <a:gd name="T47" fmla="*/ 18 h 79"/>
                <a:gd name="T48" fmla="*/ 34 w 84"/>
                <a:gd name="T49" fmla="*/ 33 h 79"/>
                <a:gd name="T50" fmla="*/ 38 w 84"/>
                <a:gd name="T51" fmla="*/ 29 h 79"/>
                <a:gd name="T52" fmla="*/ 40 w 84"/>
                <a:gd name="T53" fmla="*/ 27 h 79"/>
                <a:gd name="T54" fmla="*/ 40 w 84"/>
                <a:gd name="T55" fmla="*/ 23 h 79"/>
                <a:gd name="T56" fmla="*/ 40 w 84"/>
                <a:gd name="T57" fmla="*/ 21 h 79"/>
                <a:gd name="T58" fmla="*/ 39 w 84"/>
                <a:gd name="T59" fmla="*/ 19 h 79"/>
                <a:gd name="T60" fmla="*/ 38 w 84"/>
                <a:gd name="T61" fmla="*/ 17 h 79"/>
                <a:gd name="T62" fmla="*/ 35 w 84"/>
                <a:gd name="T63" fmla="*/ 14 h 79"/>
                <a:gd name="T64" fmla="*/ 31 w 84"/>
                <a:gd name="T65" fmla="*/ 13 h 79"/>
                <a:gd name="T66" fmla="*/ 22 w 84"/>
                <a:gd name="T67" fmla="*/ 16 h 79"/>
                <a:gd name="T68" fmla="*/ 29 w 84"/>
                <a:gd name="T69" fmla="*/ 3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 h="79">
                  <a:moveTo>
                    <a:pt x="0" y="18"/>
                  </a:moveTo>
                  <a:cubicBezTo>
                    <a:pt x="2" y="17"/>
                    <a:pt x="2" y="17"/>
                    <a:pt x="2" y="17"/>
                  </a:cubicBezTo>
                  <a:cubicBezTo>
                    <a:pt x="18" y="6"/>
                    <a:pt x="18" y="6"/>
                    <a:pt x="18" y="6"/>
                  </a:cubicBezTo>
                  <a:cubicBezTo>
                    <a:pt x="20" y="5"/>
                    <a:pt x="21" y="4"/>
                    <a:pt x="23" y="3"/>
                  </a:cubicBezTo>
                  <a:cubicBezTo>
                    <a:pt x="25" y="2"/>
                    <a:pt x="26" y="2"/>
                    <a:pt x="27" y="1"/>
                  </a:cubicBezTo>
                  <a:cubicBezTo>
                    <a:pt x="27" y="1"/>
                    <a:pt x="27" y="1"/>
                    <a:pt x="27" y="1"/>
                  </a:cubicBezTo>
                  <a:cubicBezTo>
                    <a:pt x="29" y="1"/>
                    <a:pt x="30" y="0"/>
                    <a:pt x="31" y="0"/>
                  </a:cubicBezTo>
                  <a:cubicBezTo>
                    <a:pt x="33" y="0"/>
                    <a:pt x="34" y="0"/>
                    <a:pt x="35" y="0"/>
                  </a:cubicBezTo>
                  <a:cubicBezTo>
                    <a:pt x="37" y="1"/>
                    <a:pt x="38" y="1"/>
                    <a:pt x="40" y="1"/>
                  </a:cubicBezTo>
                  <a:cubicBezTo>
                    <a:pt x="40" y="1"/>
                    <a:pt x="40" y="1"/>
                    <a:pt x="40" y="1"/>
                  </a:cubicBezTo>
                  <a:cubicBezTo>
                    <a:pt x="41" y="2"/>
                    <a:pt x="42" y="2"/>
                    <a:pt x="43" y="3"/>
                  </a:cubicBezTo>
                  <a:cubicBezTo>
                    <a:pt x="44" y="4"/>
                    <a:pt x="45" y="5"/>
                    <a:pt x="46" y="6"/>
                  </a:cubicBezTo>
                  <a:cubicBezTo>
                    <a:pt x="46" y="6"/>
                    <a:pt x="46" y="6"/>
                    <a:pt x="46" y="6"/>
                  </a:cubicBezTo>
                  <a:cubicBezTo>
                    <a:pt x="47" y="7"/>
                    <a:pt x="48" y="8"/>
                    <a:pt x="49" y="9"/>
                  </a:cubicBezTo>
                  <a:cubicBezTo>
                    <a:pt x="50" y="10"/>
                    <a:pt x="50" y="11"/>
                    <a:pt x="51" y="11"/>
                  </a:cubicBezTo>
                  <a:cubicBezTo>
                    <a:pt x="51" y="12"/>
                    <a:pt x="51" y="13"/>
                    <a:pt x="52" y="14"/>
                  </a:cubicBezTo>
                  <a:cubicBezTo>
                    <a:pt x="52" y="16"/>
                    <a:pt x="53" y="18"/>
                    <a:pt x="53" y="20"/>
                  </a:cubicBezTo>
                  <a:cubicBezTo>
                    <a:pt x="53" y="20"/>
                    <a:pt x="53" y="20"/>
                    <a:pt x="53" y="20"/>
                  </a:cubicBezTo>
                  <a:cubicBezTo>
                    <a:pt x="52" y="21"/>
                    <a:pt x="52" y="23"/>
                    <a:pt x="52" y="24"/>
                  </a:cubicBezTo>
                  <a:cubicBezTo>
                    <a:pt x="52" y="25"/>
                    <a:pt x="51" y="26"/>
                    <a:pt x="51" y="27"/>
                  </a:cubicBezTo>
                  <a:cubicBezTo>
                    <a:pt x="51" y="27"/>
                    <a:pt x="51" y="27"/>
                    <a:pt x="51" y="27"/>
                  </a:cubicBezTo>
                  <a:cubicBezTo>
                    <a:pt x="50" y="28"/>
                    <a:pt x="50" y="29"/>
                    <a:pt x="49" y="30"/>
                  </a:cubicBezTo>
                  <a:cubicBezTo>
                    <a:pt x="50" y="30"/>
                    <a:pt x="50" y="30"/>
                    <a:pt x="51" y="30"/>
                  </a:cubicBezTo>
                  <a:cubicBezTo>
                    <a:pt x="52" y="30"/>
                    <a:pt x="53" y="30"/>
                    <a:pt x="54" y="30"/>
                  </a:cubicBezTo>
                  <a:cubicBezTo>
                    <a:pt x="55" y="31"/>
                    <a:pt x="56" y="31"/>
                    <a:pt x="57" y="32"/>
                  </a:cubicBezTo>
                  <a:cubicBezTo>
                    <a:pt x="57" y="32"/>
                    <a:pt x="57" y="32"/>
                    <a:pt x="57" y="32"/>
                  </a:cubicBezTo>
                  <a:cubicBezTo>
                    <a:pt x="82" y="49"/>
                    <a:pt x="82" y="49"/>
                    <a:pt x="82" y="49"/>
                  </a:cubicBezTo>
                  <a:cubicBezTo>
                    <a:pt x="84" y="50"/>
                    <a:pt x="84" y="50"/>
                    <a:pt x="84" y="50"/>
                  </a:cubicBezTo>
                  <a:cubicBezTo>
                    <a:pt x="82" y="52"/>
                    <a:pt x="82" y="52"/>
                    <a:pt x="82" y="52"/>
                  </a:cubicBezTo>
                  <a:cubicBezTo>
                    <a:pt x="73" y="58"/>
                    <a:pt x="73" y="58"/>
                    <a:pt x="73" y="58"/>
                  </a:cubicBezTo>
                  <a:cubicBezTo>
                    <a:pt x="72" y="58"/>
                    <a:pt x="72" y="58"/>
                    <a:pt x="72" y="58"/>
                  </a:cubicBezTo>
                  <a:cubicBezTo>
                    <a:pt x="71" y="58"/>
                    <a:pt x="71" y="58"/>
                    <a:pt x="71" y="58"/>
                  </a:cubicBezTo>
                  <a:cubicBezTo>
                    <a:pt x="50" y="43"/>
                    <a:pt x="50" y="43"/>
                    <a:pt x="50" y="43"/>
                  </a:cubicBezTo>
                  <a:cubicBezTo>
                    <a:pt x="50" y="43"/>
                    <a:pt x="50" y="43"/>
                    <a:pt x="50" y="43"/>
                  </a:cubicBezTo>
                  <a:cubicBezTo>
                    <a:pt x="49" y="43"/>
                    <a:pt x="48" y="42"/>
                    <a:pt x="47" y="42"/>
                  </a:cubicBezTo>
                  <a:cubicBezTo>
                    <a:pt x="47" y="42"/>
                    <a:pt x="47" y="42"/>
                    <a:pt x="47" y="42"/>
                  </a:cubicBezTo>
                  <a:cubicBezTo>
                    <a:pt x="46" y="41"/>
                    <a:pt x="45" y="41"/>
                    <a:pt x="44" y="41"/>
                  </a:cubicBezTo>
                  <a:cubicBezTo>
                    <a:pt x="43" y="41"/>
                    <a:pt x="42" y="41"/>
                    <a:pt x="41" y="42"/>
                  </a:cubicBezTo>
                  <a:cubicBezTo>
                    <a:pt x="40" y="42"/>
                    <a:pt x="39" y="43"/>
                    <a:pt x="37" y="44"/>
                  </a:cubicBezTo>
                  <a:cubicBezTo>
                    <a:pt x="35" y="45"/>
                    <a:pt x="35" y="45"/>
                    <a:pt x="35" y="45"/>
                  </a:cubicBezTo>
                  <a:cubicBezTo>
                    <a:pt x="52" y="70"/>
                    <a:pt x="52" y="70"/>
                    <a:pt x="52" y="70"/>
                  </a:cubicBezTo>
                  <a:cubicBezTo>
                    <a:pt x="53" y="72"/>
                    <a:pt x="53" y="72"/>
                    <a:pt x="53" y="72"/>
                  </a:cubicBezTo>
                  <a:cubicBezTo>
                    <a:pt x="52" y="73"/>
                    <a:pt x="52" y="73"/>
                    <a:pt x="52" y="73"/>
                  </a:cubicBezTo>
                  <a:cubicBezTo>
                    <a:pt x="44" y="78"/>
                    <a:pt x="44" y="78"/>
                    <a:pt x="44" y="78"/>
                  </a:cubicBezTo>
                  <a:cubicBezTo>
                    <a:pt x="43" y="79"/>
                    <a:pt x="43" y="79"/>
                    <a:pt x="43" y="79"/>
                  </a:cubicBezTo>
                  <a:cubicBezTo>
                    <a:pt x="42" y="78"/>
                    <a:pt x="42" y="78"/>
                    <a:pt x="42" y="78"/>
                  </a:cubicBezTo>
                  <a:cubicBezTo>
                    <a:pt x="1" y="20"/>
                    <a:pt x="1" y="20"/>
                    <a:pt x="1" y="20"/>
                  </a:cubicBezTo>
                  <a:cubicBezTo>
                    <a:pt x="0" y="18"/>
                    <a:pt x="0" y="18"/>
                    <a:pt x="0" y="18"/>
                  </a:cubicBezTo>
                  <a:close/>
                  <a:moveTo>
                    <a:pt x="29" y="37"/>
                  </a:moveTo>
                  <a:cubicBezTo>
                    <a:pt x="34" y="33"/>
                    <a:pt x="34" y="33"/>
                    <a:pt x="34" y="33"/>
                  </a:cubicBezTo>
                  <a:cubicBezTo>
                    <a:pt x="35" y="33"/>
                    <a:pt x="36" y="32"/>
                    <a:pt x="36" y="31"/>
                  </a:cubicBezTo>
                  <a:cubicBezTo>
                    <a:pt x="37" y="30"/>
                    <a:pt x="38" y="30"/>
                    <a:pt x="38" y="29"/>
                  </a:cubicBezTo>
                  <a:cubicBezTo>
                    <a:pt x="38" y="29"/>
                    <a:pt x="38" y="29"/>
                    <a:pt x="38" y="29"/>
                  </a:cubicBezTo>
                  <a:cubicBezTo>
                    <a:pt x="39" y="28"/>
                    <a:pt x="39" y="27"/>
                    <a:pt x="40" y="27"/>
                  </a:cubicBezTo>
                  <a:cubicBezTo>
                    <a:pt x="40" y="26"/>
                    <a:pt x="40" y="25"/>
                    <a:pt x="40" y="25"/>
                  </a:cubicBezTo>
                  <a:cubicBezTo>
                    <a:pt x="40" y="24"/>
                    <a:pt x="40" y="23"/>
                    <a:pt x="40" y="23"/>
                  </a:cubicBezTo>
                  <a:cubicBezTo>
                    <a:pt x="40" y="23"/>
                    <a:pt x="40" y="23"/>
                    <a:pt x="40" y="23"/>
                  </a:cubicBezTo>
                  <a:cubicBezTo>
                    <a:pt x="40" y="22"/>
                    <a:pt x="40" y="21"/>
                    <a:pt x="40" y="21"/>
                  </a:cubicBezTo>
                  <a:cubicBezTo>
                    <a:pt x="40" y="21"/>
                    <a:pt x="40" y="21"/>
                    <a:pt x="40" y="21"/>
                  </a:cubicBezTo>
                  <a:cubicBezTo>
                    <a:pt x="40" y="20"/>
                    <a:pt x="40" y="19"/>
                    <a:pt x="39" y="19"/>
                  </a:cubicBezTo>
                  <a:cubicBezTo>
                    <a:pt x="39" y="19"/>
                    <a:pt x="39" y="19"/>
                    <a:pt x="39" y="19"/>
                  </a:cubicBezTo>
                  <a:cubicBezTo>
                    <a:pt x="39" y="18"/>
                    <a:pt x="39" y="18"/>
                    <a:pt x="38" y="17"/>
                  </a:cubicBezTo>
                  <a:cubicBezTo>
                    <a:pt x="37" y="16"/>
                    <a:pt x="36" y="15"/>
                    <a:pt x="35" y="14"/>
                  </a:cubicBezTo>
                  <a:cubicBezTo>
                    <a:pt x="35" y="14"/>
                    <a:pt x="35" y="14"/>
                    <a:pt x="35" y="14"/>
                  </a:cubicBezTo>
                  <a:cubicBezTo>
                    <a:pt x="34" y="13"/>
                    <a:pt x="33" y="13"/>
                    <a:pt x="31" y="13"/>
                  </a:cubicBezTo>
                  <a:cubicBezTo>
                    <a:pt x="31" y="13"/>
                    <a:pt x="31" y="13"/>
                    <a:pt x="31" y="13"/>
                  </a:cubicBezTo>
                  <a:cubicBezTo>
                    <a:pt x="30" y="13"/>
                    <a:pt x="28" y="13"/>
                    <a:pt x="27" y="14"/>
                  </a:cubicBezTo>
                  <a:cubicBezTo>
                    <a:pt x="25" y="14"/>
                    <a:pt x="24" y="15"/>
                    <a:pt x="22" y="16"/>
                  </a:cubicBezTo>
                  <a:cubicBezTo>
                    <a:pt x="17" y="20"/>
                    <a:pt x="17" y="20"/>
                    <a:pt x="17" y="20"/>
                  </a:cubicBezTo>
                  <a:cubicBezTo>
                    <a:pt x="29" y="37"/>
                    <a:pt x="29" y="37"/>
                    <a:pt x="29"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5" name="Freeform 23"/>
            <p:cNvSpPr>
              <a:spLocks/>
            </p:cNvSpPr>
            <p:nvPr/>
          </p:nvSpPr>
          <p:spPr bwMode="auto">
            <a:xfrm>
              <a:off x="6796088" y="4200525"/>
              <a:ext cx="179388" cy="209550"/>
            </a:xfrm>
            <a:custGeom>
              <a:avLst/>
              <a:gdLst>
                <a:gd name="T0" fmla="*/ 28 w 66"/>
                <a:gd name="T1" fmla="*/ 10 h 77"/>
                <a:gd name="T2" fmla="*/ 25 w 66"/>
                <a:gd name="T3" fmla="*/ 11 h 77"/>
                <a:gd name="T4" fmla="*/ 20 w 66"/>
                <a:gd name="T5" fmla="*/ 14 h 77"/>
                <a:gd name="T6" fmla="*/ 17 w 66"/>
                <a:gd name="T7" fmla="*/ 17 h 77"/>
                <a:gd name="T8" fmla="*/ 14 w 66"/>
                <a:gd name="T9" fmla="*/ 20 h 77"/>
                <a:gd name="T10" fmla="*/ 14 w 66"/>
                <a:gd name="T11" fmla="*/ 27 h 77"/>
                <a:gd name="T12" fmla="*/ 16 w 66"/>
                <a:gd name="T13" fmla="*/ 31 h 77"/>
                <a:gd name="T14" fmla="*/ 19 w 66"/>
                <a:gd name="T15" fmla="*/ 32 h 77"/>
                <a:gd name="T16" fmla="*/ 20 w 66"/>
                <a:gd name="T17" fmla="*/ 33 h 77"/>
                <a:gd name="T18" fmla="*/ 22 w 66"/>
                <a:gd name="T19" fmla="*/ 33 h 77"/>
                <a:gd name="T20" fmla="*/ 25 w 66"/>
                <a:gd name="T21" fmla="*/ 32 h 77"/>
                <a:gd name="T22" fmla="*/ 37 w 66"/>
                <a:gd name="T23" fmla="*/ 29 h 77"/>
                <a:gd name="T24" fmla="*/ 41 w 66"/>
                <a:gd name="T25" fmla="*/ 29 h 77"/>
                <a:gd name="T26" fmla="*/ 49 w 66"/>
                <a:gd name="T27" fmla="*/ 29 h 77"/>
                <a:gd name="T28" fmla="*/ 52 w 66"/>
                <a:gd name="T29" fmla="*/ 30 h 77"/>
                <a:gd name="T30" fmla="*/ 55 w 66"/>
                <a:gd name="T31" fmla="*/ 31 h 77"/>
                <a:gd name="T32" fmla="*/ 60 w 66"/>
                <a:gd name="T33" fmla="*/ 35 h 77"/>
                <a:gd name="T34" fmla="*/ 65 w 66"/>
                <a:gd name="T35" fmla="*/ 42 h 77"/>
                <a:gd name="T36" fmla="*/ 66 w 66"/>
                <a:gd name="T37" fmla="*/ 50 h 77"/>
                <a:gd name="T38" fmla="*/ 64 w 66"/>
                <a:gd name="T39" fmla="*/ 59 h 77"/>
                <a:gd name="T40" fmla="*/ 57 w 66"/>
                <a:gd name="T41" fmla="*/ 67 h 77"/>
                <a:gd name="T42" fmla="*/ 50 w 66"/>
                <a:gd name="T43" fmla="*/ 73 h 77"/>
                <a:gd name="T44" fmla="*/ 43 w 66"/>
                <a:gd name="T45" fmla="*/ 77 h 77"/>
                <a:gd name="T46" fmla="*/ 41 w 66"/>
                <a:gd name="T47" fmla="*/ 76 h 77"/>
                <a:gd name="T48" fmla="*/ 33 w 66"/>
                <a:gd name="T49" fmla="*/ 67 h 77"/>
                <a:gd name="T50" fmla="*/ 39 w 66"/>
                <a:gd name="T51" fmla="*/ 65 h 77"/>
                <a:gd name="T52" fmla="*/ 39 w 66"/>
                <a:gd name="T53" fmla="*/ 65 h 77"/>
                <a:gd name="T54" fmla="*/ 43 w 66"/>
                <a:gd name="T55" fmla="*/ 64 h 77"/>
                <a:gd name="T56" fmla="*/ 48 w 66"/>
                <a:gd name="T57" fmla="*/ 60 h 77"/>
                <a:gd name="T58" fmla="*/ 50 w 66"/>
                <a:gd name="T59" fmla="*/ 58 h 77"/>
                <a:gd name="T60" fmla="*/ 53 w 66"/>
                <a:gd name="T61" fmla="*/ 52 h 77"/>
                <a:gd name="T62" fmla="*/ 53 w 66"/>
                <a:gd name="T63" fmla="*/ 48 h 77"/>
                <a:gd name="T64" fmla="*/ 52 w 66"/>
                <a:gd name="T65" fmla="*/ 46 h 77"/>
                <a:gd name="T66" fmla="*/ 51 w 66"/>
                <a:gd name="T67" fmla="*/ 45 h 77"/>
                <a:gd name="T68" fmla="*/ 48 w 66"/>
                <a:gd name="T69" fmla="*/ 43 h 77"/>
                <a:gd name="T70" fmla="*/ 47 w 66"/>
                <a:gd name="T71" fmla="*/ 42 h 77"/>
                <a:gd name="T72" fmla="*/ 43 w 66"/>
                <a:gd name="T73" fmla="*/ 42 h 77"/>
                <a:gd name="T74" fmla="*/ 34 w 66"/>
                <a:gd name="T75" fmla="*/ 43 h 77"/>
                <a:gd name="T76" fmla="*/ 24 w 66"/>
                <a:gd name="T77" fmla="*/ 45 h 77"/>
                <a:gd name="T78" fmla="*/ 16 w 66"/>
                <a:gd name="T79" fmla="*/ 45 h 77"/>
                <a:gd name="T80" fmla="*/ 10 w 66"/>
                <a:gd name="T81" fmla="*/ 43 h 77"/>
                <a:gd name="T82" fmla="*/ 8 w 66"/>
                <a:gd name="T83" fmla="*/ 42 h 77"/>
                <a:gd name="T84" fmla="*/ 5 w 66"/>
                <a:gd name="T85" fmla="*/ 39 h 77"/>
                <a:gd name="T86" fmla="*/ 2 w 66"/>
                <a:gd name="T87" fmla="*/ 36 h 77"/>
                <a:gd name="T88" fmla="*/ 0 w 66"/>
                <a:gd name="T89" fmla="*/ 28 h 77"/>
                <a:gd name="T90" fmla="*/ 1 w 66"/>
                <a:gd name="T91" fmla="*/ 20 h 77"/>
                <a:gd name="T92" fmla="*/ 3 w 66"/>
                <a:gd name="T93" fmla="*/ 16 h 77"/>
                <a:gd name="T94" fmla="*/ 9 w 66"/>
                <a:gd name="T95" fmla="*/ 9 h 77"/>
                <a:gd name="T96" fmla="*/ 9 w 66"/>
                <a:gd name="T97" fmla="*/ 9 h 77"/>
                <a:gd name="T98" fmla="*/ 12 w 66"/>
                <a:gd name="T99" fmla="*/ 6 h 77"/>
                <a:gd name="T100" fmla="*/ 15 w 66"/>
                <a:gd name="T101" fmla="*/ 4 h 77"/>
                <a:gd name="T102" fmla="*/ 18 w 66"/>
                <a:gd name="T103" fmla="*/ 2 h 77"/>
                <a:gd name="T104" fmla="*/ 22 w 66"/>
                <a:gd name="T105" fmla="*/ 0 h 77"/>
                <a:gd name="T106" fmla="*/ 29 w 66"/>
                <a:gd name="T107"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77">
                  <a:moveTo>
                    <a:pt x="31" y="10"/>
                  </a:moveTo>
                  <a:cubicBezTo>
                    <a:pt x="28" y="10"/>
                    <a:pt x="28" y="10"/>
                    <a:pt x="28" y="10"/>
                  </a:cubicBezTo>
                  <a:cubicBezTo>
                    <a:pt x="27" y="11"/>
                    <a:pt x="26" y="11"/>
                    <a:pt x="25" y="11"/>
                  </a:cubicBezTo>
                  <a:cubicBezTo>
                    <a:pt x="25" y="11"/>
                    <a:pt x="25" y="11"/>
                    <a:pt x="25" y="11"/>
                  </a:cubicBezTo>
                  <a:cubicBezTo>
                    <a:pt x="24" y="12"/>
                    <a:pt x="23" y="12"/>
                    <a:pt x="22" y="13"/>
                  </a:cubicBezTo>
                  <a:cubicBezTo>
                    <a:pt x="21" y="13"/>
                    <a:pt x="20" y="14"/>
                    <a:pt x="20" y="14"/>
                  </a:cubicBezTo>
                  <a:cubicBezTo>
                    <a:pt x="20" y="14"/>
                    <a:pt x="20" y="14"/>
                    <a:pt x="20" y="14"/>
                  </a:cubicBezTo>
                  <a:cubicBezTo>
                    <a:pt x="19" y="15"/>
                    <a:pt x="18" y="16"/>
                    <a:pt x="17" y="17"/>
                  </a:cubicBezTo>
                  <a:cubicBezTo>
                    <a:pt x="16" y="18"/>
                    <a:pt x="15" y="19"/>
                    <a:pt x="14" y="20"/>
                  </a:cubicBezTo>
                  <a:cubicBezTo>
                    <a:pt x="14" y="20"/>
                    <a:pt x="14" y="20"/>
                    <a:pt x="14" y="20"/>
                  </a:cubicBezTo>
                  <a:cubicBezTo>
                    <a:pt x="14" y="21"/>
                    <a:pt x="13" y="23"/>
                    <a:pt x="13" y="24"/>
                  </a:cubicBezTo>
                  <a:cubicBezTo>
                    <a:pt x="13" y="25"/>
                    <a:pt x="13" y="26"/>
                    <a:pt x="14" y="27"/>
                  </a:cubicBezTo>
                  <a:cubicBezTo>
                    <a:pt x="14" y="28"/>
                    <a:pt x="15" y="29"/>
                    <a:pt x="15" y="30"/>
                  </a:cubicBezTo>
                  <a:cubicBezTo>
                    <a:pt x="16" y="31"/>
                    <a:pt x="16" y="31"/>
                    <a:pt x="16" y="31"/>
                  </a:cubicBezTo>
                  <a:cubicBezTo>
                    <a:pt x="17" y="31"/>
                    <a:pt x="17" y="32"/>
                    <a:pt x="18" y="32"/>
                  </a:cubicBezTo>
                  <a:cubicBezTo>
                    <a:pt x="18" y="32"/>
                    <a:pt x="18" y="32"/>
                    <a:pt x="19" y="32"/>
                  </a:cubicBezTo>
                  <a:cubicBezTo>
                    <a:pt x="19" y="32"/>
                    <a:pt x="20" y="32"/>
                    <a:pt x="20" y="33"/>
                  </a:cubicBezTo>
                  <a:cubicBezTo>
                    <a:pt x="20" y="33"/>
                    <a:pt x="20" y="33"/>
                    <a:pt x="20" y="33"/>
                  </a:cubicBezTo>
                  <a:cubicBezTo>
                    <a:pt x="21" y="33"/>
                    <a:pt x="22" y="33"/>
                    <a:pt x="22" y="33"/>
                  </a:cubicBezTo>
                  <a:cubicBezTo>
                    <a:pt x="22" y="33"/>
                    <a:pt x="22" y="33"/>
                    <a:pt x="22" y="33"/>
                  </a:cubicBezTo>
                  <a:cubicBezTo>
                    <a:pt x="23" y="32"/>
                    <a:pt x="24" y="32"/>
                    <a:pt x="25" y="32"/>
                  </a:cubicBezTo>
                  <a:cubicBezTo>
                    <a:pt x="25" y="32"/>
                    <a:pt x="25" y="32"/>
                    <a:pt x="25" y="32"/>
                  </a:cubicBezTo>
                  <a:cubicBezTo>
                    <a:pt x="27" y="32"/>
                    <a:pt x="29" y="31"/>
                    <a:pt x="32" y="30"/>
                  </a:cubicBezTo>
                  <a:cubicBezTo>
                    <a:pt x="34" y="30"/>
                    <a:pt x="36" y="29"/>
                    <a:pt x="37" y="29"/>
                  </a:cubicBezTo>
                  <a:cubicBezTo>
                    <a:pt x="37" y="29"/>
                    <a:pt x="37" y="29"/>
                    <a:pt x="37" y="29"/>
                  </a:cubicBezTo>
                  <a:cubicBezTo>
                    <a:pt x="39" y="29"/>
                    <a:pt x="40" y="29"/>
                    <a:pt x="41" y="29"/>
                  </a:cubicBezTo>
                  <a:cubicBezTo>
                    <a:pt x="43" y="28"/>
                    <a:pt x="44" y="28"/>
                    <a:pt x="45" y="28"/>
                  </a:cubicBezTo>
                  <a:cubicBezTo>
                    <a:pt x="47" y="28"/>
                    <a:pt x="48" y="28"/>
                    <a:pt x="49" y="29"/>
                  </a:cubicBezTo>
                  <a:cubicBezTo>
                    <a:pt x="50" y="29"/>
                    <a:pt x="51" y="29"/>
                    <a:pt x="52" y="30"/>
                  </a:cubicBezTo>
                  <a:cubicBezTo>
                    <a:pt x="52" y="30"/>
                    <a:pt x="52" y="30"/>
                    <a:pt x="52" y="30"/>
                  </a:cubicBezTo>
                  <a:cubicBezTo>
                    <a:pt x="53" y="30"/>
                    <a:pt x="54" y="30"/>
                    <a:pt x="55" y="31"/>
                  </a:cubicBezTo>
                  <a:cubicBezTo>
                    <a:pt x="55" y="31"/>
                    <a:pt x="55" y="31"/>
                    <a:pt x="55" y="31"/>
                  </a:cubicBezTo>
                  <a:cubicBezTo>
                    <a:pt x="56" y="31"/>
                    <a:pt x="57" y="32"/>
                    <a:pt x="58" y="33"/>
                  </a:cubicBezTo>
                  <a:cubicBezTo>
                    <a:pt x="58" y="33"/>
                    <a:pt x="59" y="34"/>
                    <a:pt x="60" y="35"/>
                  </a:cubicBezTo>
                  <a:cubicBezTo>
                    <a:pt x="61" y="36"/>
                    <a:pt x="62" y="37"/>
                    <a:pt x="63" y="38"/>
                  </a:cubicBezTo>
                  <a:cubicBezTo>
                    <a:pt x="63" y="39"/>
                    <a:pt x="64" y="41"/>
                    <a:pt x="65" y="42"/>
                  </a:cubicBezTo>
                  <a:cubicBezTo>
                    <a:pt x="65" y="43"/>
                    <a:pt x="65" y="45"/>
                    <a:pt x="66" y="46"/>
                  </a:cubicBezTo>
                  <a:cubicBezTo>
                    <a:pt x="66" y="47"/>
                    <a:pt x="66" y="49"/>
                    <a:pt x="66" y="50"/>
                  </a:cubicBezTo>
                  <a:cubicBezTo>
                    <a:pt x="66" y="52"/>
                    <a:pt x="66" y="53"/>
                    <a:pt x="65" y="55"/>
                  </a:cubicBezTo>
                  <a:cubicBezTo>
                    <a:pt x="65" y="56"/>
                    <a:pt x="64" y="57"/>
                    <a:pt x="64" y="59"/>
                  </a:cubicBezTo>
                  <a:cubicBezTo>
                    <a:pt x="63" y="60"/>
                    <a:pt x="62" y="62"/>
                    <a:pt x="61" y="63"/>
                  </a:cubicBezTo>
                  <a:cubicBezTo>
                    <a:pt x="60" y="64"/>
                    <a:pt x="59" y="66"/>
                    <a:pt x="57" y="67"/>
                  </a:cubicBezTo>
                  <a:cubicBezTo>
                    <a:pt x="56" y="68"/>
                    <a:pt x="55" y="69"/>
                    <a:pt x="54" y="70"/>
                  </a:cubicBezTo>
                  <a:cubicBezTo>
                    <a:pt x="52" y="71"/>
                    <a:pt x="51" y="72"/>
                    <a:pt x="50" y="73"/>
                  </a:cubicBezTo>
                  <a:cubicBezTo>
                    <a:pt x="49" y="74"/>
                    <a:pt x="47" y="74"/>
                    <a:pt x="46" y="75"/>
                  </a:cubicBezTo>
                  <a:cubicBezTo>
                    <a:pt x="45" y="76"/>
                    <a:pt x="44" y="76"/>
                    <a:pt x="43" y="77"/>
                  </a:cubicBezTo>
                  <a:cubicBezTo>
                    <a:pt x="42" y="77"/>
                    <a:pt x="42" y="77"/>
                    <a:pt x="42" y="77"/>
                  </a:cubicBezTo>
                  <a:cubicBezTo>
                    <a:pt x="41" y="76"/>
                    <a:pt x="41" y="76"/>
                    <a:pt x="41" y="76"/>
                  </a:cubicBezTo>
                  <a:cubicBezTo>
                    <a:pt x="35" y="69"/>
                    <a:pt x="35" y="69"/>
                    <a:pt x="35" y="69"/>
                  </a:cubicBezTo>
                  <a:cubicBezTo>
                    <a:pt x="33" y="67"/>
                    <a:pt x="33" y="67"/>
                    <a:pt x="33" y="67"/>
                  </a:cubicBezTo>
                  <a:cubicBezTo>
                    <a:pt x="35" y="67"/>
                    <a:pt x="35" y="67"/>
                    <a:pt x="35" y="67"/>
                  </a:cubicBezTo>
                  <a:cubicBezTo>
                    <a:pt x="37" y="66"/>
                    <a:pt x="38" y="66"/>
                    <a:pt x="39" y="65"/>
                  </a:cubicBezTo>
                  <a:cubicBezTo>
                    <a:pt x="39" y="65"/>
                    <a:pt x="39" y="65"/>
                    <a:pt x="39" y="65"/>
                  </a:cubicBezTo>
                  <a:cubicBezTo>
                    <a:pt x="39" y="65"/>
                    <a:pt x="39" y="65"/>
                    <a:pt x="39" y="65"/>
                  </a:cubicBezTo>
                  <a:cubicBezTo>
                    <a:pt x="39" y="65"/>
                    <a:pt x="39" y="65"/>
                    <a:pt x="39" y="65"/>
                  </a:cubicBezTo>
                  <a:cubicBezTo>
                    <a:pt x="40" y="65"/>
                    <a:pt x="41" y="65"/>
                    <a:pt x="43" y="64"/>
                  </a:cubicBezTo>
                  <a:cubicBezTo>
                    <a:pt x="44" y="63"/>
                    <a:pt x="45" y="63"/>
                    <a:pt x="46" y="62"/>
                  </a:cubicBezTo>
                  <a:cubicBezTo>
                    <a:pt x="47" y="62"/>
                    <a:pt x="48" y="61"/>
                    <a:pt x="48" y="60"/>
                  </a:cubicBezTo>
                  <a:cubicBezTo>
                    <a:pt x="49" y="59"/>
                    <a:pt x="50" y="59"/>
                    <a:pt x="50" y="58"/>
                  </a:cubicBezTo>
                  <a:cubicBezTo>
                    <a:pt x="50" y="58"/>
                    <a:pt x="50" y="58"/>
                    <a:pt x="50" y="58"/>
                  </a:cubicBezTo>
                  <a:cubicBezTo>
                    <a:pt x="51" y="57"/>
                    <a:pt x="51" y="57"/>
                    <a:pt x="52" y="56"/>
                  </a:cubicBezTo>
                  <a:cubicBezTo>
                    <a:pt x="53" y="54"/>
                    <a:pt x="53" y="53"/>
                    <a:pt x="53" y="52"/>
                  </a:cubicBezTo>
                  <a:cubicBezTo>
                    <a:pt x="53" y="51"/>
                    <a:pt x="53" y="50"/>
                    <a:pt x="53" y="50"/>
                  </a:cubicBezTo>
                  <a:cubicBezTo>
                    <a:pt x="53" y="49"/>
                    <a:pt x="53" y="49"/>
                    <a:pt x="53" y="48"/>
                  </a:cubicBezTo>
                  <a:cubicBezTo>
                    <a:pt x="53" y="48"/>
                    <a:pt x="53" y="48"/>
                    <a:pt x="53" y="48"/>
                  </a:cubicBezTo>
                  <a:cubicBezTo>
                    <a:pt x="52" y="47"/>
                    <a:pt x="52" y="47"/>
                    <a:pt x="52" y="46"/>
                  </a:cubicBezTo>
                  <a:cubicBezTo>
                    <a:pt x="52" y="46"/>
                    <a:pt x="52" y="46"/>
                    <a:pt x="52" y="46"/>
                  </a:cubicBezTo>
                  <a:cubicBezTo>
                    <a:pt x="52" y="46"/>
                    <a:pt x="51" y="45"/>
                    <a:pt x="51" y="45"/>
                  </a:cubicBezTo>
                  <a:cubicBezTo>
                    <a:pt x="50" y="45"/>
                    <a:pt x="50" y="44"/>
                    <a:pt x="50" y="44"/>
                  </a:cubicBezTo>
                  <a:cubicBezTo>
                    <a:pt x="49" y="43"/>
                    <a:pt x="49" y="43"/>
                    <a:pt x="48" y="43"/>
                  </a:cubicBezTo>
                  <a:cubicBezTo>
                    <a:pt x="48" y="43"/>
                    <a:pt x="47" y="42"/>
                    <a:pt x="47" y="42"/>
                  </a:cubicBezTo>
                  <a:cubicBezTo>
                    <a:pt x="47" y="42"/>
                    <a:pt x="47" y="42"/>
                    <a:pt x="47" y="42"/>
                  </a:cubicBezTo>
                  <a:cubicBezTo>
                    <a:pt x="46" y="42"/>
                    <a:pt x="46" y="42"/>
                    <a:pt x="45" y="42"/>
                  </a:cubicBezTo>
                  <a:cubicBezTo>
                    <a:pt x="45" y="42"/>
                    <a:pt x="44" y="42"/>
                    <a:pt x="43" y="42"/>
                  </a:cubicBezTo>
                  <a:cubicBezTo>
                    <a:pt x="43" y="42"/>
                    <a:pt x="42" y="42"/>
                    <a:pt x="41" y="42"/>
                  </a:cubicBezTo>
                  <a:cubicBezTo>
                    <a:pt x="39" y="42"/>
                    <a:pt x="37" y="43"/>
                    <a:pt x="34" y="43"/>
                  </a:cubicBezTo>
                  <a:cubicBezTo>
                    <a:pt x="32" y="44"/>
                    <a:pt x="30" y="44"/>
                    <a:pt x="28" y="45"/>
                  </a:cubicBezTo>
                  <a:cubicBezTo>
                    <a:pt x="27" y="45"/>
                    <a:pt x="25" y="45"/>
                    <a:pt x="24" y="45"/>
                  </a:cubicBezTo>
                  <a:cubicBezTo>
                    <a:pt x="22" y="46"/>
                    <a:pt x="21" y="46"/>
                    <a:pt x="20" y="46"/>
                  </a:cubicBezTo>
                  <a:cubicBezTo>
                    <a:pt x="19" y="46"/>
                    <a:pt x="17" y="46"/>
                    <a:pt x="16" y="45"/>
                  </a:cubicBezTo>
                  <a:cubicBezTo>
                    <a:pt x="16" y="45"/>
                    <a:pt x="16" y="45"/>
                    <a:pt x="16" y="45"/>
                  </a:cubicBezTo>
                  <a:cubicBezTo>
                    <a:pt x="14" y="45"/>
                    <a:pt x="12" y="44"/>
                    <a:pt x="10" y="43"/>
                  </a:cubicBezTo>
                  <a:cubicBezTo>
                    <a:pt x="9" y="43"/>
                    <a:pt x="9" y="42"/>
                    <a:pt x="8" y="42"/>
                  </a:cubicBezTo>
                  <a:cubicBezTo>
                    <a:pt x="8" y="42"/>
                    <a:pt x="8" y="42"/>
                    <a:pt x="8" y="42"/>
                  </a:cubicBezTo>
                  <a:cubicBezTo>
                    <a:pt x="7" y="41"/>
                    <a:pt x="6" y="40"/>
                    <a:pt x="5" y="39"/>
                  </a:cubicBezTo>
                  <a:cubicBezTo>
                    <a:pt x="5" y="39"/>
                    <a:pt x="5" y="39"/>
                    <a:pt x="5" y="39"/>
                  </a:cubicBezTo>
                  <a:cubicBezTo>
                    <a:pt x="4" y="38"/>
                    <a:pt x="3" y="37"/>
                    <a:pt x="2" y="36"/>
                  </a:cubicBezTo>
                  <a:cubicBezTo>
                    <a:pt x="2" y="36"/>
                    <a:pt x="2" y="36"/>
                    <a:pt x="2" y="36"/>
                  </a:cubicBezTo>
                  <a:cubicBezTo>
                    <a:pt x="2" y="34"/>
                    <a:pt x="1" y="33"/>
                    <a:pt x="1" y="32"/>
                  </a:cubicBezTo>
                  <a:cubicBezTo>
                    <a:pt x="0" y="30"/>
                    <a:pt x="0" y="29"/>
                    <a:pt x="0" y="28"/>
                  </a:cubicBezTo>
                  <a:cubicBezTo>
                    <a:pt x="0" y="26"/>
                    <a:pt x="0" y="25"/>
                    <a:pt x="0" y="24"/>
                  </a:cubicBezTo>
                  <a:cubicBezTo>
                    <a:pt x="1" y="22"/>
                    <a:pt x="1" y="21"/>
                    <a:pt x="1" y="20"/>
                  </a:cubicBezTo>
                  <a:cubicBezTo>
                    <a:pt x="2" y="19"/>
                    <a:pt x="2" y="17"/>
                    <a:pt x="3" y="16"/>
                  </a:cubicBezTo>
                  <a:cubicBezTo>
                    <a:pt x="3" y="16"/>
                    <a:pt x="3" y="16"/>
                    <a:pt x="3" y="16"/>
                  </a:cubicBezTo>
                  <a:cubicBezTo>
                    <a:pt x="4" y="15"/>
                    <a:pt x="5" y="14"/>
                    <a:pt x="6" y="12"/>
                  </a:cubicBezTo>
                  <a:cubicBezTo>
                    <a:pt x="7" y="11"/>
                    <a:pt x="8" y="10"/>
                    <a:pt x="9" y="9"/>
                  </a:cubicBezTo>
                  <a:cubicBezTo>
                    <a:pt x="9" y="9"/>
                    <a:pt x="9" y="9"/>
                    <a:pt x="9" y="9"/>
                  </a:cubicBezTo>
                  <a:cubicBezTo>
                    <a:pt x="9" y="9"/>
                    <a:pt x="9" y="9"/>
                    <a:pt x="9" y="9"/>
                  </a:cubicBezTo>
                  <a:cubicBezTo>
                    <a:pt x="10" y="8"/>
                    <a:pt x="11" y="7"/>
                    <a:pt x="12" y="6"/>
                  </a:cubicBezTo>
                  <a:cubicBezTo>
                    <a:pt x="12" y="6"/>
                    <a:pt x="12" y="6"/>
                    <a:pt x="12" y="6"/>
                  </a:cubicBezTo>
                  <a:cubicBezTo>
                    <a:pt x="13" y="6"/>
                    <a:pt x="14" y="5"/>
                    <a:pt x="15" y="4"/>
                  </a:cubicBezTo>
                  <a:cubicBezTo>
                    <a:pt x="15" y="4"/>
                    <a:pt x="15" y="4"/>
                    <a:pt x="15" y="4"/>
                  </a:cubicBezTo>
                  <a:cubicBezTo>
                    <a:pt x="16" y="3"/>
                    <a:pt x="17" y="3"/>
                    <a:pt x="18" y="2"/>
                  </a:cubicBezTo>
                  <a:cubicBezTo>
                    <a:pt x="18" y="2"/>
                    <a:pt x="18" y="2"/>
                    <a:pt x="18" y="2"/>
                  </a:cubicBezTo>
                  <a:cubicBezTo>
                    <a:pt x="19" y="2"/>
                    <a:pt x="20" y="1"/>
                    <a:pt x="21" y="1"/>
                  </a:cubicBezTo>
                  <a:cubicBezTo>
                    <a:pt x="22" y="0"/>
                    <a:pt x="22" y="0"/>
                    <a:pt x="22" y="0"/>
                  </a:cubicBezTo>
                  <a:cubicBezTo>
                    <a:pt x="23" y="1"/>
                    <a:pt x="23" y="1"/>
                    <a:pt x="23" y="1"/>
                  </a:cubicBezTo>
                  <a:cubicBezTo>
                    <a:pt x="29" y="7"/>
                    <a:pt x="29" y="7"/>
                    <a:pt x="29" y="7"/>
                  </a:cubicBezTo>
                  <a:cubicBezTo>
                    <a:pt x="31" y="10"/>
                    <a:pt x="31" y="10"/>
                    <a:pt x="3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6" name="Freeform 24"/>
            <p:cNvSpPr>
              <a:spLocks/>
            </p:cNvSpPr>
            <p:nvPr/>
          </p:nvSpPr>
          <p:spPr bwMode="auto">
            <a:xfrm>
              <a:off x="6884988" y="4135438"/>
              <a:ext cx="177800" cy="157163"/>
            </a:xfrm>
            <a:custGeom>
              <a:avLst/>
              <a:gdLst>
                <a:gd name="T0" fmla="*/ 0 w 112"/>
                <a:gd name="T1" fmla="*/ 17 h 99"/>
                <a:gd name="T2" fmla="*/ 2 w 112"/>
                <a:gd name="T3" fmla="*/ 15 h 99"/>
                <a:gd name="T4" fmla="*/ 12 w 112"/>
                <a:gd name="T5" fmla="*/ 2 h 99"/>
                <a:gd name="T6" fmla="*/ 14 w 112"/>
                <a:gd name="T7" fmla="*/ 0 h 99"/>
                <a:gd name="T8" fmla="*/ 16 w 112"/>
                <a:gd name="T9" fmla="*/ 2 h 99"/>
                <a:gd name="T10" fmla="*/ 108 w 112"/>
                <a:gd name="T11" fmla="*/ 81 h 99"/>
                <a:gd name="T12" fmla="*/ 112 w 112"/>
                <a:gd name="T13" fmla="*/ 82 h 99"/>
                <a:gd name="T14" fmla="*/ 108 w 112"/>
                <a:gd name="T15" fmla="*/ 84 h 99"/>
                <a:gd name="T16" fmla="*/ 98 w 112"/>
                <a:gd name="T17" fmla="*/ 98 h 99"/>
                <a:gd name="T18" fmla="*/ 96 w 112"/>
                <a:gd name="T19" fmla="*/ 99 h 99"/>
                <a:gd name="T20" fmla="*/ 94 w 112"/>
                <a:gd name="T21" fmla="*/ 98 h 99"/>
                <a:gd name="T22" fmla="*/ 2 w 112"/>
                <a:gd name="T23" fmla="*/ 19 h 99"/>
                <a:gd name="T24" fmla="*/ 0 w 112"/>
                <a:gd name="T25" fmla="*/ 17 h 99"/>
                <a:gd name="T26" fmla="*/ 0 w 112"/>
                <a:gd name="T27" fmla="*/ 1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2" h="99">
                  <a:moveTo>
                    <a:pt x="0" y="17"/>
                  </a:moveTo>
                  <a:lnTo>
                    <a:pt x="2" y="15"/>
                  </a:lnTo>
                  <a:lnTo>
                    <a:pt x="12" y="2"/>
                  </a:lnTo>
                  <a:lnTo>
                    <a:pt x="14" y="0"/>
                  </a:lnTo>
                  <a:lnTo>
                    <a:pt x="16" y="2"/>
                  </a:lnTo>
                  <a:lnTo>
                    <a:pt x="108" y="81"/>
                  </a:lnTo>
                  <a:lnTo>
                    <a:pt x="112" y="82"/>
                  </a:lnTo>
                  <a:lnTo>
                    <a:pt x="108" y="84"/>
                  </a:lnTo>
                  <a:lnTo>
                    <a:pt x="98" y="98"/>
                  </a:lnTo>
                  <a:lnTo>
                    <a:pt x="96" y="99"/>
                  </a:lnTo>
                  <a:lnTo>
                    <a:pt x="94" y="98"/>
                  </a:lnTo>
                  <a:lnTo>
                    <a:pt x="2" y="19"/>
                  </a:lnTo>
                  <a:lnTo>
                    <a:pt x="0" y="17"/>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7" name="Freeform 25"/>
            <p:cNvSpPr>
              <a:spLocks/>
            </p:cNvSpPr>
            <p:nvPr/>
          </p:nvSpPr>
          <p:spPr bwMode="auto">
            <a:xfrm>
              <a:off x="6942138" y="3984625"/>
              <a:ext cx="215900" cy="182563"/>
            </a:xfrm>
            <a:custGeom>
              <a:avLst/>
              <a:gdLst>
                <a:gd name="T0" fmla="*/ 33 w 136"/>
                <a:gd name="T1" fmla="*/ 55 h 115"/>
                <a:gd name="T2" fmla="*/ 17 w 136"/>
                <a:gd name="T3" fmla="*/ 78 h 115"/>
                <a:gd name="T4" fmla="*/ 16 w 136"/>
                <a:gd name="T5" fmla="*/ 81 h 115"/>
                <a:gd name="T6" fmla="*/ 14 w 136"/>
                <a:gd name="T7" fmla="*/ 79 h 115"/>
                <a:gd name="T8" fmla="*/ 2 w 136"/>
                <a:gd name="T9" fmla="*/ 73 h 115"/>
                <a:gd name="T10" fmla="*/ 0 w 136"/>
                <a:gd name="T11" fmla="*/ 71 h 115"/>
                <a:gd name="T12" fmla="*/ 2 w 136"/>
                <a:gd name="T13" fmla="*/ 67 h 115"/>
                <a:gd name="T14" fmla="*/ 45 w 136"/>
                <a:gd name="T15" fmla="*/ 2 h 115"/>
                <a:gd name="T16" fmla="*/ 46 w 136"/>
                <a:gd name="T17" fmla="*/ 0 h 115"/>
                <a:gd name="T18" fmla="*/ 48 w 136"/>
                <a:gd name="T19" fmla="*/ 2 h 115"/>
                <a:gd name="T20" fmla="*/ 60 w 136"/>
                <a:gd name="T21" fmla="*/ 9 h 115"/>
                <a:gd name="T22" fmla="*/ 62 w 136"/>
                <a:gd name="T23" fmla="*/ 11 h 115"/>
                <a:gd name="T24" fmla="*/ 60 w 136"/>
                <a:gd name="T25" fmla="*/ 12 h 115"/>
                <a:gd name="T26" fmla="*/ 45 w 136"/>
                <a:gd name="T27" fmla="*/ 36 h 115"/>
                <a:gd name="T28" fmla="*/ 132 w 136"/>
                <a:gd name="T29" fmla="*/ 95 h 115"/>
                <a:gd name="T30" fmla="*/ 136 w 136"/>
                <a:gd name="T31" fmla="*/ 97 h 115"/>
                <a:gd name="T32" fmla="*/ 134 w 136"/>
                <a:gd name="T33" fmla="*/ 98 h 115"/>
                <a:gd name="T34" fmla="*/ 125 w 136"/>
                <a:gd name="T35" fmla="*/ 112 h 115"/>
                <a:gd name="T36" fmla="*/ 124 w 136"/>
                <a:gd name="T37" fmla="*/ 115 h 115"/>
                <a:gd name="T38" fmla="*/ 120 w 136"/>
                <a:gd name="T39" fmla="*/ 114 h 115"/>
                <a:gd name="T40" fmla="*/ 33 w 136"/>
                <a:gd name="T41" fmla="*/ 55 h 115"/>
                <a:gd name="T42" fmla="*/ 33 w 136"/>
                <a:gd name="T43" fmla="*/ 5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6" h="115">
                  <a:moveTo>
                    <a:pt x="33" y="55"/>
                  </a:moveTo>
                  <a:lnTo>
                    <a:pt x="17" y="78"/>
                  </a:lnTo>
                  <a:lnTo>
                    <a:pt x="16" y="81"/>
                  </a:lnTo>
                  <a:lnTo>
                    <a:pt x="14" y="79"/>
                  </a:lnTo>
                  <a:lnTo>
                    <a:pt x="2" y="73"/>
                  </a:lnTo>
                  <a:lnTo>
                    <a:pt x="0" y="71"/>
                  </a:lnTo>
                  <a:lnTo>
                    <a:pt x="2" y="67"/>
                  </a:lnTo>
                  <a:lnTo>
                    <a:pt x="45" y="2"/>
                  </a:lnTo>
                  <a:lnTo>
                    <a:pt x="46" y="0"/>
                  </a:lnTo>
                  <a:lnTo>
                    <a:pt x="48" y="2"/>
                  </a:lnTo>
                  <a:lnTo>
                    <a:pt x="60" y="9"/>
                  </a:lnTo>
                  <a:lnTo>
                    <a:pt x="62" y="11"/>
                  </a:lnTo>
                  <a:lnTo>
                    <a:pt x="60" y="12"/>
                  </a:lnTo>
                  <a:lnTo>
                    <a:pt x="45" y="36"/>
                  </a:lnTo>
                  <a:lnTo>
                    <a:pt x="132" y="95"/>
                  </a:lnTo>
                  <a:lnTo>
                    <a:pt x="136" y="97"/>
                  </a:lnTo>
                  <a:lnTo>
                    <a:pt x="134" y="98"/>
                  </a:lnTo>
                  <a:lnTo>
                    <a:pt x="125" y="112"/>
                  </a:lnTo>
                  <a:lnTo>
                    <a:pt x="124" y="115"/>
                  </a:lnTo>
                  <a:lnTo>
                    <a:pt x="120" y="114"/>
                  </a:lnTo>
                  <a:lnTo>
                    <a:pt x="33" y="55"/>
                  </a:lnTo>
                  <a:lnTo>
                    <a:pt x="33"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8" name="Freeform 26"/>
            <p:cNvSpPr>
              <a:spLocks/>
            </p:cNvSpPr>
            <p:nvPr/>
          </p:nvSpPr>
          <p:spPr bwMode="auto">
            <a:xfrm>
              <a:off x="4900613" y="3810000"/>
              <a:ext cx="255588" cy="234950"/>
            </a:xfrm>
            <a:custGeom>
              <a:avLst/>
              <a:gdLst>
                <a:gd name="T0" fmla="*/ 79 w 161"/>
                <a:gd name="T1" fmla="*/ 59 h 148"/>
                <a:gd name="T2" fmla="*/ 115 w 161"/>
                <a:gd name="T3" fmla="*/ 4 h 148"/>
                <a:gd name="T4" fmla="*/ 119 w 161"/>
                <a:gd name="T5" fmla="*/ 0 h 148"/>
                <a:gd name="T6" fmla="*/ 120 w 161"/>
                <a:gd name="T7" fmla="*/ 4 h 148"/>
                <a:gd name="T8" fmla="*/ 129 w 161"/>
                <a:gd name="T9" fmla="*/ 23 h 148"/>
                <a:gd name="T10" fmla="*/ 129 w 161"/>
                <a:gd name="T11" fmla="*/ 25 h 148"/>
                <a:gd name="T12" fmla="*/ 129 w 161"/>
                <a:gd name="T13" fmla="*/ 26 h 148"/>
                <a:gd name="T14" fmla="*/ 101 w 161"/>
                <a:gd name="T15" fmla="*/ 66 h 148"/>
                <a:gd name="T16" fmla="*/ 149 w 161"/>
                <a:gd name="T17" fmla="*/ 71 h 148"/>
                <a:gd name="T18" fmla="*/ 151 w 161"/>
                <a:gd name="T19" fmla="*/ 71 h 148"/>
                <a:gd name="T20" fmla="*/ 151 w 161"/>
                <a:gd name="T21" fmla="*/ 73 h 148"/>
                <a:gd name="T22" fmla="*/ 160 w 161"/>
                <a:gd name="T23" fmla="*/ 90 h 148"/>
                <a:gd name="T24" fmla="*/ 161 w 161"/>
                <a:gd name="T25" fmla="*/ 95 h 148"/>
                <a:gd name="T26" fmla="*/ 156 w 161"/>
                <a:gd name="T27" fmla="*/ 93 h 148"/>
                <a:gd name="T28" fmla="*/ 91 w 161"/>
                <a:gd name="T29" fmla="*/ 83 h 148"/>
                <a:gd name="T30" fmla="*/ 50 w 161"/>
                <a:gd name="T31" fmla="*/ 145 h 148"/>
                <a:gd name="T32" fmla="*/ 47 w 161"/>
                <a:gd name="T33" fmla="*/ 148 h 148"/>
                <a:gd name="T34" fmla="*/ 45 w 161"/>
                <a:gd name="T35" fmla="*/ 145 h 148"/>
                <a:gd name="T36" fmla="*/ 36 w 161"/>
                <a:gd name="T37" fmla="*/ 126 h 148"/>
                <a:gd name="T38" fmla="*/ 36 w 161"/>
                <a:gd name="T39" fmla="*/ 124 h 148"/>
                <a:gd name="T40" fmla="*/ 36 w 161"/>
                <a:gd name="T41" fmla="*/ 124 h 148"/>
                <a:gd name="T42" fmla="*/ 67 w 161"/>
                <a:gd name="T43" fmla="*/ 78 h 148"/>
                <a:gd name="T44" fmla="*/ 14 w 161"/>
                <a:gd name="T45" fmla="*/ 73 h 148"/>
                <a:gd name="T46" fmla="*/ 12 w 161"/>
                <a:gd name="T47" fmla="*/ 71 h 148"/>
                <a:gd name="T48" fmla="*/ 11 w 161"/>
                <a:gd name="T49" fmla="*/ 71 h 148"/>
                <a:gd name="T50" fmla="*/ 4 w 161"/>
                <a:gd name="T51" fmla="*/ 52 h 148"/>
                <a:gd name="T52" fmla="*/ 0 w 161"/>
                <a:gd name="T53" fmla="*/ 49 h 148"/>
                <a:gd name="T54" fmla="*/ 5 w 161"/>
                <a:gd name="T55" fmla="*/ 49 h 148"/>
                <a:gd name="T56" fmla="*/ 79 w 161"/>
                <a:gd name="T57" fmla="*/ 59 h 148"/>
                <a:gd name="T58" fmla="*/ 79 w 161"/>
                <a:gd name="T59" fmla="*/ 5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1" h="148">
                  <a:moveTo>
                    <a:pt x="79" y="59"/>
                  </a:moveTo>
                  <a:lnTo>
                    <a:pt x="115" y="4"/>
                  </a:lnTo>
                  <a:lnTo>
                    <a:pt x="119" y="0"/>
                  </a:lnTo>
                  <a:lnTo>
                    <a:pt x="120" y="4"/>
                  </a:lnTo>
                  <a:lnTo>
                    <a:pt x="129" y="23"/>
                  </a:lnTo>
                  <a:lnTo>
                    <a:pt x="129" y="25"/>
                  </a:lnTo>
                  <a:lnTo>
                    <a:pt x="129" y="26"/>
                  </a:lnTo>
                  <a:lnTo>
                    <a:pt x="101" y="66"/>
                  </a:lnTo>
                  <a:lnTo>
                    <a:pt x="149" y="71"/>
                  </a:lnTo>
                  <a:lnTo>
                    <a:pt x="151" y="71"/>
                  </a:lnTo>
                  <a:lnTo>
                    <a:pt x="151" y="73"/>
                  </a:lnTo>
                  <a:lnTo>
                    <a:pt x="160" y="90"/>
                  </a:lnTo>
                  <a:lnTo>
                    <a:pt x="161" y="95"/>
                  </a:lnTo>
                  <a:lnTo>
                    <a:pt x="156" y="93"/>
                  </a:lnTo>
                  <a:lnTo>
                    <a:pt x="91" y="83"/>
                  </a:lnTo>
                  <a:lnTo>
                    <a:pt x="50" y="145"/>
                  </a:lnTo>
                  <a:lnTo>
                    <a:pt x="47" y="148"/>
                  </a:lnTo>
                  <a:lnTo>
                    <a:pt x="45" y="145"/>
                  </a:lnTo>
                  <a:lnTo>
                    <a:pt x="36" y="126"/>
                  </a:lnTo>
                  <a:lnTo>
                    <a:pt x="36" y="124"/>
                  </a:lnTo>
                  <a:lnTo>
                    <a:pt x="36" y="124"/>
                  </a:lnTo>
                  <a:lnTo>
                    <a:pt x="67" y="78"/>
                  </a:lnTo>
                  <a:lnTo>
                    <a:pt x="14" y="73"/>
                  </a:lnTo>
                  <a:lnTo>
                    <a:pt x="12" y="71"/>
                  </a:lnTo>
                  <a:lnTo>
                    <a:pt x="11" y="71"/>
                  </a:lnTo>
                  <a:lnTo>
                    <a:pt x="4" y="52"/>
                  </a:lnTo>
                  <a:lnTo>
                    <a:pt x="0" y="49"/>
                  </a:lnTo>
                  <a:lnTo>
                    <a:pt x="5" y="49"/>
                  </a:lnTo>
                  <a:lnTo>
                    <a:pt x="79" y="59"/>
                  </a:lnTo>
                  <a:lnTo>
                    <a:pt x="79"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29" name="Freeform 27"/>
            <p:cNvSpPr>
              <a:spLocks/>
            </p:cNvSpPr>
            <p:nvPr/>
          </p:nvSpPr>
          <p:spPr bwMode="auto">
            <a:xfrm>
              <a:off x="5003800" y="3990975"/>
              <a:ext cx="192088" cy="133350"/>
            </a:xfrm>
            <a:custGeom>
              <a:avLst/>
              <a:gdLst>
                <a:gd name="T0" fmla="*/ 109 w 121"/>
                <a:gd name="T1" fmla="*/ 0 h 84"/>
                <a:gd name="T2" fmla="*/ 110 w 121"/>
                <a:gd name="T3" fmla="*/ 2 h 84"/>
                <a:gd name="T4" fmla="*/ 119 w 121"/>
                <a:gd name="T5" fmla="*/ 15 h 84"/>
                <a:gd name="T6" fmla="*/ 121 w 121"/>
                <a:gd name="T7" fmla="*/ 19 h 84"/>
                <a:gd name="T8" fmla="*/ 119 w 121"/>
                <a:gd name="T9" fmla="*/ 20 h 84"/>
                <a:gd name="T10" fmla="*/ 14 w 121"/>
                <a:gd name="T11" fmla="*/ 82 h 84"/>
                <a:gd name="T12" fmla="*/ 12 w 121"/>
                <a:gd name="T13" fmla="*/ 84 h 84"/>
                <a:gd name="T14" fmla="*/ 11 w 121"/>
                <a:gd name="T15" fmla="*/ 82 h 84"/>
                <a:gd name="T16" fmla="*/ 2 w 121"/>
                <a:gd name="T17" fmla="*/ 67 h 84"/>
                <a:gd name="T18" fmla="*/ 0 w 121"/>
                <a:gd name="T19" fmla="*/ 65 h 84"/>
                <a:gd name="T20" fmla="*/ 4 w 121"/>
                <a:gd name="T21" fmla="*/ 63 h 84"/>
                <a:gd name="T22" fmla="*/ 107 w 121"/>
                <a:gd name="T23" fmla="*/ 0 h 84"/>
                <a:gd name="T24" fmla="*/ 109 w 121"/>
                <a:gd name="T25" fmla="*/ 0 h 84"/>
                <a:gd name="T26" fmla="*/ 109 w 121"/>
                <a:gd name="T27"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 h="84">
                  <a:moveTo>
                    <a:pt x="109" y="0"/>
                  </a:moveTo>
                  <a:lnTo>
                    <a:pt x="110" y="2"/>
                  </a:lnTo>
                  <a:lnTo>
                    <a:pt x="119" y="15"/>
                  </a:lnTo>
                  <a:lnTo>
                    <a:pt x="121" y="19"/>
                  </a:lnTo>
                  <a:lnTo>
                    <a:pt x="119" y="20"/>
                  </a:lnTo>
                  <a:lnTo>
                    <a:pt x="14" y="82"/>
                  </a:lnTo>
                  <a:lnTo>
                    <a:pt x="12" y="84"/>
                  </a:lnTo>
                  <a:lnTo>
                    <a:pt x="11" y="82"/>
                  </a:lnTo>
                  <a:lnTo>
                    <a:pt x="2" y="67"/>
                  </a:lnTo>
                  <a:lnTo>
                    <a:pt x="0" y="65"/>
                  </a:lnTo>
                  <a:lnTo>
                    <a:pt x="4" y="63"/>
                  </a:lnTo>
                  <a:lnTo>
                    <a:pt x="107" y="0"/>
                  </a:lnTo>
                  <a:lnTo>
                    <a:pt x="109" y="0"/>
                  </a:lnTo>
                  <a:lnTo>
                    <a:pt x="10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0" name="Freeform 28"/>
            <p:cNvSpPr>
              <a:spLocks noEditPoints="1"/>
            </p:cNvSpPr>
            <p:nvPr/>
          </p:nvSpPr>
          <p:spPr bwMode="auto">
            <a:xfrm>
              <a:off x="5070475" y="4067175"/>
              <a:ext cx="214313" cy="204788"/>
            </a:xfrm>
            <a:custGeom>
              <a:avLst/>
              <a:gdLst>
                <a:gd name="T0" fmla="*/ 58 w 79"/>
                <a:gd name="T1" fmla="*/ 0 h 75"/>
                <a:gd name="T2" fmla="*/ 59 w 79"/>
                <a:gd name="T3" fmla="*/ 1 h 75"/>
                <a:gd name="T4" fmla="*/ 69 w 79"/>
                <a:gd name="T5" fmla="*/ 15 h 75"/>
                <a:gd name="T6" fmla="*/ 74 w 79"/>
                <a:gd name="T7" fmla="*/ 21 h 75"/>
                <a:gd name="T8" fmla="*/ 74 w 79"/>
                <a:gd name="T9" fmla="*/ 21 h 75"/>
                <a:gd name="T10" fmla="*/ 76 w 79"/>
                <a:gd name="T11" fmla="*/ 26 h 75"/>
                <a:gd name="T12" fmla="*/ 76 w 79"/>
                <a:gd name="T13" fmla="*/ 26 h 75"/>
                <a:gd name="T14" fmla="*/ 78 w 79"/>
                <a:gd name="T15" fmla="*/ 31 h 75"/>
                <a:gd name="T16" fmla="*/ 79 w 79"/>
                <a:gd name="T17" fmla="*/ 35 h 75"/>
                <a:gd name="T18" fmla="*/ 79 w 79"/>
                <a:gd name="T19" fmla="*/ 38 h 75"/>
                <a:gd name="T20" fmla="*/ 78 w 79"/>
                <a:gd name="T21" fmla="*/ 42 h 75"/>
                <a:gd name="T22" fmla="*/ 78 w 79"/>
                <a:gd name="T23" fmla="*/ 46 h 75"/>
                <a:gd name="T24" fmla="*/ 76 w 79"/>
                <a:gd name="T25" fmla="*/ 50 h 75"/>
                <a:gd name="T26" fmla="*/ 74 w 79"/>
                <a:gd name="T27" fmla="*/ 54 h 75"/>
                <a:gd name="T28" fmla="*/ 74 w 79"/>
                <a:gd name="T29" fmla="*/ 54 h 75"/>
                <a:gd name="T30" fmla="*/ 72 w 79"/>
                <a:gd name="T31" fmla="*/ 58 h 75"/>
                <a:gd name="T32" fmla="*/ 68 w 79"/>
                <a:gd name="T33" fmla="*/ 62 h 75"/>
                <a:gd name="T34" fmla="*/ 64 w 79"/>
                <a:gd name="T35" fmla="*/ 66 h 75"/>
                <a:gd name="T36" fmla="*/ 57 w 79"/>
                <a:gd name="T37" fmla="*/ 70 h 75"/>
                <a:gd name="T38" fmla="*/ 51 w 79"/>
                <a:gd name="T39" fmla="*/ 73 h 75"/>
                <a:gd name="T40" fmla="*/ 44 w 79"/>
                <a:gd name="T41" fmla="*/ 75 h 75"/>
                <a:gd name="T42" fmla="*/ 44 w 79"/>
                <a:gd name="T43" fmla="*/ 75 h 75"/>
                <a:gd name="T44" fmla="*/ 37 w 79"/>
                <a:gd name="T45" fmla="*/ 75 h 75"/>
                <a:gd name="T46" fmla="*/ 37 w 79"/>
                <a:gd name="T47" fmla="*/ 75 h 75"/>
                <a:gd name="T48" fmla="*/ 29 w 79"/>
                <a:gd name="T49" fmla="*/ 73 h 75"/>
                <a:gd name="T50" fmla="*/ 22 w 79"/>
                <a:gd name="T51" fmla="*/ 70 h 75"/>
                <a:gd name="T52" fmla="*/ 15 w 79"/>
                <a:gd name="T53" fmla="*/ 64 h 75"/>
                <a:gd name="T54" fmla="*/ 8 w 79"/>
                <a:gd name="T55" fmla="*/ 56 h 75"/>
                <a:gd name="T56" fmla="*/ 1 w 79"/>
                <a:gd name="T57" fmla="*/ 47 h 75"/>
                <a:gd name="T58" fmla="*/ 0 w 79"/>
                <a:gd name="T59" fmla="*/ 46 h 75"/>
                <a:gd name="T60" fmla="*/ 1 w 79"/>
                <a:gd name="T61" fmla="*/ 44 h 75"/>
                <a:gd name="T62" fmla="*/ 57 w 79"/>
                <a:gd name="T63" fmla="*/ 1 h 75"/>
                <a:gd name="T64" fmla="*/ 58 w 79"/>
                <a:gd name="T65" fmla="*/ 0 h 75"/>
                <a:gd name="T66" fmla="*/ 16 w 79"/>
                <a:gd name="T67" fmla="*/ 49 h 75"/>
                <a:gd name="T68" fmla="*/ 19 w 79"/>
                <a:gd name="T69" fmla="*/ 52 h 75"/>
                <a:gd name="T70" fmla="*/ 27 w 79"/>
                <a:gd name="T71" fmla="*/ 60 h 75"/>
                <a:gd name="T72" fmla="*/ 36 w 79"/>
                <a:gd name="T73" fmla="*/ 63 h 75"/>
                <a:gd name="T74" fmla="*/ 36 w 79"/>
                <a:gd name="T75" fmla="*/ 63 h 75"/>
                <a:gd name="T76" fmla="*/ 36 w 79"/>
                <a:gd name="T77" fmla="*/ 63 h 75"/>
                <a:gd name="T78" fmla="*/ 36 w 79"/>
                <a:gd name="T79" fmla="*/ 63 h 75"/>
                <a:gd name="T80" fmla="*/ 45 w 79"/>
                <a:gd name="T81" fmla="*/ 61 h 75"/>
                <a:gd name="T82" fmla="*/ 55 w 79"/>
                <a:gd name="T83" fmla="*/ 55 h 75"/>
                <a:gd name="T84" fmla="*/ 59 w 79"/>
                <a:gd name="T85" fmla="*/ 52 h 75"/>
                <a:gd name="T86" fmla="*/ 59 w 79"/>
                <a:gd name="T87" fmla="*/ 52 h 75"/>
                <a:gd name="T88" fmla="*/ 62 w 79"/>
                <a:gd name="T89" fmla="*/ 48 h 75"/>
                <a:gd name="T90" fmla="*/ 62 w 79"/>
                <a:gd name="T91" fmla="*/ 48 h 75"/>
                <a:gd name="T92" fmla="*/ 65 w 79"/>
                <a:gd name="T93" fmla="*/ 44 h 75"/>
                <a:gd name="T94" fmla="*/ 66 w 79"/>
                <a:gd name="T95" fmla="*/ 40 h 75"/>
                <a:gd name="T96" fmla="*/ 66 w 79"/>
                <a:gd name="T97" fmla="*/ 36 h 75"/>
                <a:gd name="T98" fmla="*/ 66 w 79"/>
                <a:gd name="T99" fmla="*/ 36 h 75"/>
                <a:gd name="T100" fmla="*/ 65 w 79"/>
                <a:gd name="T101" fmla="*/ 31 h 75"/>
                <a:gd name="T102" fmla="*/ 63 w 79"/>
                <a:gd name="T103" fmla="*/ 26 h 75"/>
                <a:gd name="T104" fmla="*/ 60 w 79"/>
                <a:gd name="T105" fmla="*/ 21 h 75"/>
                <a:gd name="T106" fmla="*/ 57 w 79"/>
                <a:gd name="T107" fmla="*/ 17 h 75"/>
                <a:gd name="T108" fmla="*/ 16 w 79"/>
                <a:gd name="T109" fmla="*/ 4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9" h="75">
                  <a:moveTo>
                    <a:pt x="58" y="0"/>
                  </a:moveTo>
                  <a:cubicBezTo>
                    <a:pt x="59" y="1"/>
                    <a:pt x="59" y="1"/>
                    <a:pt x="59" y="1"/>
                  </a:cubicBezTo>
                  <a:cubicBezTo>
                    <a:pt x="69" y="15"/>
                    <a:pt x="69" y="15"/>
                    <a:pt x="69" y="15"/>
                  </a:cubicBezTo>
                  <a:cubicBezTo>
                    <a:pt x="71" y="17"/>
                    <a:pt x="72" y="19"/>
                    <a:pt x="74" y="21"/>
                  </a:cubicBezTo>
                  <a:cubicBezTo>
                    <a:pt x="74" y="21"/>
                    <a:pt x="74" y="21"/>
                    <a:pt x="74" y="21"/>
                  </a:cubicBezTo>
                  <a:cubicBezTo>
                    <a:pt x="75" y="23"/>
                    <a:pt x="76" y="24"/>
                    <a:pt x="76" y="26"/>
                  </a:cubicBezTo>
                  <a:cubicBezTo>
                    <a:pt x="76" y="26"/>
                    <a:pt x="76" y="26"/>
                    <a:pt x="76" y="26"/>
                  </a:cubicBezTo>
                  <a:cubicBezTo>
                    <a:pt x="77" y="28"/>
                    <a:pt x="77" y="29"/>
                    <a:pt x="78" y="31"/>
                  </a:cubicBezTo>
                  <a:cubicBezTo>
                    <a:pt x="78" y="32"/>
                    <a:pt x="78" y="34"/>
                    <a:pt x="79" y="35"/>
                  </a:cubicBezTo>
                  <a:cubicBezTo>
                    <a:pt x="79" y="36"/>
                    <a:pt x="79" y="37"/>
                    <a:pt x="79" y="38"/>
                  </a:cubicBezTo>
                  <a:cubicBezTo>
                    <a:pt x="79" y="40"/>
                    <a:pt x="79" y="41"/>
                    <a:pt x="78" y="42"/>
                  </a:cubicBezTo>
                  <a:cubicBezTo>
                    <a:pt x="78" y="43"/>
                    <a:pt x="78" y="45"/>
                    <a:pt x="78" y="46"/>
                  </a:cubicBezTo>
                  <a:cubicBezTo>
                    <a:pt x="77" y="47"/>
                    <a:pt x="77" y="49"/>
                    <a:pt x="76" y="50"/>
                  </a:cubicBezTo>
                  <a:cubicBezTo>
                    <a:pt x="76" y="51"/>
                    <a:pt x="75" y="53"/>
                    <a:pt x="74" y="54"/>
                  </a:cubicBezTo>
                  <a:cubicBezTo>
                    <a:pt x="74" y="54"/>
                    <a:pt x="74" y="54"/>
                    <a:pt x="74" y="54"/>
                  </a:cubicBezTo>
                  <a:cubicBezTo>
                    <a:pt x="74" y="55"/>
                    <a:pt x="73" y="57"/>
                    <a:pt x="72" y="58"/>
                  </a:cubicBezTo>
                  <a:cubicBezTo>
                    <a:pt x="71" y="59"/>
                    <a:pt x="69" y="61"/>
                    <a:pt x="68" y="62"/>
                  </a:cubicBezTo>
                  <a:cubicBezTo>
                    <a:pt x="67" y="63"/>
                    <a:pt x="65" y="65"/>
                    <a:pt x="64" y="66"/>
                  </a:cubicBezTo>
                  <a:cubicBezTo>
                    <a:pt x="62" y="67"/>
                    <a:pt x="60" y="69"/>
                    <a:pt x="57" y="70"/>
                  </a:cubicBezTo>
                  <a:cubicBezTo>
                    <a:pt x="55" y="71"/>
                    <a:pt x="53" y="72"/>
                    <a:pt x="51" y="73"/>
                  </a:cubicBezTo>
                  <a:cubicBezTo>
                    <a:pt x="48" y="74"/>
                    <a:pt x="46" y="75"/>
                    <a:pt x="44" y="75"/>
                  </a:cubicBezTo>
                  <a:cubicBezTo>
                    <a:pt x="44" y="75"/>
                    <a:pt x="44" y="75"/>
                    <a:pt x="44" y="75"/>
                  </a:cubicBezTo>
                  <a:cubicBezTo>
                    <a:pt x="41" y="75"/>
                    <a:pt x="39" y="75"/>
                    <a:pt x="37" y="75"/>
                  </a:cubicBezTo>
                  <a:cubicBezTo>
                    <a:pt x="37" y="75"/>
                    <a:pt x="37" y="75"/>
                    <a:pt x="37" y="75"/>
                  </a:cubicBezTo>
                  <a:cubicBezTo>
                    <a:pt x="34" y="75"/>
                    <a:pt x="32" y="74"/>
                    <a:pt x="29" y="73"/>
                  </a:cubicBezTo>
                  <a:cubicBezTo>
                    <a:pt x="27" y="72"/>
                    <a:pt x="25" y="71"/>
                    <a:pt x="22" y="70"/>
                  </a:cubicBezTo>
                  <a:cubicBezTo>
                    <a:pt x="20" y="68"/>
                    <a:pt x="17" y="66"/>
                    <a:pt x="15" y="64"/>
                  </a:cubicBezTo>
                  <a:cubicBezTo>
                    <a:pt x="13" y="62"/>
                    <a:pt x="10" y="59"/>
                    <a:pt x="8" y="56"/>
                  </a:cubicBezTo>
                  <a:cubicBezTo>
                    <a:pt x="1" y="47"/>
                    <a:pt x="1" y="47"/>
                    <a:pt x="1" y="47"/>
                  </a:cubicBezTo>
                  <a:cubicBezTo>
                    <a:pt x="0" y="46"/>
                    <a:pt x="0" y="46"/>
                    <a:pt x="0" y="46"/>
                  </a:cubicBezTo>
                  <a:cubicBezTo>
                    <a:pt x="1" y="44"/>
                    <a:pt x="1" y="44"/>
                    <a:pt x="1" y="44"/>
                  </a:cubicBezTo>
                  <a:cubicBezTo>
                    <a:pt x="57" y="1"/>
                    <a:pt x="57" y="1"/>
                    <a:pt x="57" y="1"/>
                  </a:cubicBezTo>
                  <a:cubicBezTo>
                    <a:pt x="58" y="0"/>
                    <a:pt x="58" y="0"/>
                    <a:pt x="58" y="0"/>
                  </a:cubicBezTo>
                  <a:close/>
                  <a:moveTo>
                    <a:pt x="16" y="49"/>
                  </a:moveTo>
                  <a:cubicBezTo>
                    <a:pt x="19" y="52"/>
                    <a:pt x="19" y="52"/>
                    <a:pt x="19" y="52"/>
                  </a:cubicBezTo>
                  <a:cubicBezTo>
                    <a:pt x="22" y="56"/>
                    <a:pt x="24" y="58"/>
                    <a:pt x="27" y="60"/>
                  </a:cubicBezTo>
                  <a:cubicBezTo>
                    <a:pt x="30" y="61"/>
                    <a:pt x="33" y="62"/>
                    <a:pt x="36" y="63"/>
                  </a:cubicBezTo>
                  <a:cubicBezTo>
                    <a:pt x="36" y="63"/>
                    <a:pt x="36" y="63"/>
                    <a:pt x="36" y="63"/>
                  </a:cubicBezTo>
                  <a:cubicBezTo>
                    <a:pt x="36" y="63"/>
                    <a:pt x="36" y="63"/>
                    <a:pt x="36" y="63"/>
                  </a:cubicBezTo>
                  <a:cubicBezTo>
                    <a:pt x="36" y="63"/>
                    <a:pt x="36" y="63"/>
                    <a:pt x="36" y="63"/>
                  </a:cubicBezTo>
                  <a:cubicBezTo>
                    <a:pt x="39" y="63"/>
                    <a:pt x="42" y="62"/>
                    <a:pt x="45" y="61"/>
                  </a:cubicBezTo>
                  <a:cubicBezTo>
                    <a:pt x="49" y="60"/>
                    <a:pt x="52" y="58"/>
                    <a:pt x="55" y="55"/>
                  </a:cubicBezTo>
                  <a:cubicBezTo>
                    <a:pt x="57" y="54"/>
                    <a:pt x="58" y="53"/>
                    <a:pt x="59" y="52"/>
                  </a:cubicBezTo>
                  <a:cubicBezTo>
                    <a:pt x="59" y="52"/>
                    <a:pt x="59" y="52"/>
                    <a:pt x="59" y="52"/>
                  </a:cubicBezTo>
                  <a:cubicBezTo>
                    <a:pt x="60" y="50"/>
                    <a:pt x="61" y="49"/>
                    <a:pt x="62" y="48"/>
                  </a:cubicBezTo>
                  <a:cubicBezTo>
                    <a:pt x="62" y="48"/>
                    <a:pt x="62" y="48"/>
                    <a:pt x="62" y="48"/>
                  </a:cubicBezTo>
                  <a:cubicBezTo>
                    <a:pt x="63" y="47"/>
                    <a:pt x="64" y="45"/>
                    <a:pt x="65" y="44"/>
                  </a:cubicBezTo>
                  <a:cubicBezTo>
                    <a:pt x="65" y="43"/>
                    <a:pt x="66" y="41"/>
                    <a:pt x="66" y="40"/>
                  </a:cubicBezTo>
                  <a:cubicBezTo>
                    <a:pt x="66" y="39"/>
                    <a:pt x="66" y="37"/>
                    <a:pt x="66" y="36"/>
                  </a:cubicBezTo>
                  <a:cubicBezTo>
                    <a:pt x="66" y="36"/>
                    <a:pt x="66" y="36"/>
                    <a:pt x="66" y="36"/>
                  </a:cubicBezTo>
                  <a:cubicBezTo>
                    <a:pt x="66" y="34"/>
                    <a:pt x="66" y="32"/>
                    <a:pt x="65" y="31"/>
                  </a:cubicBezTo>
                  <a:cubicBezTo>
                    <a:pt x="65" y="29"/>
                    <a:pt x="64" y="28"/>
                    <a:pt x="63" y="26"/>
                  </a:cubicBezTo>
                  <a:cubicBezTo>
                    <a:pt x="62" y="24"/>
                    <a:pt x="61" y="22"/>
                    <a:pt x="60" y="21"/>
                  </a:cubicBezTo>
                  <a:cubicBezTo>
                    <a:pt x="57" y="17"/>
                    <a:pt x="57" y="17"/>
                    <a:pt x="57" y="17"/>
                  </a:cubicBezTo>
                  <a:cubicBezTo>
                    <a:pt x="16" y="49"/>
                    <a:pt x="16" y="49"/>
                    <a:pt x="1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1" name="Freeform 29"/>
            <p:cNvSpPr>
              <a:spLocks/>
            </p:cNvSpPr>
            <p:nvPr/>
          </p:nvSpPr>
          <p:spPr bwMode="auto">
            <a:xfrm>
              <a:off x="5205413" y="4208463"/>
              <a:ext cx="169863" cy="166688"/>
            </a:xfrm>
            <a:custGeom>
              <a:avLst/>
              <a:gdLst>
                <a:gd name="T0" fmla="*/ 91 w 107"/>
                <a:gd name="T1" fmla="*/ 0 h 105"/>
                <a:gd name="T2" fmla="*/ 93 w 107"/>
                <a:gd name="T3" fmla="*/ 4 h 105"/>
                <a:gd name="T4" fmla="*/ 105 w 107"/>
                <a:gd name="T5" fmla="*/ 16 h 105"/>
                <a:gd name="T6" fmla="*/ 107 w 107"/>
                <a:gd name="T7" fmla="*/ 17 h 105"/>
                <a:gd name="T8" fmla="*/ 105 w 107"/>
                <a:gd name="T9" fmla="*/ 19 h 105"/>
                <a:gd name="T10" fmla="*/ 18 w 107"/>
                <a:gd name="T11" fmla="*/ 103 h 105"/>
                <a:gd name="T12" fmla="*/ 16 w 107"/>
                <a:gd name="T13" fmla="*/ 105 h 105"/>
                <a:gd name="T14" fmla="*/ 14 w 107"/>
                <a:gd name="T15" fmla="*/ 103 h 105"/>
                <a:gd name="T16" fmla="*/ 2 w 107"/>
                <a:gd name="T17" fmla="*/ 91 h 105"/>
                <a:gd name="T18" fmla="*/ 0 w 107"/>
                <a:gd name="T19" fmla="*/ 90 h 105"/>
                <a:gd name="T20" fmla="*/ 2 w 107"/>
                <a:gd name="T21" fmla="*/ 88 h 105"/>
                <a:gd name="T22" fmla="*/ 90 w 107"/>
                <a:gd name="T23" fmla="*/ 4 h 105"/>
                <a:gd name="T24" fmla="*/ 91 w 107"/>
                <a:gd name="T25" fmla="*/ 0 h 105"/>
                <a:gd name="T26" fmla="*/ 91 w 107"/>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7" h="105">
                  <a:moveTo>
                    <a:pt x="91" y="0"/>
                  </a:moveTo>
                  <a:lnTo>
                    <a:pt x="93" y="4"/>
                  </a:lnTo>
                  <a:lnTo>
                    <a:pt x="105" y="16"/>
                  </a:lnTo>
                  <a:lnTo>
                    <a:pt x="107" y="17"/>
                  </a:lnTo>
                  <a:lnTo>
                    <a:pt x="105" y="19"/>
                  </a:lnTo>
                  <a:lnTo>
                    <a:pt x="18" y="103"/>
                  </a:lnTo>
                  <a:lnTo>
                    <a:pt x="16" y="105"/>
                  </a:lnTo>
                  <a:lnTo>
                    <a:pt x="14" y="103"/>
                  </a:lnTo>
                  <a:lnTo>
                    <a:pt x="2" y="91"/>
                  </a:lnTo>
                  <a:lnTo>
                    <a:pt x="0" y="90"/>
                  </a:lnTo>
                  <a:lnTo>
                    <a:pt x="2" y="88"/>
                  </a:lnTo>
                  <a:lnTo>
                    <a:pt x="90" y="4"/>
                  </a:lnTo>
                  <a:lnTo>
                    <a:pt x="91" y="0"/>
                  </a:lnTo>
                  <a:lnTo>
                    <a:pt x="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2" name="Freeform 30"/>
            <p:cNvSpPr>
              <a:spLocks noEditPoints="1"/>
            </p:cNvSpPr>
            <p:nvPr/>
          </p:nvSpPr>
          <p:spPr bwMode="auto">
            <a:xfrm>
              <a:off x="5272088" y="4295775"/>
              <a:ext cx="209550" cy="227013"/>
            </a:xfrm>
            <a:custGeom>
              <a:avLst/>
              <a:gdLst>
                <a:gd name="T0" fmla="*/ 132 w 132"/>
                <a:gd name="T1" fmla="*/ 14 h 143"/>
                <a:gd name="T2" fmla="*/ 130 w 132"/>
                <a:gd name="T3" fmla="*/ 16 h 143"/>
                <a:gd name="T4" fmla="*/ 94 w 132"/>
                <a:gd name="T5" fmla="*/ 139 h 143"/>
                <a:gd name="T6" fmla="*/ 92 w 132"/>
                <a:gd name="T7" fmla="*/ 143 h 143"/>
                <a:gd name="T8" fmla="*/ 89 w 132"/>
                <a:gd name="T9" fmla="*/ 141 h 143"/>
                <a:gd name="T10" fmla="*/ 75 w 132"/>
                <a:gd name="T11" fmla="*/ 131 h 143"/>
                <a:gd name="T12" fmla="*/ 73 w 132"/>
                <a:gd name="T13" fmla="*/ 129 h 143"/>
                <a:gd name="T14" fmla="*/ 73 w 132"/>
                <a:gd name="T15" fmla="*/ 127 h 143"/>
                <a:gd name="T16" fmla="*/ 84 w 132"/>
                <a:gd name="T17" fmla="*/ 96 h 143"/>
                <a:gd name="T18" fmla="*/ 46 w 132"/>
                <a:gd name="T19" fmla="*/ 69 h 143"/>
                <a:gd name="T20" fmla="*/ 20 w 132"/>
                <a:gd name="T21" fmla="*/ 88 h 143"/>
                <a:gd name="T22" fmla="*/ 18 w 132"/>
                <a:gd name="T23" fmla="*/ 88 h 143"/>
                <a:gd name="T24" fmla="*/ 17 w 132"/>
                <a:gd name="T25" fmla="*/ 88 h 143"/>
                <a:gd name="T26" fmla="*/ 3 w 132"/>
                <a:gd name="T27" fmla="*/ 78 h 143"/>
                <a:gd name="T28" fmla="*/ 0 w 132"/>
                <a:gd name="T29" fmla="*/ 74 h 143"/>
                <a:gd name="T30" fmla="*/ 3 w 132"/>
                <a:gd name="T31" fmla="*/ 72 h 143"/>
                <a:gd name="T32" fmla="*/ 111 w 132"/>
                <a:gd name="T33" fmla="*/ 2 h 143"/>
                <a:gd name="T34" fmla="*/ 113 w 132"/>
                <a:gd name="T35" fmla="*/ 0 h 143"/>
                <a:gd name="T36" fmla="*/ 114 w 132"/>
                <a:gd name="T37" fmla="*/ 2 h 143"/>
                <a:gd name="T38" fmla="*/ 130 w 132"/>
                <a:gd name="T39" fmla="*/ 12 h 143"/>
                <a:gd name="T40" fmla="*/ 132 w 132"/>
                <a:gd name="T41" fmla="*/ 14 h 143"/>
                <a:gd name="T42" fmla="*/ 132 w 132"/>
                <a:gd name="T43" fmla="*/ 14 h 143"/>
                <a:gd name="T44" fmla="*/ 89 w 132"/>
                <a:gd name="T45" fmla="*/ 78 h 143"/>
                <a:gd name="T46" fmla="*/ 106 w 132"/>
                <a:gd name="T47" fmla="*/ 28 h 143"/>
                <a:gd name="T48" fmla="*/ 63 w 132"/>
                <a:gd name="T49" fmla="*/ 59 h 143"/>
                <a:gd name="T50" fmla="*/ 89 w 132"/>
                <a:gd name="T51" fmla="*/ 78 h 143"/>
                <a:gd name="T52" fmla="*/ 89 w 132"/>
                <a:gd name="T53" fmla="*/ 7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 h="143">
                  <a:moveTo>
                    <a:pt x="132" y="14"/>
                  </a:moveTo>
                  <a:lnTo>
                    <a:pt x="130" y="16"/>
                  </a:lnTo>
                  <a:lnTo>
                    <a:pt x="94" y="139"/>
                  </a:lnTo>
                  <a:lnTo>
                    <a:pt x="92" y="143"/>
                  </a:lnTo>
                  <a:lnTo>
                    <a:pt x="89" y="141"/>
                  </a:lnTo>
                  <a:lnTo>
                    <a:pt x="75" y="131"/>
                  </a:lnTo>
                  <a:lnTo>
                    <a:pt x="73" y="129"/>
                  </a:lnTo>
                  <a:lnTo>
                    <a:pt x="73" y="127"/>
                  </a:lnTo>
                  <a:lnTo>
                    <a:pt x="84" y="96"/>
                  </a:lnTo>
                  <a:lnTo>
                    <a:pt x="46" y="69"/>
                  </a:lnTo>
                  <a:lnTo>
                    <a:pt x="20" y="88"/>
                  </a:lnTo>
                  <a:lnTo>
                    <a:pt x="18" y="88"/>
                  </a:lnTo>
                  <a:lnTo>
                    <a:pt x="17" y="88"/>
                  </a:lnTo>
                  <a:lnTo>
                    <a:pt x="3" y="78"/>
                  </a:lnTo>
                  <a:lnTo>
                    <a:pt x="0" y="74"/>
                  </a:lnTo>
                  <a:lnTo>
                    <a:pt x="3" y="72"/>
                  </a:lnTo>
                  <a:lnTo>
                    <a:pt x="111" y="2"/>
                  </a:lnTo>
                  <a:lnTo>
                    <a:pt x="113" y="0"/>
                  </a:lnTo>
                  <a:lnTo>
                    <a:pt x="114" y="2"/>
                  </a:lnTo>
                  <a:lnTo>
                    <a:pt x="130" y="12"/>
                  </a:lnTo>
                  <a:lnTo>
                    <a:pt x="132" y="14"/>
                  </a:lnTo>
                  <a:lnTo>
                    <a:pt x="132" y="14"/>
                  </a:lnTo>
                  <a:close/>
                  <a:moveTo>
                    <a:pt x="89" y="78"/>
                  </a:moveTo>
                  <a:lnTo>
                    <a:pt x="106" y="28"/>
                  </a:lnTo>
                  <a:lnTo>
                    <a:pt x="63" y="59"/>
                  </a:lnTo>
                  <a:lnTo>
                    <a:pt x="89" y="78"/>
                  </a:lnTo>
                  <a:lnTo>
                    <a:pt x="89"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3" name="Freeform 31"/>
            <p:cNvSpPr>
              <a:spLocks/>
            </p:cNvSpPr>
            <p:nvPr/>
          </p:nvSpPr>
          <p:spPr bwMode="auto">
            <a:xfrm>
              <a:off x="5467350" y="4370388"/>
              <a:ext cx="223838" cy="247650"/>
            </a:xfrm>
            <a:custGeom>
              <a:avLst/>
              <a:gdLst>
                <a:gd name="T0" fmla="*/ 57 w 141"/>
                <a:gd name="T1" fmla="*/ 0 h 156"/>
                <a:gd name="T2" fmla="*/ 60 w 141"/>
                <a:gd name="T3" fmla="*/ 1 h 156"/>
                <a:gd name="T4" fmla="*/ 79 w 141"/>
                <a:gd name="T5" fmla="*/ 10 h 156"/>
                <a:gd name="T6" fmla="*/ 79 w 141"/>
                <a:gd name="T7" fmla="*/ 12 h 156"/>
                <a:gd name="T8" fmla="*/ 81 w 141"/>
                <a:gd name="T9" fmla="*/ 13 h 156"/>
                <a:gd name="T10" fmla="*/ 81 w 141"/>
                <a:gd name="T11" fmla="*/ 113 h 156"/>
                <a:gd name="T12" fmla="*/ 120 w 141"/>
                <a:gd name="T13" fmla="*/ 34 h 156"/>
                <a:gd name="T14" fmla="*/ 122 w 141"/>
                <a:gd name="T15" fmla="*/ 32 h 156"/>
                <a:gd name="T16" fmla="*/ 123 w 141"/>
                <a:gd name="T17" fmla="*/ 32 h 156"/>
                <a:gd name="T18" fmla="*/ 137 w 141"/>
                <a:gd name="T19" fmla="*/ 39 h 156"/>
                <a:gd name="T20" fmla="*/ 141 w 141"/>
                <a:gd name="T21" fmla="*/ 41 h 156"/>
                <a:gd name="T22" fmla="*/ 139 w 141"/>
                <a:gd name="T23" fmla="*/ 44 h 156"/>
                <a:gd name="T24" fmla="*/ 86 w 141"/>
                <a:gd name="T25" fmla="*/ 152 h 156"/>
                <a:gd name="T26" fmla="*/ 84 w 141"/>
                <a:gd name="T27" fmla="*/ 156 h 156"/>
                <a:gd name="T28" fmla="*/ 82 w 141"/>
                <a:gd name="T29" fmla="*/ 154 h 156"/>
                <a:gd name="T30" fmla="*/ 63 w 141"/>
                <a:gd name="T31" fmla="*/ 144 h 156"/>
                <a:gd name="T32" fmla="*/ 62 w 141"/>
                <a:gd name="T33" fmla="*/ 144 h 156"/>
                <a:gd name="T34" fmla="*/ 62 w 141"/>
                <a:gd name="T35" fmla="*/ 142 h 156"/>
                <a:gd name="T36" fmla="*/ 60 w 141"/>
                <a:gd name="T37" fmla="*/ 43 h 156"/>
                <a:gd name="T38" fmla="*/ 22 w 141"/>
                <a:gd name="T39" fmla="*/ 122 h 156"/>
                <a:gd name="T40" fmla="*/ 21 w 141"/>
                <a:gd name="T41" fmla="*/ 123 h 156"/>
                <a:gd name="T42" fmla="*/ 17 w 141"/>
                <a:gd name="T43" fmla="*/ 122 h 156"/>
                <a:gd name="T44" fmla="*/ 3 w 141"/>
                <a:gd name="T45" fmla="*/ 115 h 156"/>
                <a:gd name="T46" fmla="*/ 0 w 141"/>
                <a:gd name="T47" fmla="*/ 113 h 156"/>
                <a:gd name="T48" fmla="*/ 2 w 141"/>
                <a:gd name="T49" fmla="*/ 111 h 156"/>
                <a:gd name="T50" fmla="*/ 55 w 141"/>
                <a:gd name="T51" fmla="*/ 3 h 156"/>
                <a:gd name="T52" fmla="*/ 57 w 141"/>
                <a:gd name="T53" fmla="*/ 0 h 156"/>
                <a:gd name="T54" fmla="*/ 57 w 141"/>
                <a:gd name="T55"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1" h="156">
                  <a:moveTo>
                    <a:pt x="57" y="0"/>
                  </a:moveTo>
                  <a:lnTo>
                    <a:pt x="60" y="1"/>
                  </a:lnTo>
                  <a:lnTo>
                    <a:pt x="79" y="10"/>
                  </a:lnTo>
                  <a:lnTo>
                    <a:pt x="79" y="12"/>
                  </a:lnTo>
                  <a:lnTo>
                    <a:pt x="81" y="13"/>
                  </a:lnTo>
                  <a:lnTo>
                    <a:pt x="81" y="113"/>
                  </a:lnTo>
                  <a:lnTo>
                    <a:pt x="120" y="34"/>
                  </a:lnTo>
                  <a:lnTo>
                    <a:pt x="122" y="32"/>
                  </a:lnTo>
                  <a:lnTo>
                    <a:pt x="123" y="32"/>
                  </a:lnTo>
                  <a:lnTo>
                    <a:pt x="137" y="39"/>
                  </a:lnTo>
                  <a:lnTo>
                    <a:pt x="141" y="41"/>
                  </a:lnTo>
                  <a:lnTo>
                    <a:pt x="139" y="44"/>
                  </a:lnTo>
                  <a:lnTo>
                    <a:pt x="86" y="152"/>
                  </a:lnTo>
                  <a:lnTo>
                    <a:pt x="84" y="156"/>
                  </a:lnTo>
                  <a:lnTo>
                    <a:pt x="82" y="154"/>
                  </a:lnTo>
                  <a:lnTo>
                    <a:pt x="63" y="144"/>
                  </a:lnTo>
                  <a:lnTo>
                    <a:pt x="62" y="144"/>
                  </a:lnTo>
                  <a:lnTo>
                    <a:pt x="62" y="142"/>
                  </a:lnTo>
                  <a:lnTo>
                    <a:pt x="60" y="43"/>
                  </a:lnTo>
                  <a:lnTo>
                    <a:pt x="22" y="122"/>
                  </a:lnTo>
                  <a:lnTo>
                    <a:pt x="21" y="123"/>
                  </a:lnTo>
                  <a:lnTo>
                    <a:pt x="17" y="122"/>
                  </a:lnTo>
                  <a:lnTo>
                    <a:pt x="3" y="115"/>
                  </a:lnTo>
                  <a:lnTo>
                    <a:pt x="0" y="113"/>
                  </a:lnTo>
                  <a:lnTo>
                    <a:pt x="2" y="111"/>
                  </a:lnTo>
                  <a:lnTo>
                    <a:pt x="55" y="3"/>
                  </a:lnTo>
                  <a:lnTo>
                    <a:pt x="57" y="0"/>
                  </a:lnTo>
                  <a:lnTo>
                    <a:pt x="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4" name="Freeform 32"/>
            <p:cNvSpPr>
              <a:spLocks/>
            </p:cNvSpPr>
            <p:nvPr/>
          </p:nvSpPr>
          <p:spPr bwMode="auto">
            <a:xfrm>
              <a:off x="7032625" y="3802063"/>
              <a:ext cx="225425" cy="174625"/>
            </a:xfrm>
            <a:custGeom>
              <a:avLst/>
              <a:gdLst>
                <a:gd name="T0" fmla="*/ 85 w 142"/>
                <a:gd name="T1" fmla="*/ 90 h 110"/>
                <a:gd name="T2" fmla="*/ 5 w 142"/>
                <a:gd name="T3" fmla="*/ 98 h 110"/>
                <a:gd name="T4" fmla="*/ 0 w 142"/>
                <a:gd name="T5" fmla="*/ 98 h 110"/>
                <a:gd name="T6" fmla="*/ 3 w 142"/>
                <a:gd name="T7" fmla="*/ 95 h 110"/>
                <a:gd name="T8" fmla="*/ 10 w 142"/>
                <a:gd name="T9" fmla="*/ 76 h 110"/>
                <a:gd name="T10" fmla="*/ 10 w 142"/>
                <a:gd name="T11" fmla="*/ 74 h 110"/>
                <a:gd name="T12" fmla="*/ 12 w 142"/>
                <a:gd name="T13" fmla="*/ 74 h 110"/>
                <a:gd name="T14" fmla="*/ 68 w 142"/>
                <a:gd name="T15" fmla="*/ 69 h 110"/>
                <a:gd name="T16" fmla="*/ 34 w 142"/>
                <a:gd name="T17" fmla="*/ 24 h 110"/>
                <a:gd name="T18" fmla="*/ 32 w 142"/>
                <a:gd name="T19" fmla="*/ 24 h 110"/>
                <a:gd name="T20" fmla="*/ 34 w 142"/>
                <a:gd name="T21" fmla="*/ 23 h 110"/>
                <a:gd name="T22" fmla="*/ 41 w 142"/>
                <a:gd name="T23" fmla="*/ 5 h 110"/>
                <a:gd name="T24" fmla="*/ 43 w 142"/>
                <a:gd name="T25" fmla="*/ 0 h 110"/>
                <a:gd name="T26" fmla="*/ 46 w 142"/>
                <a:gd name="T27" fmla="*/ 4 h 110"/>
                <a:gd name="T28" fmla="*/ 94 w 142"/>
                <a:gd name="T29" fmla="*/ 69 h 110"/>
                <a:gd name="T30" fmla="*/ 140 w 142"/>
                <a:gd name="T31" fmla="*/ 90 h 110"/>
                <a:gd name="T32" fmla="*/ 142 w 142"/>
                <a:gd name="T33" fmla="*/ 90 h 110"/>
                <a:gd name="T34" fmla="*/ 142 w 142"/>
                <a:gd name="T35" fmla="*/ 93 h 110"/>
                <a:gd name="T36" fmla="*/ 135 w 142"/>
                <a:gd name="T37" fmla="*/ 109 h 110"/>
                <a:gd name="T38" fmla="*/ 133 w 142"/>
                <a:gd name="T39" fmla="*/ 110 h 110"/>
                <a:gd name="T40" fmla="*/ 130 w 142"/>
                <a:gd name="T41" fmla="*/ 110 h 110"/>
                <a:gd name="T42" fmla="*/ 85 w 142"/>
                <a:gd name="T43" fmla="*/ 90 h 110"/>
                <a:gd name="T44" fmla="*/ 85 w 142"/>
                <a:gd name="T45" fmla="*/ 9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110">
                  <a:moveTo>
                    <a:pt x="85" y="90"/>
                  </a:moveTo>
                  <a:lnTo>
                    <a:pt x="5" y="98"/>
                  </a:lnTo>
                  <a:lnTo>
                    <a:pt x="0" y="98"/>
                  </a:lnTo>
                  <a:lnTo>
                    <a:pt x="3" y="95"/>
                  </a:lnTo>
                  <a:lnTo>
                    <a:pt x="10" y="76"/>
                  </a:lnTo>
                  <a:lnTo>
                    <a:pt x="10" y="74"/>
                  </a:lnTo>
                  <a:lnTo>
                    <a:pt x="12" y="74"/>
                  </a:lnTo>
                  <a:lnTo>
                    <a:pt x="68" y="69"/>
                  </a:lnTo>
                  <a:lnTo>
                    <a:pt x="34" y="24"/>
                  </a:lnTo>
                  <a:lnTo>
                    <a:pt x="32" y="24"/>
                  </a:lnTo>
                  <a:lnTo>
                    <a:pt x="34" y="23"/>
                  </a:lnTo>
                  <a:lnTo>
                    <a:pt x="41" y="5"/>
                  </a:lnTo>
                  <a:lnTo>
                    <a:pt x="43" y="0"/>
                  </a:lnTo>
                  <a:lnTo>
                    <a:pt x="46" y="4"/>
                  </a:lnTo>
                  <a:lnTo>
                    <a:pt x="94" y="69"/>
                  </a:lnTo>
                  <a:lnTo>
                    <a:pt x="140" y="90"/>
                  </a:lnTo>
                  <a:lnTo>
                    <a:pt x="142" y="90"/>
                  </a:lnTo>
                  <a:lnTo>
                    <a:pt x="142" y="93"/>
                  </a:lnTo>
                  <a:lnTo>
                    <a:pt x="135" y="109"/>
                  </a:lnTo>
                  <a:lnTo>
                    <a:pt x="133" y="110"/>
                  </a:lnTo>
                  <a:lnTo>
                    <a:pt x="130" y="110"/>
                  </a:lnTo>
                  <a:lnTo>
                    <a:pt x="85" y="90"/>
                  </a:lnTo>
                  <a:lnTo>
                    <a:pt x="85" y="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5" name="Freeform 33"/>
            <p:cNvSpPr>
              <a:spLocks noEditPoints="1"/>
            </p:cNvSpPr>
            <p:nvPr/>
          </p:nvSpPr>
          <p:spPr bwMode="auto">
            <a:xfrm>
              <a:off x="5878513" y="4075113"/>
              <a:ext cx="431800" cy="125413"/>
            </a:xfrm>
            <a:custGeom>
              <a:avLst/>
              <a:gdLst>
                <a:gd name="T0" fmla="*/ 0 w 159"/>
                <a:gd name="T1" fmla="*/ 40 h 46"/>
                <a:gd name="T2" fmla="*/ 8 w 159"/>
                <a:gd name="T3" fmla="*/ 35 h 46"/>
                <a:gd name="T4" fmla="*/ 6 w 159"/>
                <a:gd name="T5" fmla="*/ 9 h 46"/>
                <a:gd name="T6" fmla="*/ 0 w 159"/>
                <a:gd name="T7" fmla="*/ 3 h 46"/>
                <a:gd name="T8" fmla="*/ 14 w 159"/>
                <a:gd name="T9" fmla="*/ 1 h 46"/>
                <a:gd name="T10" fmla="*/ 18 w 159"/>
                <a:gd name="T11" fmla="*/ 35 h 46"/>
                <a:gd name="T12" fmla="*/ 25 w 159"/>
                <a:gd name="T13" fmla="*/ 40 h 46"/>
                <a:gd name="T14" fmla="*/ 0 w 159"/>
                <a:gd name="T15" fmla="*/ 45 h 46"/>
                <a:gd name="T16" fmla="*/ 59 w 159"/>
                <a:gd name="T17" fmla="*/ 29 h 46"/>
                <a:gd name="T18" fmla="*/ 42 w 159"/>
                <a:gd name="T19" fmla="*/ 26 h 46"/>
                <a:gd name="T20" fmla="*/ 43 w 159"/>
                <a:gd name="T21" fmla="*/ 4 h 46"/>
                <a:gd name="T22" fmla="*/ 69 w 159"/>
                <a:gd name="T23" fmla="*/ 6 h 46"/>
                <a:gd name="T24" fmla="*/ 69 w 159"/>
                <a:gd name="T25" fmla="*/ 40 h 46"/>
                <a:gd name="T26" fmla="*/ 44 w 159"/>
                <a:gd name="T27" fmla="*/ 43 h 46"/>
                <a:gd name="T28" fmla="*/ 41 w 159"/>
                <a:gd name="T29" fmla="*/ 34 h 46"/>
                <a:gd name="T30" fmla="*/ 50 w 159"/>
                <a:gd name="T31" fmla="*/ 37 h 46"/>
                <a:gd name="T32" fmla="*/ 51 w 159"/>
                <a:gd name="T33" fmla="*/ 40 h 46"/>
                <a:gd name="T34" fmla="*/ 61 w 159"/>
                <a:gd name="T35" fmla="*/ 37 h 46"/>
                <a:gd name="T36" fmla="*/ 63 w 159"/>
                <a:gd name="T37" fmla="*/ 15 h 46"/>
                <a:gd name="T38" fmla="*/ 56 w 159"/>
                <a:gd name="T39" fmla="*/ 6 h 46"/>
                <a:gd name="T40" fmla="*/ 49 w 159"/>
                <a:gd name="T41" fmla="*/ 15 h 46"/>
                <a:gd name="T42" fmla="*/ 56 w 159"/>
                <a:gd name="T43" fmla="*/ 24 h 46"/>
                <a:gd name="T44" fmla="*/ 63 w 159"/>
                <a:gd name="T45" fmla="*/ 15 h 46"/>
                <a:gd name="T46" fmla="*/ 116 w 159"/>
                <a:gd name="T47" fmla="*/ 25 h 46"/>
                <a:gd name="T48" fmla="*/ 113 w 159"/>
                <a:gd name="T49" fmla="*/ 42 h 46"/>
                <a:gd name="T50" fmla="*/ 87 w 159"/>
                <a:gd name="T51" fmla="*/ 43 h 46"/>
                <a:gd name="T52" fmla="*/ 84 w 159"/>
                <a:gd name="T53" fmla="*/ 30 h 46"/>
                <a:gd name="T54" fmla="*/ 91 w 159"/>
                <a:gd name="T55" fmla="*/ 30 h 46"/>
                <a:gd name="T56" fmla="*/ 92 w 159"/>
                <a:gd name="T57" fmla="*/ 35 h 46"/>
                <a:gd name="T58" fmla="*/ 94 w 159"/>
                <a:gd name="T59" fmla="*/ 39 h 46"/>
                <a:gd name="T60" fmla="*/ 104 w 159"/>
                <a:gd name="T61" fmla="*/ 38 h 46"/>
                <a:gd name="T62" fmla="*/ 104 w 159"/>
                <a:gd name="T63" fmla="*/ 26 h 46"/>
                <a:gd name="T64" fmla="*/ 96 w 159"/>
                <a:gd name="T65" fmla="*/ 24 h 46"/>
                <a:gd name="T66" fmla="*/ 95 w 159"/>
                <a:gd name="T67" fmla="*/ 18 h 46"/>
                <a:gd name="T68" fmla="*/ 97 w 159"/>
                <a:gd name="T69" fmla="*/ 18 h 46"/>
                <a:gd name="T70" fmla="*/ 105 w 159"/>
                <a:gd name="T71" fmla="*/ 11 h 46"/>
                <a:gd name="T72" fmla="*/ 99 w 159"/>
                <a:gd name="T73" fmla="*/ 6 h 46"/>
                <a:gd name="T74" fmla="*/ 93 w 159"/>
                <a:gd name="T75" fmla="*/ 9 h 46"/>
                <a:gd name="T76" fmla="*/ 94 w 159"/>
                <a:gd name="T77" fmla="*/ 12 h 46"/>
                <a:gd name="T78" fmla="*/ 89 w 159"/>
                <a:gd name="T79" fmla="*/ 17 h 46"/>
                <a:gd name="T80" fmla="*/ 84 w 159"/>
                <a:gd name="T81" fmla="*/ 11 h 46"/>
                <a:gd name="T82" fmla="*/ 100 w 159"/>
                <a:gd name="T83" fmla="*/ 0 h 46"/>
                <a:gd name="T84" fmla="*/ 116 w 159"/>
                <a:gd name="T85" fmla="*/ 12 h 46"/>
                <a:gd name="T86" fmla="*/ 109 w 159"/>
                <a:gd name="T87" fmla="*/ 21 h 46"/>
                <a:gd name="T88" fmla="*/ 133 w 159"/>
                <a:gd name="T89" fmla="*/ 40 h 46"/>
                <a:gd name="T90" fmla="*/ 141 w 159"/>
                <a:gd name="T91" fmla="*/ 35 h 46"/>
                <a:gd name="T92" fmla="*/ 139 w 159"/>
                <a:gd name="T93" fmla="*/ 9 h 46"/>
                <a:gd name="T94" fmla="*/ 133 w 159"/>
                <a:gd name="T95" fmla="*/ 3 h 46"/>
                <a:gd name="T96" fmla="*/ 147 w 159"/>
                <a:gd name="T97" fmla="*/ 1 h 46"/>
                <a:gd name="T98" fmla="*/ 151 w 159"/>
                <a:gd name="T99" fmla="*/ 35 h 46"/>
                <a:gd name="T100" fmla="*/ 159 w 159"/>
                <a:gd name="T101" fmla="*/ 40 h 46"/>
                <a:gd name="T102" fmla="*/ 133 w 159"/>
                <a:gd name="T103"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46">
                  <a:moveTo>
                    <a:pt x="0" y="45"/>
                  </a:moveTo>
                  <a:cubicBezTo>
                    <a:pt x="0" y="40"/>
                    <a:pt x="0" y="40"/>
                    <a:pt x="0" y="40"/>
                  </a:cubicBezTo>
                  <a:cubicBezTo>
                    <a:pt x="3" y="40"/>
                    <a:pt x="5" y="39"/>
                    <a:pt x="6" y="39"/>
                  </a:cubicBezTo>
                  <a:cubicBezTo>
                    <a:pt x="7" y="38"/>
                    <a:pt x="8" y="37"/>
                    <a:pt x="8" y="35"/>
                  </a:cubicBezTo>
                  <a:cubicBezTo>
                    <a:pt x="8" y="13"/>
                    <a:pt x="8" y="13"/>
                    <a:pt x="8" y="13"/>
                  </a:cubicBezTo>
                  <a:cubicBezTo>
                    <a:pt x="8" y="11"/>
                    <a:pt x="7" y="10"/>
                    <a:pt x="6" y="9"/>
                  </a:cubicBezTo>
                  <a:cubicBezTo>
                    <a:pt x="5" y="8"/>
                    <a:pt x="3" y="8"/>
                    <a:pt x="0" y="8"/>
                  </a:cubicBezTo>
                  <a:cubicBezTo>
                    <a:pt x="0" y="3"/>
                    <a:pt x="0" y="3"/>
                    <a:pt x="0" y="3"/>
                  </a:cubicBezTo>
                  <a:cubicBezTo>
                    <a:pt x="3" y="3"/>
                    <a:pt x="6" y="3"/>
                    <a:pt x="8" y="2"/>
                  </a:cubicBezTo>
                  <a:cubicBezTo>
                    <a:pt x="10" y="2"/>
                    <a:pt x="12" y="1"/>
                    <a:pt x="14" y="1"/>
                  </a:cubicBezTo>
                  <a:cubicBezTo>
                    <a:pt x="18" y="1"/>
                    <a:pt x="18" y="1"/>
                    <a:pt x="18" y="1"/>
                  </a:cubicBezTo>
                  <a:cubicBezTo>
                    <a:pt x="18" y="35"/>
                    <a:pt x="18" y="35"/>
                    <a:pt x="18" y="35"/>
                  </a:cubicBezTo>
                  <a:cubicBezTo>
                    <a:pt x="18" y="37"/>
                    <a:pt x="18" y="38"/>
                    <a:pt x="19" y="39"/>
                  </a:cubicBezTo>
                  <a:cubicBezTo>
                    <a:pt x="20" y="39"/>
                    <a:pt x="22" y="40"/>
                    <a:pt x="25" y="40"/>
                  </a:cubicBezTo>
                  <a:cubicBezTo>
                    <a:pt x="25" y="45"/>
                    <a:pt x="25" y="45"/>
                    <a:pt x="25" y="45"/>
                  </a:cubicBezTo>
                  <a:cubicBezTo>
                    <a:pt x="0" y="45"/>
                    <a:pt x="0" y="45"/>
                    <a:pt x="0" y="45"/>
                  </a:cubicBezTo>
                  <a:close/>
                  <a:moveTo>
                    <a:pt x="64" y="26"/>
                  </a:moveTo>
                  <a:cubicBezTo>
                    <a:pt x="62" y="28"/>
                    <a:pt x="60" y="28"/>
                    <a:pt x="59" y="29"/>
                  </a:cubicBezTo>
                  <a:cubicBezTo>
                    <a:pt x="57" y="30"/>
                    <a:pt x="55" y="30"/>
                    <a:pt x="53" y="30"/>
                  </a:cubicBezTo>
                  <a:cubicBezTo>
                    <a:pt x="49" y="30"/>
                    <a:pt x="45" y="29"/>
                    <a:pt x="42" y="26"/>
                  </a:cubicBezTo>
                  <a:cubicBezTo>
                    <a:pt x="39" y="23"/>
                    <a:pt x="38" y="20"/>
                    <a:pt x="38" y="15"/>
                  </a:cubicBezTo>
                  <a:cubicBezTo>
                    <a:pt x="38" y="11"/>
                    <a:pt x="40" y="7"/>
                    <a:pt x="43" y="4"/>
                  </a:cubicBezTo>
                  <a:cubicBezTo>
                    <a:pt x="46" y="1"/>
                    <a:pt x="51" y="0"/>
                    <a:pt x="56" y="0"/>
                  </a:cubicBezTo>
                  <a:cubicBezTo>
                    <a:pt x="62" y="0"/>
                    <a:pt x="66" y="2"/>
                    <a:pt x="69" y="6"/>
                  </a:cubicBezTo>
                  <a:cubicBezTo>
                    <a:pt x="73" y="9"/>
                    <a:pt x="74" y="15"/>
                    <a:pt x="74" y="22"/>
                  </a:cubicBezTo>
                  <a:cubicBezTo>
                    <a:pt x="74" y="29"/>
                    <a:pt x="72" y="35"/>
                    <a:pt x="69" y="40"/>
                  </a:cubicBezTo>
                  <a:cubicBezTo>
                    <a:pt x="65" y="44"/>
                    <a:pt x="60" y="46"/>
                    <a:pt x="54" y="46"/>
                  </a:cubicBezTo>
                  <a:cubicBezTo>
                    <a:pt x="50" y="46"/>
                    <a:pt x="47" y="45"/>
                    <a:pt x="44" y="43"/>
                  </a:cubicBezTo>
                  <a:cubicBezTo>
                    <a:pt x="41" y="42"/>
                    <a:pt x="40" y="40"/>
                    <a:pt x="40" y="37"/>
                  </a:cubicBezTo>
                  <a:cubicBezTo>
                    <a:pt x="40" y="36"/>
                    <a:pt x="40" y="34"/>
                    <a:pt x="41" y="34"/>
                  </a:cubicBezTo>
                  <a:cubicBezTo>
                    <a:pt x="42" y="33"/>
                    <a:pt x="43" y="32"/>
                    <a:pt x="45" y="32"/>
                  </a:cubicBezTo>
                  <a:cubicBezTo>
                    <a:pt x="47" y="32"/>
                    <a:pt x="49" y="34"/>
                    <a:pt x="50" y="37"/>
                  </a:cubicBezTo>
                  <a:cubicBezTo>
                    <a:pt x="50" y="38"/>
                    <a:pt x="50" y="38"/>
                    <a:pt x="50" y="38"/>
                  </a:cubicBezTo>
                  <a:cubicBezTo>
                    <a:pt x="50" y="39"/>
                    <a:pt x="50" y="40"/>
                    <a:pt x="51" y="40"/>
                  </a:cubicBezTo>
                  <a:cubicBezTo>
                    <a:pt x="52" y="40"/>
                    <a:pt x="52" y="40"/>
                    <a:pt x="54" y="40"/>
                  </a:cubicBezTo>
                  <a:cubicBezTo>
                    <a:pt x="57" y="40"/>
                    <a:pt x="59" y="39"/>
                    <a:pt x="61" y="37"/>
                  </a:cubicBezTo>
                  <a:cubicBezTo>
                    <a:pt x="63" y="34"/>
                    <a:pt x="64" y="31"/>
                    <a:pt x="64" y="26"/>
                  </a:cubicBezTo>
                  <a:close/>
                  <a:moveTo>
                    <a:pt x="63" y="15"/>
                  </a:moveTo>
                  <a:cubicBezTo>
                    <a:pt x="63" y="12"/>
                    <a:pt x="63" y="10"/>
                    <a:pt x="61" y="8"/>
                  </a:cubicBezTo>
                  <a:cubicBezTo>
                    <a:pt x="60" y="7"/>
                    <a:pt x="58" y="6"/>
                    <a:pt x="56" y="6"/>
                  </a:cubicBezTo>
                  <a:cubicBezTo>
                    <a:pt x="54" y="6"/>
                    <a:pt x="52" y="7"/>
                    <a:pt x="51" y="8"/>
                  </a:cubicBezTo>
                  <a:cubicBezTo>
                    <a:pt x="50" y="10"/>
                    <a:pt x="49" y="12"/>
                    <a:pt x="49" y="15"/>
                  </a:cubicBezTo>
                  <a:cubicBezTo>
                    <a:pt x="49" y="18"/>
                    <a:pt x="49" y="20"/>
                    <a:pt x="51" y="21"/>
                  </a:cubicBezTo>
                  <a:cubicBezTo>
                    <a:pt x="52" y="23"/>
                    <a:pt x="54" y="24"/>
                    <a:pt x="56" y="24"/>
                  </a:cubicBezTo>
                  <a:cubicBezTo>
                    <a:pt x="58" y="24"/>
                    <a:pt x="60" y="23"/>
                    <a:pt x="61" y="21"/>
                  </a:cubicBezTo>
                  <a:cubicBezTo>
                    <a:pt x="63" y="20"/>
                    <a:pt x="63" y="18"/>
                    <a:pt x="63" y="15"/>
                  </a:cubicBezTo>
                  <a:close/>
                  <a:moveTo>
                    <a:pt x="109" y="21"/>
                  </a:moveTo>
                  <a:cubicBezTo>
                    <a:pt x="112" y="22"/>
                    <a:pt x="115" y="23"/>
                    <a:pt x="116" y="25"/>
                  </a:cubicBezTo>
                  <a:cubicBezTo>
                    <a:pt x="118" y="26"/>
                    <a:pt x="118" y="29"/>
                    <a:pt x="118" y="31"/>
                  </a:cubicBezTo>
                  <a:cubicBezTo>
                    <a:pt x="118" y="36"/>
                    <a:pt x="117" y="39"/>
                    <a:pt x="113" y="42"/>
                  </a:cubicBezTo>
                  <a:cubicBezTo>
                    <a:pt x="109" y="44"/>
                    <a:pt x="105" y="46"/>
                    <a:pt x="99" y="46"/>
                  </a:cubicBezTo>
                  <a:cubicBezTo>
                    <a:pt x="94" y="46"/>
                    <a:pt x="90" y="45"/>
                    <a:pt x="87" y="43"/>
                  </a:cubicBezTo>
                  <a:cubicBezTo>
                    <a:pt x="84" y="40"/>
                    <a:pt x="83" y="38"/>
                    <a:pt x="83" y="34"/>
                  </a:cubicBezTo>
                  <a:cubicBezTo>
                    <a:pt x="83" y="33"/>
                    <a:pt x="83" y="31"/>
                    <a:pt x="84" y="30"/>
                  </a:cubicBezTo>
                  <a:cubicBezTo>
                    <a:pt x="85" y="29"/>
                    <a:pt x="86" y="29"/>
                    <a:pt x="88" y="29"/>
                  </a:cubicBezTo>
                  <a:cubicBezTo>
                    <a:pt x="89" y="29"/>
                    <a:pt x="90" y="29"/>
                    <a:pt x="91" y="30"/>
                  </a:cubicBezTo>
                  <a:cubicBezTo>
                    <a:pt x="92" y="31"/>
                    <a:pt x="93" y="32"/>
                    <a:pt x="93" y="34"/>
                  </a:cubicBezTo>
                  <a:cubicBezTo>
                    <a:pt x="93" y="34"/>
                    <a:pt x="93" y="35"/>
                    <a:pt x="92" y="35"/>
                  </a:cubicBezTo>
                  <a:cubicBezTo>
                    <a:pt x="92" y="36"/>
                    <a:pt x="92" y="36"/>
                    <a:pt x="92" y="36"/>
                  </a:cubicBezTo>
                  <a:cubicBezTo>
                    <a:pt x="92" y="37"/>
                    <a:pt x="93" y="38"/>
                    <a:pt x="94" y="39"/>
                  </a:cubicBezTo>
                  <a:cubicBezTo>
                    <a:pt x="95" y="39"/>
                    <a:pt x="97" y="40"/>
                    <a:pt x="99" y="40"/>
                  </a:cubicBezTo>
                  <a:cubicBezTo>
                    <a:pt x="101" y="40"/>
                    <a:pt x="103" y="39"/>
                    <a:pt x="104" y="38"/>
                  </a:cubicBezTo>
                  <a:cubicBezTo>
                    <a:pt x="106" y="36"/>
                    <a:pt x="106" y="34"/>
                    <a:pt x="106" y="32"/>
                  </a:cubicBezTo>
                  <a:cubicBezTo>
                    <a:pt x="106" y="29"/>
                    <a:pt x="106" y="27"/>
                    <a:pt x="104" y="26"/>
                  </a:cubicBezTo>
                  <a:cubicBezTo>
                    <a:pt x="103" y="24"/>
                    <a:pt x="100" y="24"/>
                    <a:pt x="97" y="24"/>
                  </a:cubicBezTo>
                  <a:cubicBezTo>
                    <a:pt x="96" y="24"/>
                    <a:pt x="96" y="24"/>
                    <a:pt x="96" y="24"/>
                  </a:cubicBezTo>
                  <a:cubicBezTo>
                    <a:pt x="95" y="24"/>
                    <a:pt x="95" y="24"/>
                    <a:pt x="95" y="24"/>
                  </a:cubicBezTo>
                  <a:cubicBezTo>
                    <a:pt x="95" y="18"/>
                    <a:pt x="95" y="18"/>
                    <a:pt x="95" y="18"/>
                  </a:cubicBezTo>
                  <a:cubicBezTo>
                    <a:pt x="95" y="18"/>
                    <a:pt x="96" y="18"/>
                    <a:pt x="96" y="18"/>
                  </a:cubicBezTo>
                  <a:cubicBezTo>
                    <a:pt x="96" y="18"/>
                    <a:pt x="97" y="18"/>
                    <a:pt x="97" y="18"/>
                  </a:cubicBezTo>
                  <a:cubicBezTo>
                    <a:pt x="99" y="18"/>
                    <a:pt x="101" y="17"/>
                    <a:pt x="103" y="16"/>
                  </a:cubicBezTo>
                  <a:cubicBezTo>
                    <a:pt x="104" y="15"/>
                    <a:pt x="105" y="13"/>
                    <a:pt x="105" y="11"/>
                  </a:cubicBezTo>
                  <a:cubicBezTo>
                    <a:pt x="105" y="9"/>
                    <a:pt x="104" y="8"/>
                    <a:pt x="103" y="7"/>
                  </a:cubicBezTo>
                  <a:cubicBezTo>
                    <a:pt x="102" y="6"/>
                    <a:pt x="101" y="6"/>
                    <a:pt x="99" y="6"/>
                  </a:cubicBezTo>
                  <a:cubicBezTo>
                    <a:pt x="97" y="6"/>
                    <a:pt x="96" y="6"/>
                    <a:pt x="95" y="7"/>
                  </a:cubicBezTo>
                  <a:cubicBezTo>
                    <a:pt x="94" y="7"/>
                    <a:pt x="93" y="8"/>
                    <a:pt x="93" y="9"/>
                  </a:cubicBezTo>
                  <a:cubicBezTo>
                    <a:pt x="93" y="9"/>
                    <a:pt x="93" y="10"/>
                    <a:pt x="94" y="10"/>
                  </a:cubicBezTo>
                  <a:cubicBezTo>
                    <a:pt x="94" y="11"/>
                    <a:pt x="94" y="12"/>
                    <a:pt x="94" y="12"/>
                  </a:cubicBezTo>
                  <a:cubicBezTo>
                    <a:pt x="94" y="14"/>
                    <a:pt x="94" y="15"/>
                    <a:pt x="93" y="16"/>
                  </a:cubicBezTo>
                  <a:cubicBezTo>
                    <a:pt x="92" y="16"/>
                    <a:pt x="91" y="17"/>
                    <a:pt x="89" y="17"/>
                  </a:cubicBezTo>
                  <a:cubicBezTo>
                    <a:pt x="88" y="17"/>
                    <a:pt x="86" y="16"/>
                    <a:pt x="85" y="15"/>
                  </a:cubicBezTo>
                  <a:cubicBezTo>
                    <a:pt x="84" y="15"/>
                    <a:pt x="84" y="13"/>
                    <a:pt x="84" y="11"/>
                  </a:cubicBezTo>
                  <a:cubicBezTo>
                    <a:pt x="84" y="8"/>
                    <a:pt x="86" y="5"/>
                    <a:pt x="89" y="3"/>
                  </a:cubicBezTo>
                  <a:cubicBezTo>
                    <a:pt x="92" y="1"/>
                    <a:pt x="95" y="0"/>
                    <a:pt x="100" y="0"/>
                  </a:cubicBezTo>
                  <a:cubicBezTo>
                    <a:pt x="105" y="0"/>
                    <a:pt x="109" y="1"/>
                    <a:pt x="112" y="3"/>
                  </a:cubicBezTo>
                  <a:cubicBezTo>
                    <a:pt x="115" y="5"/>
                    <a:pt x="116" y="8"/>
                    <a:pt x="116" y="12"/>
                  </a:cubicBezTo>
                  <a:cubicBezTo>
                    <a:pt x="116" y="14"/>
                    <a:pt x="116" y="16"/>
                    <a:pt x="114" y="17"/>
                  </a:cubicBezTo>
                  <a:cubicBezTo>
                    <a:pt x="113" y="19"/>
                    <a:pt x="112" y="20"/>
                    <a:pt x="109" y="21"/>
                  </a:cubicBezTo>
                  <a:close/>
                  <a:moveTo>
                    <a:pt x="133" y="45"/>
                  </a:moveTo>
                  <a:cubicBezTo>
                    <a:pt x="133" y="40"/>
                    <a:pt x="133" y="40"/>
                    <a:pt x="133" y="40"/>
                  </a:cubicBezTo>
                  <a:cubicBezTo>
                    <a:pt x="136" y="40"/>
                    <a:pt x="138" y="39"/>
                    <a:pt x="139" y="39"/>
                  </a:cubicBezTo>
                  <a:cubicBezTo>
                    <a:pt x="140" y="38"/>
                    <a:pt x="141" y="37"/>
                    <a:pt x="141" y="35"/>
                  </a:cubicBezTo>
                  <a:cubicBezTo>
                    <a:pt x="141" y="13"/>
                    <a:pt x="141" y="13"/>
                    <a:pt x="141" y="13"/>
                  </a:cubicBezTo>
                  <a:cubicBezTo>
                    <a:pt x="141" y="11"/>
                    <a:pt x="140" y="10"/>
                    <a:pt x="139" y="9"/>
                  </a:cubicBezTo>
                  <a:cubicBezTo>
                    <a:pt x="139" y="8"/>
                    <a:pt x="137" y="8"/>
                    <a:pt x="133" y="8"/>
                  </a:cubicBezTo>
                  <a:cubicBezTo>
                    <a:pt x="133" y="3"/>
                    <a:pt x="133" y="3"/>
                    <a:pt x="133" y="3"/>
                  </a:cubicBezTo>
                  <a:cubicBezTo>
                    <a:pt x="136" y="3"/>
                    <a:pt x="139" y="3"/>
                    <a:pt x="141" y="2"/>
                  </a:cubicBezTo>
                  <a:cubicBezTo>
                    <a:pt x="143" y="2"/>
                    <a:pt x="145" y="1"/>
                    <a:pt x="147" y="1"/>
                  </a:cubicBezTo>
                  <a:cubicBezTo>
                    <a:pt x="151" y="1"/>
                    <a:pt x="151" y="1"/>
                    <a:pt x="151" y="1"/>
                  </a:cubicBezTo>
                  <a:cubicBezTo>
                    <a:pt x="151" y="35"/>
                    <a:pt x="151" y="35"/>
                    <a:pt x="151" y="35"/>
                  </a:cubicBezTo>
                  <a:cubicBezTo>
                    <a:pt x="151" y="37"/>
                    <a:pt x="151" y="38"/>
                    <a:pt x="152" y="39"/>
                  </a:cubicBezTo>
                  <a:cubicBezTo>
                    <a:pt x="154" y="39"/>
                    <a:pt x="156" y="40"/>
                    <a:pt x="159" y="40"/>
                  </a:cubicBezTo>
                  <a:cubicBezTo>
                    <a:pt x="159" y="45"/>
                    <a:pt x="159" y="45"/>
                    <a:pt x="159" y="45"/>
                  </a:cubicBezTo>
                  <a:cubicBezTo>
                    <a:pt x="133" y="45"/>
                    <a:pt x="133" y="45"/>
                    <a:pt x="133"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6" name="Freeform 34"/>
            <p:cNvSpPr>
              <a:spLocks noEditPoints="1"/>
            </p:cNvSpPr>
            <p:nvPr/>
          </p:nvSpPr>
          <p:spPr bwMode="auto">
            <a:xfrm>
              <a:off x="5048250" y="3025774"/>
              <a:ext cx="1824037" cy="987424"/>
            </a:xfrm>
            <a:custGeom>
              <a:avLst/>
              <a:gdLst>
                <a:gd name="T0" fmla="*/ 610 w 670"/>
                <a:gd name="T1" fmla="*/ 68 h 362"/>
                <a:gd name="T2" fmla="*/ 557 w 670"/>
                <a:gd name="T3" fmla="*/ 99 h 362"/>
                <a:gd name="T4" fmla="*/ 460 w 670"/>
                <a:gd name="T5" fmla="*/ 80 h 362"/>
                <a:gd name="T6" fmla="*/ 381 w 670"/>
                <a:gd name="T7" fmla="*/ 349 h 362"/>
                <a:gd name="T8" fmla="*/ 362 w 670"/>
                <a:gd name="T9" fmla="*/ 297 h 362"/>
                <a:gd name="T10" fmla="*/ 395 w 670"/>
                <a:gd name="T11" fmla="*/ 310 h 362"/>
                <a:gd name="T12" fmla="*/ 403 w 670"/>
                <a:gd name="T13" fmla="*/ 303 h 362"/>
                <a:gd name="T14" fmla="*/ 430 w 670"/>
                <a:gd name="T15" fmla="*/ 311 h 362"/>
                <a:gd name="T16" fmla="*/ 487 w 670"/>
                <a:gd name="T17" fmla="*/ 192 h 362"/>
                <a:gd name="T18" fmla="*/ 400 w 670"/>
                <a:gd name="T19" fmla="*/ 200 h 362"/>
                <a:gd name="T20" fmla="*/ 442 w 670"/>
                <a:gd name="T21" fmla="*/ 260 h 362"/>
                <a:gd name="T22" fmla="*/ 378 w 670"/>
                <a:gd name="T23" fmla="*/ 362 h 362"/>
                <a:gd name="T24" fmla="*/ 292 w 670"/>
                <a:gd name="T25" fmla="*/ 362 h 362"/>
                <a:gd name="T26" fmla="*/ 228 w 670"/>
                <a:gd name="T27" fmla="*/ 260 h 362"/>
                <a:gd name="T28" fmla="*/ 271 w 670"/>
                <a:gd name="T29" fmla="*/ 200 h 362"/>
                <a:gd name="T30" fmla="*/ 183 w 670"/>
                <a:gd name="T31" fmla="*/ 192 h 362"/>
                <a:gd name="T32" fmla="*/ 240 w 670"/>
                <a:gd name="T33" fmla="*/ 311 h 362"/>
                <a:gd name="T34" fmla="*/ 267 w 670"/>
                <a:gd name="T35" fmla="*/ 303 h 362"/>
                <a:gd name="T36" fmla="*/ 275 w 670"/>
                <a:gd name="T37" fmla="*/ 310 h 362"/>
                <a:gd name="T38" fmla="*/ 308 w 670"/>
                <a:gd name="T39" fmla="*/ 297 h 362"/>
                <a:gd name="T40" fmla="*/ 289 w 670"/>
                <a:gd name="T41" fmla="*/ 349 h 362"/>
                <a:gd name="T42" fmla="*/ 613 w 670"/>
                <a:gd name="T43" fmla="*/ 49 h 362"/>
                <a:gd name="T44" fmla="*/ 496 w 670"/>
                <a:gd name="T45" fmla="*/ 27 h 362"/>
                <a:gd name="T46" fmla="*/ 496 w 670"/>
                <a:gd name="T47" fmla="*/ 16 h 362"/>
                <a:gd name="T48" fmla="*/ 587 w 670"/>
                <a:gd name="T49" fmla="*/ 60 h 362"/>
                <a:gd name="T50" fmla="*/ 429 w 670"/>
                <a:gd name="T51" fmla="*/ 130 h 362"/>
                <a:gd name="T52" fmla="*/ 545 w 670"/>
                <a:gd name="T53" fmla="*/ 142 h 362"/>
                <a:gd name="T54" fmla="*/ 540 w 670"/>
                <a:gd name="T55" fmla="*/ 134 h 362"/>
                <a:gd name="T56" fmla="*/ 434 w 670"/>
                <a:gd name="T57" fmla="*/ 132 h 362"/>
                <a:gd name="T58" fmla="*/ 420 w 670"/>
                <a:gd name="T59" fmla="*/ 151 h 362"/>
                <a:gd name="T60" fmla="*/ 499 w 670"/>
                <a:gd name="T61" fmla="*/ 176 h 362"/>
                <a:gd name="T62" fmla="*/ 521 w 670"/>
                <a:gd name="T63" fmla="*/ 156 h 362"/>
                <a:gd name="T64" fmla="*/ 415 w 670"/>
                <a:gd name="T65" fmla="*/ 164 h 362"/>
                <a:gd name="T66" fmla="*/ 60 w 670"/>
                <a:gd name="T67" fmla="*/ 68 h 362"/>
                <a:gd name="T68" fmla="*/ 113 w 670"/>
                <a:gd name="T69" fmla="*/ 99 h 362"/>
                <a:gd name="T70" fmla="*/ 210 w 670"/>
                <a:gd name="T71" fmla="*/ 80 h 362"/>
                <a:gd name="T72" fmla="*/ 57 w 670"/>
                <a:gd name="T73" fmla="*/ 49 h 362"/>
                <a:gd name="T74" fmla="*/ 175 w 670"/>
                <a:gd name="T75" fmla="*/ 27 h 362"/>
                <a:gd name="T76" fmla="*/ 174 w 670"/>
                <a:gd name="T77" fmla="*/ 16 h 362"/>
                <a:gd name="T78" fmla="*/ 83 w 670"/>
                <a:gd name="T79" fmla="*/ 60 h 362"/>
                <a:gd name="T80" fmla="*/ 241 w 670"/>
                <a:gd name="T81" fmla="*/ 130 h 362"/>
                <a:gd name="T82" fmla="*/ 125 w 670"/>
                <a:gd name="T83" fmla="*/ 142 h 362"/>
                <a:gd name="T84" fmla="*/ 130 w 670"/>
                <a:gd name="T85" fmla="*/ 134 h 362"/>
                <a:gd name="T86" fmla="*/ 236 w 670"/>
                <a:gd name="T87" fmla="*/ 132 h 362"/>
                <a:gd name="T88" fmla="*/ 250 w 670"/>
                <a:gd name="T89" fmla="*/ 151 h 362"/>
                <a:gd name="T90" fmla="*/ 171 w 670"/>
                <a:gd name="T91" fmla="*/ 176 h 362"/>
                <a:gd name="T92" fmla="*/ 149 w 670"/>
                <a:gd name="T93" fmla="*/ 156 h 362"/>
                <a:gd name="T94" fmla="*/ 255 w 670"/>
                <a:gd name="T95" fmla="*/ 164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70" h="362">
                  <a:moveTo>
                    <a:pt x="446" y="90"/>
                  </a:moveTo>
                  <a:cubicBezTo>
                    <a:pt x="454" y="71"/>
                    <a:pt x="454" y="71"/>
                    <a:pt x="454" y="71"/>
                  </a:cubicBezTo>
                  <a:cubicBezTo>
                    <a:pt x="610" y="68"/>
                    <a:pt x="610" y="68"/>
                    <a:pt x="610" y="68"/>
                  </a:cubicBezTo>
                  <a:cubicBezTo>
                    <a:pt x="579" y="104"/>
                    <a:pt x="579" y="104"/>
                    <a:pt x="579" y="104"/>
                  </a:cubicBezTo>
                  <a:cubicBezTo>
                    <a:pt x="557" y="104"/>
                    <a:pt x="557" y="104"/>
                    <a:pt x="557" y="104"/>
                  </a:cubicBezTo>
                  <a:cubicBezTo>
                    <a:pt x="557" y="99"/>
                    <a:pt x="557" y="99"/>
                    <a:pt x="557" y="99"/>
                  </a:cubicBezTo>
                  <a:cubicBezTo>
                    <a:pt x="574" y="95"/>
                    <a:pt x="574" y="95"/>
                    <a:pt x="574" y="95"/>
                  </a:cubicBezTo>
                  <a:cubicBezTo>
                    <a:pt x="590" y="77"/>
                    <a:pt x="590" y="77"/>
                    <a:pt x="590" y="77"/>
                  </a:cubicBezTo>
                  <a:cubicBezTo>
                    <a:pt x="460" y="80"/>
                    <a:pt x="460" y="80"/>
                    <a:pt x="460" y="80"/>
                  </a:cubicBezTo>
                  <a:cubicBezTo>
                    <a:pt x="451" y="92"/>
                    <a:pt x="451" y="92"/>
                    <a:pt x="451" y="92"/>
                  </a:cubicBezTo>
                  <a:cubicBezTo>
                    <a:pt x="446" y="90"/>
                    <a:pt x="446" y="90"/>
                    <a:pt x="446" y="90"/>
                  </a:cubicBezTo>
                  <a:close/>
                  <a:moveTo>
                    <a:pt x="381" y="349"/>
                  </a:moveTo>
                  <a:cubicBezTo>
                    <a:pt x="393" y="349"/>
                    <a:pt x="393" y="349"/>
                    <a:pt x="393" y="349"/>
                  </a:cubicBezTo>
                  <a:cubicBezTo>
                    <a:pt x="354" y="304"/>
                    <a:pt x="354" y="304"/>
                    <a:pt x="354" y="304"/>
                  </a:cubicBezTo>
                  <a:cubicBezTo>
                    <a:pt x="362" y="297"/>
                    <a:pt x="362" y="297"/>
                    <a:pt x="362" y="297"/>
                  </a:cubicBezTo>
                  <a:cubicBezTo>
                    <a:pt x="409" y="349"/>
                    <a:pt x="409" y="349"/>
                    <a:pt x="409" y="349"/>
                  </a:cubicBezTo>
                  <a:cubicBezTo>
                    <a:pt x="431" y="349"/>
                    <a:pt x="431" y="349"/>
                    <a:pt x="431" y="349"/>
                  </a:cubicBezTo>
                  <a:cubicBezTo>
                    <a:pt x="395" y="310"/>
                    <a:pt x="395" y="310"/>
                    <a:pt x="395" y="310"/>
                  </a:cubicBezTo>
                  <a:cubicBezTo>
                    <a:pt x="364" y="277"/>
                    <a:pt x="384" y="237"/>
                    <a:pt x="384" y="237"/>
                  </a:cubicBezTo>
                  <a:cubicBezTo>
                    <a:pt x="394" y="241"/>
                    <a:pt x="394" y="241"/>
                    <a:pt x="394" y="241"/>
                  </a:cubicBezTo>
                  <a:cubicBezTo>
                    <a:pt x="393" y="242"/>
                    <a:pt x="378" y="275"/>
                    <a:pt x="403" y="303"/>
                  </a:cubicBezTo>
                  <a:cubicBezTo>
                    <a:pt x="446" y="349"/>
                    <a:pt x="446" y="349"/>
                    <a:pt x="446" y="349"/>
                  </a:cubicBezTo>
                  <a:cubicBezTo>
                    <a:pt x="461" y="349"/>
                    <a:pt x="461" y="349"/>
                    <a:pt x="461" y="349"/>
                  </a:cubicBezTo>
                  <a:cubicBezTo>
                    <a:pt x="453" y="341"/>
                    <a:pt x="438" y="328"/>
                    <a:pt x="430" y="311"/>
                  </a:cubicBezTo>
                  <a:cubicBezTo>
                    <a:pt x="421" y="295"/>
                    <a:pt x="418" y="275"/>
                    <a:pt x="433" y="254"/>
                  </a:cubicBezTo>
                  <a:cubicBezTo>
                    <a:pt x="433" y="254"/>
                    <a:pt x="433" y="254"/>
                    <a:pt x="433" y="254"/>
                  </a:cubicBezTo>
                  <a:cubicBezTo>
                    <a:pt x="487" y="192"/>
                    <a:pt x="487" y="192"/>
                    <a:pt x="487" y="192"/>
                  </a:cubicBezTo>
                  <a:cubicBezTo>
                    <a:pt x="411" y="193"/>
                    <a:pt x="411" y="193"/>
                    <a:pt x="411" y="193"/>
                  </a:cubicBezTo>
                  <a:cubicBezTo>
                    <a:pt x="404" y="202"/>
                    <a:pt x="404" y="202"/>
                    <a:pt x="404" y="202"/>
                  </a:cubicBezTo>
                  <a:cubicBezTo>
                    <a:pt x="400" y="200"/>
                    <a:pt x="400" y="200"/>
                    <a:pt x="400" y="200"/>
                  </a:cubicBezTo>
                  <a:cubicBezTo>
                    <a:pt x="406" y="186"/>
                    <a:pt x="406" y="186"/>
                    <a:pt x="406" y="186"/>
                  </a:cubicBezTo>
                  <a:cubicBezTo>
                    <a:pt x="509" y="183"/>
                    <a:pt x="509" y="183"/>
                    <a:pt x="509" y="183"/>
                  </a:cubicBezTo>
                  <a:cubicBezTo>
                    <a:pt x="442" y="260"/>
                    <a:pt x="442" y="260"/>
                    <a:pt x="442" y="260"/>
                  </a:cubicBezTo>
                  <a:cubicBezTo>
                    <a:pt x="431" y="276"/>
                    <a:pt x="432" y="291"/>
                    <a:pt x="438" y="304"/>
                  </a:cubicBezTo>
                  <a:cubicBezTo>
                    <a:pt x="449" y="327"/>
                    <a:pt x="475" y="345"/>
                    <a:pt x="494" y="362"/>
                  </a:cubicBezTo>
                  <a:cubicBezTo>
                    <a:pt x="378" y="362"/>
                    <a:pt x="378" y="362"/>
                    <a:pt x="378" y="362"/>
                  </a:cubicBezTo>
                  <a:cubicBezTo>
                    <a:pt x="335" y="319"/>
                    <a:pt x="335" y="319"/>
                    <a:pt x="335" y="319"/>
                  </a:cubicBezTo>
                  <a:cubicBezTo>
                    <a:pt x="335" y="319"/>
                    <a:pt x="335" y="319"/>
                    <a:pt x="335" y="319"/>
                  </a:cubicBezTo>
                  <a:cubicBezTo>
                    <a:pt x="292" y="362"/>
                    <a:pt x="292" y="362"/>
                    <a:pt x="292" y="362"/>
                  </a:cubicBezTo>
                  <a:cubicBezTo>
                    <a:pt x="179" y="362"/>
                    <a:pt x="179" y="362"/>
                    <a:pt x="179" y="362"/>
                  </a:cubicBezTo>
                  <a:cubicBezTo>
                    <a:pt x="196" y="345"/>
                    <a:pt x="222" y="326"/>
                    <a:pt x="232" y="304"/>
                  </a:cubicBezTo>
                  <a:cubicBezTo>
                    <a:pt x="238" y="291"/>
                    <a:pt x="240" y="276"/>
                    <a:pt x="228" y="260"/>
                  </a:cubicBezTo>
                  <a:cubicBezTo>
                    <a:pt x="161" y="183"/>
                    <a:pt x="161" y="183"/>
                    <a:pt x="161" y="183"/>
                  </a:cubicBezTo>
                  <a:cubicBezTo>
                    <a:pt x="264" y="186"/>
                    <a:pt x="264" y="186"/>
                    <a:pt x="264" y="186"/>
                  </a:cubicBezTo>
                  <a:cubicBezTo>
                    <a:pt x="271" y="200"/>
                    <a:pt x="271" y="200"/>
                    <a:pt x="271" y="200"/>
                  </a:cubicBezTo>
                  <a:cubicBezTo>
                    <a:pt x="266" y="202"/>
                    <a:pt x="266" y="202"/>
                    <a:pt x="266" y="202"/>
                  </a:cubicBezTo>
                  <a:cubicBezTo>
                    <a:pt x="259" y="193"/>
                    <a:pt x="259" y="193"/>
                    <a:pt x="259" y="193"/>
                  </a:cubicBezTo>
                  <a:cubicBezTo>
                    <a:pt x="183" y="192"/>
                    <a:pt x="183" y="192"/>
                    <a:pt x="183" y="192"/>
                  </a:cubicBezTo>
                  <a:cubicBezTo>
                    <a:pt x="237" y="254"/>
                    <a:pt x="237" y="254"/>
                    <a:pt x="237" y="254"/>
                  </a:cubicBezTo>
                  <a:cubicBezTo>
                    <a:pt x="237" y="254"/>
                    <a:pt x="237" y="254"/>
                    <a:pt x="237" y="254"/>
                  </a:cubicBezTo>
                  <a:cubicBezTo>
                    <a:pt x="252" y="275"/>
                    <a:pt x="249" y="295"/>
                    <a:pt x="240" y="311"/>
                  </a:cubicBezTo>
                  <a:cubicBezTo>
                    <a:pt x="232" y="328"/>
                    <a:pt x="218" y="341"/>
                    <a:pt x="209" y="349"/>
                  </a:cubicBezTo>
                  <a:cubicBezTo>
                    <a:pt x="224" y="349"/>
                    <a:pt x="224" y="349"/>
                    <a:pt x="224" y="349"/>
                  </a:cubicBezTo>
                  <a:cubicBezTo>
                    <a:pt x="267" y="303"/>
                    <a:pt x="267" y="303"/>
                    <a:pt x="267" y="303"/>
                  </a:cubicBezTo>
                  <a:cubicBezTo>
                    <a:pt x="292" y="275"/>
                    <a:pt x="277" y="242"/>
                    <a:pt x="277" y="241"/>
                  </a:cubicBezTo>
                  <a:cubicBezTo>
                    <a:pt x="286" y="237"/>
                    <a:pt x="286" y="237"/>
                    <a:pt x="286" y="237"/>
                  </a:cubicBezTo>
                  <a:cubicBezTo>
                    <a:pt x="286" y="237"/>
                    <a:pt x="306" y="277"/>
                    <a:pt x="275" y="310"/>
                  </a:cubicBezTo>
                  <a:cubicBezTo>
                    <a:pt x="239" y="349"/>
                    <a:pt x="239" y="349"/>
                    <a:pt x="239" y="349"/>
                  </a:cubicBezTo>
                  <a:cubicBezTo>
                    <a:pt x="261" y="349"/>
                    <a:pt x="261" y="349"/>
                    <a:pt x="261" y="349"/>
                  </a:cubicBezTo>
                  <a:cubicBezTo>
                    <a:pt x="308" y="297"/>
                    <a:pt x="308" y="297"/>
                    <a:pt x="308" y="297"/>
                  </a:cubicBezTo>
                  <a:cubicBezTo>
                    <a:pt x="316" y="304"/>
                    <a:pt x="316" y="304"/>
                    <a:pt x="316" y="304"/>
                  </a:cubicBezTo>
                  <a:cubicBezTo>
                    <a:pt x="277" y="349"/>
                    <a:pt x="277" y="349"/>
                    <a:pt x="277" y="349"/>
                  </a:cubicBezTo>
                  <a:cubicBezTo>
                    <a:pt x="289" y="349"/>
                    <a:pt x="289" y="349"/>
                    <a:pt x="289" y="349"/>
                  </a:cubicBezTo>
                  <a:cubicBezTo>
                    <a:pt x="335" y="305"/>
                    <a:pt x="335" y="305"/>
                    <a:pt x="335" y="305"/>
                  </a:cubicBezTo>
                  <a:cubicBezTo>
                    <a:pt x="381" y="349"/>
                    <a:pt x="381" y="349"/>
                    <a:pt x="381" y="349"/>
                  </a:cubicBezTo>
                  <a:close/>
                  <a:moveTo>
                    <a:pt x="613" y="49"/>
                  </a:moveTo>
                  <a:cubicBezTo>
                    <a:pt x="646" y="12"/>
                    <a:pt x="646" y="12"/>
                    <a:pt x="646" y="12"/>
                  </a:cubicBezTo>
                  <a:cubicBezTo>
                    <a:pt x="623" y="15"/>
                    <a:pt x="623" y="15"/>
                    <a:pt x="623" y="15"/>
                  </a:cubicBezTo>
                  <a:cubicBezTo>
                    <a:pt x="496" y="27"/>
                    <a:pt x="496" y="27"/>
                    <a:pt x="496" y="27"/>
                  </a:cubicBezTo>
                  <a:cubicBezTo>
                    <a:pt x="432" y="39"/>
                    <a:pt x="410" y="122"/>
                    <a:pt x="335" y="121"/>
                  </a:cubicBezTo>
                  <a:cubicBezTo>
                    <a:pt x="335" y="110"/>
                    <a:pt x="335" y="110"/>
                    <a:pt x="335" y="110"/>
                  </a:cubicBezTo>
                  <a:cubicBezTo>
                    <a:pt x="406" y="112"/>
                    <a:pt x="426" y="26"/>
                    <a:pt x="496" y="16"/>
                  </a:cubicBezTo>
                  <a:cubicBezTo>
                    <a:pt x="670" y="0"/>
                    <a:pt x="670" y="0"/>
                    <a:pt x="670" y="0"/>
                  </a:cubicBezTo>
                  <a:cubicBezTo>
                    <a:pt x="617" y="60"/>
                    <a:pt x="617" y="60"/>
                    <a:pt x="617" y="60"/>
                  </a:cubicBezTo>
                  <a:cubicBezTo>
                    <a:pt x="587" y="60"/>
                    <a:pt x="587" y="60"/>
                    <a:pt x="587" y="60"/>
                  </a:cubicBezTo>
                  <a:cubicBezTo>
                    <a:pt x="587" y="56"/>
                    <a:pt x="587" y="56"/>
                    <a:pt x="587" y="56"/>
                  </a:cubicBezTo>
                  <a:cubicBezTo>
                    <a:pt x="613" y="49"/>
                    <a:pt x="613" y="49"/>
                    <a:pt x="613" y="49"/>
                  </a:cubicBezTo>
                  <a:close/>
                  <a:moveTo>
                    <a:pt x="429" y="130"/>
                  </a:moveTo>
                  <a:cubicBezTo>
                    <a:pt x="436" y="114"/>
                    <a:pt x="436" y="114"/>
                    <a:pt x="436" y="114"/>
                  </a:cubicBezTo>
                  <a:cubicBezTo>
                    <a:pt x="572" y="111"/>
                    <a:pt x="572" y="111"/>
                    <a:pt x="572" y="111"/>
                  </a:cubicBezTo>
                  <a:cubicBezTo>
                    <a:pt x="545" y="142"/>
                    <a:pt x="545" y="142"/>
                    <a:pt x="545" y="142"/>
                  </a:cubicBezTo>
                  <a:cubicBezTo>
                    <a:pt x="527" y="142"/>
                    <a:pt x="527" y="142"/>
                    <a:pt x="527" y="142"/>
                  </a:cubicBezTo>
                  <a:cubicBezTo>
                    <a:pt x="527" y="138"/>
                    <a:pt x="527" y="138"/>
                    <a:pt x="527" y="138"/>
                  </a:cubicBezTo>
                  <a:cubicBezTo>
                    <a:pt x="540" y="134"/>
                    <a:pt x="540" y="134"/>
                    <a:pt x="540" y="134"/>
                  </a:cubicBezTo>
                  <a:cubicBezTo>
                    <a:pt x="553" y="119"/>
                    <a:pt x="553" y="119"/>
                    <a:pt x="553" y="119"/>
                  </a:cubicBezTo>
                  <a:cubicBezTo>
                    <a:pt x="441" y="122"/>
                    <a:pt x="441" y="122"/>
                    <a:pt x="441" y="122"/>
                  </a:cubicBezTo>
                  <a:cubicBezTo>
                    <a:pt x="434" y="132"/>
                    <a:pt x="434" y="132"/>
                    <a:pt x="434" y="132"/>
                  </a:cubicBezTo>
                  <a:cubicBezTo>
                    <a:pt x="429" y="130"/>
                    <a:pt x="429" y="130"/>
                    <a:pt x="429" y="130"/>
                  </a:cubicBezTo>
                  <a:close/>
                  <a:moveTo>
                    <a:pt x="415" y="164"/>
                  </a:moveTo>
                  <a:cubicBezTo>
                    <a:pt x="420" y="151"/>
                    <a:pt x="420" y="151"/>
                    <a:pt x="420" y="151"/>
                  </a:cubicBezTo>
                  <a:cubicBezTo>
                    <a:pt x="540" y="149"/>
                    <a:pt x="540" y="149"/>
                    <a:pt x="540" y="149"/>
                  </a:cubicBezTo>
                  <a:cubicBezTo>
                    <a:pt x="515" y="176"/>
                    <a:pt x="515" y="176"/>
                    <a:pt x="515" y="176"/>
                  </a:cubicBezTo>
                  <a:cubicBezTo>
                    <a:pt x="499" y="176"/>
                    <a:pt x="499" y="176"/>
                    <a:pt x="499" y="176"/>
                  </a:cubicBezTo>
                  <a:cubicBezTo>
                    <a:pt x="499" y="172"/>
                    <a:pt x="499" y="172"/>
                    <a:pt x="499" y="172"/>
                  </a:cubicBezTo>
                  <a:cubicBezTo>
                    <a:pt x="510" y="169"/>
                    <a:pt x="510" y="169"/>
                    <a:pt x="510" y="169"/>
                  </a:cubicBezTo>
                  <a:cubicBezTo>
                    <a:pt x="521" y="156"/>
                    <a:pt x="521" y="156"/>
                    <a:pt x="521" y="156"/>
                  </a:cubicBezTo>
                  <a:cubicBezTo>
                    <a:pt x="425" y="159"/>
                    <a:pt x="425" y="159"/>
                    <a:pt x="425" y="159"/>
                  </a:cubicBezTo>
                  <a:cubicBezTo>
                    <a:pt x="419" y="166"/>
                    <a:pt x="419" y="166"/>
                    <a:pt x="419" y="166"/>
                  </a:cubicBezTo>
                  <a:cubicBezTo>
                    <a:pt x="415" y="164"/>
                    <a:pt x="415" y="164"/>
                    <a:pt x="415" y="164"/>
                  </a:cubicBezTo>
                  <a:close/>
                  <a:moveTo>
                    <a:pt x="224" y="90"/>
                  </a:moveTo>
                  <a:cubicBezTo>
                    <a:pt x="216" y="71"/>
                    <a:pt x="216" y="71"/>
                    <a:pt x="216" y="71"/>
                  </a:cubicBezTo>
                  <a:cubicBezTo>
                    <a:pt x="60" y="68"/>
                    <a:pt x="60" y="68"/>
                    <a:pt x="60" y="68"/>
                  </a:cubicBezTo>
                  <a:cubicBezTo>
                    <a:pt x="92" y="104"/>
                    <a:pt x="92" y="104"/>
                    <a:pt x="92" y="104"/>
                  </a:cubicBezTo>
                  <a:cubicBezTo>
                    <a:pt x="113" y="104"/>
                    <a:pt x="113" y="104"/>
                    <a:pt x="113" y="104"/>
                  </a:cubicBezTo>
                  <a:cubicBezTo>
                    <a:pt x="113" y="99"/>
                    <a:pt x="113" y="99"/>
                    <a:pt x="113" y="99"/>
                  </a:cubicBezTo>
                  <a:cubicBezTo>
                    <a:pt x="96" y="95"/>
                    <a:pt x="96" y="95"/>
                    <a:pt x="96" y="95"/>
                  </a:cubicBezTo>
                  <a:cubicBezTo>
                    <a:pt x="81" y="77"/>
                    <a:pt x="81" y="77"/>
                    <a:pt x="81" y="77"/>
                  </a:cubicBezTo>
                  <a:cubicBezTo>
                    <a:pt x="210" y="80"/>
                    <a:pt x="210" y="80"/>
                    <a:pt x="210" y="80"/>
                  </a:cubicBezTo>
                  <a:cubicBezTo>
                    <a:pt x="219" y="92"/>
                    <a:pt x="219" y="92"/>
                    <a:pt x="219" y="92"/>
                  </a:cubicBezTo>
                  <a:cubicBezTo>
                    <a:pt x="224" y="90"/>
                    <a:pt x="224" y="90"/>
                    <a:pt x="224" y="90"/>
                  </a:cubicBezTo>
                  <a:close/>
                  <a:moveTo>
                    <a:pt x="57" y="49"/>
                  </a:moveTo>
                  <a:cubicBezTo>
                    <a:pt x="25" y="12"/>
                    <a:pt x="25" y="12"/>
                    <a:pt x="25" y="12"/>
                  </a:cubicBezTo>
                  <a:cubicBezTo>
                    <a:pt x="47" y="15"/>
                    <a:pt x="47" y="15"/>
                    <a:pt x="47" y="15"/>
                  </a:cubicBezTo>
                  <a:cubicBezTo>
                    <a:pt x="175" y="27"/>
                    <a:pt x="175" y="27"/>
                    <a:pt x="175" y="27"/>
                  </a:cubicBezTo>
                  <a:cubicBezTo>
                    <a:pt x="238" y="39"/>
                    <a:pt x="260" y="122"/>
                    <a:pt x="335" y="121"/>
                  </a:cubicBezTo>
                  <a:cubicBezTo>
                    <a:pt x="335" y="110"/>
                    <a:pt x="335" y="110"/>
                    <a:pt x="335" y="110"/>
                  </a:cubicBezTo>
                  <a:cubicBezTo>
                    <a:pt x="264" y="112"/>
                    <a:pt x="244" y="26"/>
                    <a:pt x="174" y="16"/>
                  </a:cubicBezTo>
                  <a:cubicBezTo>
                    <a:pt x="0" y="0"/>
                    <a:pt x="0" y="0"/>
                    <a:pt x="0" y="0"/>
                  </a:cubicBezTo>
                  <a:cubicBezTo>
                    <a:pt x="53" y="60"/>
                    <a:pt x="53" y="60"/>
                    <a:pt x="53" y="60"/>
                  </a:cubicBezTo>
                  <a:cubicBezTo>
                    <a:pt x="83" y="60"/>
                    <a:pt x="83" y="60"/>
                    <a:pt x="83" y="60"/>
                  </a:cubicBezTo>
                  <a:cubicBezTo>
                    <a:pt x="83" y="56"/>
                    <a:pt x="83" y="56"/>
                    <a:pt x="83" y="56"/>
                  </a:cubicBezTo>
                  <a:cubicBezTo>
                    <a:pt x="57" y="49"/>
                    <a:pt x="57" y="49"/>
                    <a:pt x="57" y="49"/>
                  </a:cubicBezTo>
                  <a:close/>
                  <a:moveTo>
                    <a:pt x="241" y="130"/>
                  </a:moveTo>
                  <a:cubicBezTo>
                    <a:pt x="234" y="114"/>
                    <a:pt x="234" y="114"/>
                    <a:pt x="234" y="114"/>
                  </a:cubicBezTo>
                  <a:cubicBezTo>
                    <a:pt x="98" y="111"/>
                    <a:pt x="98" y="111"/>
                    <a:pt x="98" y="111"/>
                  </a:cubicBezTo>
                  <a:cubicBezTo>
                    <a:pt x="125" y="142"/>
                    <a:pt x="125" y="142"/>
                    <a:pt x="125" y="142"/>
                  </a:cubicBezTo>
                  <a:cubicBezTo>
                    <a:pt x="144" y="142"/>
                    <a:pt x="144" y="142"/>
                    <a:pt x="144" y="142"/>
                  </a:cubicBezTo>
                  <a:cubicBezTo>
                    <a:pt x="144" y="138"/>
                    <a:pt x="144" y="138"/>
                    <a:pt x="144" y="138"/>
                  </a:cubicBezTo>
                  <a:cubicBezTo>
                    <a:pt x="130" y="134"/>
                    <a:pt x="130" y="134"/>
                    <a:pt x="130" y="134"/>
                  </a:cubicBezTo>
                  <a:cubicBezTo>
                    <a:pt x="117" y="119"/>
                    <a:pt x="117" y="119"/>
                    <a:pt x="117" y="119"/>
                  </a:cubicBezTo>
                  <a:cubicBezTo>
                    <a:pt x="229" y="122"/>
                    <a:pt x="229" y="122"/>
                    <a:pt x="229" y="122"/>
                  </a:cubicBezTo>
                  <a:cubicBezTo>
                    <a:pt x="236" y="132"/>
                    <a:pt x="236" y="132"/>
                    <a:pt x="236" y="132"/>
                  </a:cubicBezTo>
                  <a:cubicBezTo>
                    <a:pt x="241" y="130"/>
                    <a:pt x="241" y="130"/>
                    <a:pt x="241" y="130"/>
                  </a:cubicBezTo>
                  <a:close/>
                  <a:moveTo>
                    <a:pt x="255" y="164"/>
                  </a:moveTo>
                  <a:cubicBezTo>
                    <a:pt x="250" y="151"/>
                    <a:pt x="250" y="151"/>
                    <a:pt x="250" y="151"/>
                  </a:cubicBezTo>
                  <a:cubicBezTo>
                    <a:pt x="130" y="149"/>
                    <a:pt x="130" y="149"/>
                    <a:pt x="130" y="149"/>
                  </a:cubicBezTo>
                  <a:cubicBezTo>
                    <a:pt x="155" y="176"/>
                    <a:pt x="155" y="176"/>
                    <a:pt x="155" y="176"/>
                  </a:cubicBezTo>
                  <a:cubicBezTo>
                    <a:pt x="171" y="176"/>
                    <a:pt x="171" y="176"/>
                    <a:pt x="171" y="176"/>
                  </a:cubicBezTo>
                  <a:cubicBezTo>
                    <a:pt x="171" y="172"/>
                    <a:pt x="171" y="172"/>
                    <a:pt x="171" y="172"/>
                  </a:cubicBezTo>
                  <a:cubicBezTo>
                    <a:pt x="160" y="169"/>
                    <a:pt x="160" y="169"/>
                    <a:pt x="160" y="169"/>
                  </a:cubicBezTo>
                  <a:cubicBezTo>
                    <a:pt x="149" y="156"/>
                    <a:pt x="149" y="156"/>
                    <a:pt x="149" y="156"/>
                  </a:cubicBezTo>
                  <a:cubicBezTo>
                    <a:pt x="245" y="159"/>
                    <a:pt x="245" y="159"/>
                    <a:pt x="245" y="159"/>
                  </a:cubicBezTo>
                  <a:cubicBezTo>
                    <a:pt x="251" y="166"/>
                    <a:pt x="251" y="166"/>
                    <a:pt x="251" y="166"/>
                  </a:cubicBezTo>
                  <a:cubicBezTo>
                    <a:pt x="255" y="164"/>
                    <a:pt x="255" y="164"/>
                    <a:pt x="255"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7" name="Freeform 35"/>
            <p:cNvSpPr>
              <a:spLocks/>
            </p:cNvSpPr>
            <p:nvPr/>
          </p:nvSpPr>
          <p:spPr bwMode="auto">
            <a:xfrm>
              <a:off x="6462713" y="3840163"/>
              <a:ext cx="468313" cy="30163"/>
            </a:xfrm>
            <a:custGeom>
              <a:avLst/>
              <a:gdLst>
                <a:gd name="T0" fmla="*/ 0 w 172"/>
                <a:gd name="T1" fmla="*/ 0 h 11"/>
                <a:gd name="T2" fmla="*/ 165 w 172"/>
                <a:gd name="T3" fmla="*/ 0 h 11"/>
                <a:gd name="T4" fmla="*/ 165 w 172"/>
                <a:gd name="T5" fmla="*/ 10 h 11"/>
                <a:gd name="T6" fmla="*/ 0 w 172"/>
                <a:gd name="T7" fmla="*/ 10 h 11"/>
                <a:gd name="T8" fmla="*/ 0 w 172"/>
                <a:gd name="T9" fmla="*/ 0 h 11"/>
              </a:gdLst>
              <a:ahLst/>
              <a:cxnLst>
                <a:cxn ang="0">
                  <a:pos x="T0" y="T1"/>
                </a:cxn>
                <a:cxn ang="0">
                  <a:pos x="T2" y="T3"/>
                </a:cxn>
                <a:cxn ang="0">
                  <a:pos x="T4" y="T5"/>
                </a:cxn>
                <a:cxn ang="0">
                  <a:pos x="T6" y="T7"/>
                </a:cxn>
                <a:cxn ang="0">
                  <a:pos x="T8" y="T9"/>
                </a:cxn>
              </a:cxnLst>
              <a:rect l="0" t="0" r="r" b="b"/>
              <a:pathLst>
                <a:path w="172" h="11">
                  <a:moveTo>
                    <a:pt x="0" y="0"/>
                  </a:moveTo>
                  <a:cubicBezTo>
                    <a:pt x="165" y="0"/>
                    <a:pt x="165" y="0"/>
                    <a:pt x="165" y="0"/>
                  </a:cubicBezTo>
                  <a:cubicBezTo>
                    <a:pt x="172" y="0"/>
                    <a:pt x="171" y="11"/>
                    <a:pt x="165" y="10"/>
                  </a:cubicBezTo>
                  <a:cubicBezTo>
                    <a:pt x="0" y="10"/>
                    <a:pt x="0" y="10"/>
                    <a:pt x="0" y="10"/>
                  </a:cubicBezTo>
                  <a:cubicBezTo>
                    <a:pt x="1" y="7"/>
                    <a:pt x="1" y="3"/>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sp>
          <p:nvSpPr>
            <p:cNvPr id="38" name="Freeform 36"/>
            <p:cNvSpPr>
              <a:spLocks noEditPoints="1"/>
            </p:cNvSpPr>
            <p:nvPr/>
          </p:nvSpPr>
          <p:spPr bwMode="auto">
            <a:xfrm>
              <a:off x="6310313" y="3695700"/>
              <a:ext cx="703263" cy="317500"/>
            </a:xfrm>
            <a:custGeom>
              <a:avLst/>
              <a:gdLst>
                <a:gd name="T0" fmla="*/ 196 w 258"/>
                <a:gd name="T1" fmla="*/ 0 h 116"/>
                <a:gd name="T2" fmla="*/ 252 w 258"/>
                <a:gd name="T3" fmla="*/ 32 h 116"/>
                <a:gd name="T4" fmla="*/ 258 w 258"/>
                <a:gd name="T5" fmla="*/ 58 h 116"/>
                <a:gd name="T6" fmla="*/ 252 w 258"/>
                <a:gd name="T7" fmla="*/ 85 h 116"/>
                <a:gd name="T8" fmla="*/ 196 w 258"/>
                <a:gd name="T9" fmla="*/ 116 h 116"/>
                <a:gd name="T10" fmla="*/ 4 w 258"/>
                <a:gd name="T11" fmla="*/ 116 h 116"/>
                <a:gd name="T12" fmla="*/ 24 w 258"/>
                <a:gd name="T13" fmla="*/ 58 h 116"/>
                <a:gd name="T14" fmla="*/ 0 w 258"/>
                <a:gd name="T15" fmla="*/ 0 h 116"/>
                <a:gd name="T16" fmla="*/ 196 w 258"/>
                <a:gd name="T17" fmla="*/ 0 h 116"/>
                <a:gd name="T18" fmla="*/ 25 w 258"/>
                <a:gd name="T19" fmla="*/ 105 h 116"/>
                <a:gd name="T20" fmla="*/ 68 w 258"/>
                <a:gd name="T21" fmla="*/ 105 h 116"/>
                <a:gd name="T22" fmla="*/ 68 w 258"/>
                <a:gd name="T23" fmla="*/ 105 h 116"/>
                <a:gd name="T24" fmla="*/ 199 w 258"/>
                <a:gd name="T25" fmla="*/ 105 h 116"/>
                <a:gd name="T26" fmla="*/ 241 w 258"/>
                <a:gd name="T27" fmla="*/ 82 h 116"/>
                <a:gd name="T28" fmla="*/ 246 w 258"/>
                <a:gd name="T29" fmla="*/ 58 h 116"/>
                <a:gd name="T30" fmla="*/ 241 w 258"/>
                <a:gd name="T31" fmla="*/ 35 h 116"/>
                <a:gd name="T32" fmla="*/ 199 w 258"/>
                <a:gd name="T33" fmla="*/ 11 h 116"/>
                <a:gd name="T34" fmla="*/ 25 w 258"/>
                <a:gd name="T35" fmla="*/ 11 h 116"/>
                <a:gd name="T36" fmla="*/ 25 w 258"/>
                <a:gd name="T37" fmla="*/ 10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8" h="116">
                  <a:moveTo>
                    <a:pt x="196" y="0"/>
                  </a:moveTo>
                  <a:cubicBezTo>
                    <a:pt x="224" y="0"/>
                    <a:pt x="243" y="13"/>
                    <a:pt x="252" y="32"/>
                  </a:cubicBezTo>
                  <a:cubicBezTo>
                    <a:pt x="256" y="40"/>
                    <a:pt x="258" y="49"/>
                    <a:pt x="258" y="58"/>
                  </a:cubicBezTo>
                  <a:cubicBezTo>
                    <a:pt x="258" y="67"/>
                    <a:pt x="256" y="76"/>
                    <a:pt x="252" y="85"/>
                  </a:cubicBezTo>
                  <a:cubicBezTo>
                    <a:pt x="243" y="103"/>
                    <a:pt x="225" y="116"/>
                    <a:pt x="196" y="116"/>
                  </a:cubicBezTo>
                  <a:cubicBezTo>
                    <a:pt x="4" y="116"/>
                    <a:pt x="4" y="116"/>
                    <a:pt x="4" y="116"/>
                  </a:cubicBezTo>
                  <a:cubicBezTo>
                    <a:pt x="17" y="101"/>
                    <a:pt x="24" y="79"/>
                    <a:pt x="24" y="58"/>
                  </a:cubicBezTo>
                  <a:cubicBezTo>
                    <a:pt x="24" y="33"/>
                    <a:pt x="17" y="16"/>
                    <a:pt x="0" y="0"/>
                  </a:cubicBezTo>
                  <a:cubicBezTo>
                    <a:pt x="196" y="0"/>
                    <a:pt x="196" y="0"/>
                    <a:pt x="196" y="0"/>
                  </a:cubicBezTo>
                  <a:close/>
                  <a:moveTo>
                    <a:pt x="25" y="105"/>
                  </a:moveTo>
                  <a:cubicBezTo>
                    <a:pt x="68" y="105"/>
                    <a:pt x="68" y="105"/>
                    <a:pt x="68" y="105"/>
                  </a:cubicBezTo>
                  <a:cubicBezTo>
                    <a:pt x="68" y="105"/>
                    <a:pt x="68" y="105"/>
                    <a:pt x="68" y="105"/>
                  </a:cubicBezTo>
                  <a:cubicBezTo>
                    <a:pt x="199" y="105"/>
                    <a:pt x="199" y="105"/>
                    <a:pt x="199" y="105"/>
                  </a:cubicBezTo>
                  <a:cubicBezTo>
                    <a:pt x="221" y="105"/>
                    <a:pt x="234" y="97"/>
                    <a:pt x="241" y="82"/>
                  </a:cubicBezTo>
                  <a:cubicBezTo>
                    <a:pt x="245" y="75"/>
                    <a:pt x="246" y="67"/>
                    <a:pt x="246" y="58"/>
                  </a:cubicBezTo>
                  <a:cubicBezTo>
                    <a:pt x="246" y="50"/>
                    <a:pt x="245" y="42"/>
                    <a:pt x="241" y="35"/>
                  </a:cubicBezTo>
                  <a:cubicBezTo>
                    <a:pt x="234" y="20"/>
                    <a:pt x="221" y="11"/>
                    <a:pt x="199" y="11"/>
                  </a:cubicBezTo>
                  <a:cubicBezTo>
                    <a:pt x="25" y="11"/>
                    <a:pt x="25" y="11"/>
                    <a:pt x="25" y="11"/>
                  </a:cubicBezTo>
                  <a:cubicBezTo>
                    <a:pt x="39" y="33"/>
                    <a:pt x="40" y="83"/>
                    <a:pt x="25"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a:p>
          </p:txBody>
        </p:sp>
      </p:grpSp>
      <p:sp>
        <p:nvSpPr>
          <p:cNvPr id="42" name="矩形 41"/>
          <p:cNvSpPr/>
          <p:nvPr/>
        </p:nvSpPr>
        <p:spPr>
          <a:xfrm>
            <a:off x="4284410" y="2776309"/>
            <a:ext cx="3657600" cy="830997"/>
          </a:xfrm>
          <a:prstGeom prst="rect">
            <a:avLst/>
          </a:prstGeom>
        </p:spPr>
        <p:txBody>
          <a:bodyPr wrap="square">
            <a:spAutoFit/>
          </a:bodyPr>
          <a:lstStyle/>
          <a:p>
            <a:pPr algn="dist"/>
            <a:r>
              <a:rPr kumimoji="1" lang="zh-CN" altLang="en-US" sz="4800" dirty="0">
                <a:solidFill>
                  <a:schemeClr val="tx1">
                    <a:lumMod val="75000"/>
                    <a:lumOff val="25000"/>
                  </a:schemeClr>
                </a:solidFill>
                <a:latin typeface="微软雅黑" panose="020B0503020204020204" pitchFamily="34" charset="-122"/>
                <a:ea typeface="微软雅黑" panose="020B0503020204020204" pitchFamily="34" charset="-122"/>
              </a:rPr>
              <a:t>感谢聆听</a:t>
            </a:r>
          </a:p>
        </p:txBody>
      </p:sp>
      <p:sp>
        <p:nvSpPr>
          <p:cNvPr id="43" name="文本框 42"/>
          <p:cNvSpPr txBox="1"/>
          <p:nvPr/>
        </p:nvSpPr>
        <p:spPr>
          <a:xfrm>
            <a:off x="5048325" y="5033771"/>
            <a:ext cx="2095350" cy="874407"/>
          </a:xfrm>
          <a:prstGeom prst="rect">
            <a:avLst/>
          </a:prstGeom>
          <a:noFill/>
        </p:spPr>
        <p:txBody>
          <a:bodyPr wrap="square" rtlCol="0">
            <a:spAutoFit/>
          </a:bodyPr>
          <a:lstStyle/>
          <a:p>
            <a:pPr algn="dist">
              <a:lnSpc>
                <a:spcPct val="150000"/>
              </a:lnSpc>
            </a:pPr>
            <a:r>
              <a:rPr kumimoji="1" lang="zh-CN" altLang="en-US" dirty="0">
                <a:solidFill>
                  <a:srgbClr val="002060"/>
                </a:solidFill>
                <a:latin typeface="微软雅黑" panose="020B0503020204020204" pitchFamily="34" charset="-122"/>
                <a:ea typeface="微软雅黑" panose="020B0503020204020204" pitchFamily="34" charset="-122"/>
              </a:rPr>
              <a:t>答辩人：吴谨汝</a:t>
            </a:r>
          </a:p>
          <a:p>
            <a:pPr algn="dist">
              <a:lnSpc>
                <a:spcPct val="150000"/>
              </a:lnSpc>
            </a:pPr>
            <a:r>
              <a:rPr kumimoji="1" lang="en-US" altLang="zh-CN" dirty="0">
                <a:solidFill>
                  <a:srgbClr val="002060"/>
                </a:solidFill>
                <a:latin typeface="微软雅黑" panose="020B0503020204020204" pitchFamily="34" charset="-122"/>
                <a:ea typeface="微软雅黑" panose="020B0503020204020204" pitchFamily="34" charset="-122"/>
              </a:rPr>
              <a:t>2022</a:t>
            </a:r>
            <a:r>
              <a:rPr kumimoji="1" lang="zh-CN" altLang="en-US" dirty="0">
                <a:solidFill>
                  <a:srgbClr val="002060"/>
                </a:solidFill>
                <a:latin typeface="微软雅黑" panose="020B0503020204020204" pitchFamily="34" charset="-122"/>
                <a:ea typeface="微软雅黑" panose="020B0503020204020204" pitchFamily="34" charset="-122"/>
              </a:rPr>
              <a:t>年</a:t>
            </a:r>
            <a:r>
              <a:rPr kumimoji="1" lang="en-US" altLang="zh-CN" dirty="0">
                <a:solidFill>
                  <a:srgbClr val="002060"/>
                </a:solidFill>
                <a:latin typeface="微软雅黑" panose="020B0503020204020204" pitchFamily="34" charset="-122"/>
                <a:ea typeface="微软雅黑" panose="020B0503020204020204" pitchFamily="34" charset="-122"/>
              </a:rPr>
              <a:t>5</a:t>
            </a:r>
            <a:r>
              <a:rPr kumimoji="1" lang="zh-CN" altLang="en-US" dirty="0">
                <a:solidFill>
                  <a:srgbClr val="002060"/>
                </a:solidFill>
                <a:latin typeface="微软雅黑" panose="020B0503020204020204" pitchFamily="34" charset="-122"/>
                <a:ea typeface="微软雅黑" panose="020B0503020204020204" pitchFamily="34" charset="-122"/>
              </a:rPr>
              <a:t>月</a:t>
            </a:r>
            <a:r>
              <a:rPr kumimoji="1" lang="en-US" altLang="zh-CN" dirty="0">
                <a:solidFill>
                  <a:srgbClr val="002060"/>
                </a:solidFill>
                <a:latin typeface="微软雅黑" panose="020B0503020204020204" pitchFamily="34" charset="-122"/>
                <a:ea typeface="微软雅黑" panose="020B0503020204020204" pitchFamily="34" charset="-122"/>
              </a:rPr>
              <a:t>12</a:t>
            </a:r>
            <a:r>
              <a:rPr kumimoji="1" lang="zh-CN" altLang="en-US" dirty="0">
                <a:solidFill>
                  <a:srgbClr val="002060"/>
                </a:solidFill>
                <a:latin typeface="微软雅黑" panose="020B0503020204020204" pitchFamily="34" charset="-122"/>
                <a:ea typeface="微软雅黑" panose="020B0503020204020204" pitchFamily="34" charset="-122"/>
              </a:rPr>
              <a:t>日</a:t>
            </a:r>
          </a:p>
        </p:txBody>
      </p:sp>
      <p:cxnSp>
        <p:nvCxnSpPr>
          <p:cNvPr id="46" name="直接连接符 45"/>
          <p:cNvCxnSpPr>
            <a:cxnSpLocks/>
          </p:cNvCxnSpPr>
          <p:nvPr/>
        </p:nvCxnSpPr>
        <p:spPr>
          <a:xfrm>
            <a:off x="3446210" y="3721606"/>
            <a:ext cx="533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4284410" y="3893223"/>
            <a:ext cx="3657600" cy="584775"/>
          </a:xfrm>
          <a:prstGeom prst="rect">
            <a:avLst/>
          </a:prstGeom>
          <a:noFill/>
        </p:spPr>
        <p:txBody>
          <a:bodyPr wrap="square" rtlCol="0">
            <a:spAutoFit/>
          </a:bodyPr>
          <a:lstStyle/>
          <a:p>
            <a:pPr algn="dist"/>
            <a:r>
              <a:rPr lang="en-US" altLang="zh-CN" sz="3200" dirty="0">
                <a:latin typeface="微软雅黑 Light" panose="020B0502040204020203" pitchFamily="34" charset="-122"/>
                <a:ea typeface="微软雅黑 Light" panose="020B0502040204020203" pitchFamily="34" charset="-122"/>
              </a:rPr>
              <a:t>Thanks</a:t>
            </a:r>
            <a:endParaRPr lang="zh-CN" altLang="en-US" sz="3200" dirty="0">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021724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19050" y="3646709"/>
            <a:ext cx="3856733" cy="3251047"/>
          </a:xfrm>
          <a:prstGeom prst="rtTriangle">
            <a:avLst/>
          </a:prstGeom>
          <a:noFill/>
          <a:ln w="6350">
            <a:solidFill>
              <a:srgbClr val="002060"/>
            </a:solidFill>
          </a:ln>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grpSp>
        <p:nvGrpSpPr>
          <p:cNvPr id="4" name="组合 2"/>
          <p:cNvGrpSpPr>
            <a:grpSpLocks/>
          </p:cNvGrpSpPr>
          <p:nvPr/>
        </p:nvGrpSpPr>
        <p:grpSpPr bwMode="auto">
          <a:xfrm>
            <a:off x="2816881" y="2346833"/>
            <a:ext cx="6558238" cy="1920367"/>
            <a:chOff x="-16250" y="91776"/>
            <a:chExt cx="3687347" cy="1079733"/>
          </a:xfrm>
        </p:grpSpPr>
        <p:sp>
          <p:nvSpPr>
            <p:cNvPr id="5"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dirty="0">
                  <a:solidFill>
                    <a:srgbClr val="002060"/>
                  </a:solidFill>
                  <a:latin typeface="微软雅黑" panose="020B0503020204020204" pitchFamily="34" charset="-122"/>
                  <a:ea typeface="微软雅黑" panose="020B0503020204020204" pitchFamily="34" charset="-122"/>
                </a:rPr>
                <a:t> 背 景 介 绍</a:t>
              </a:r>
            </a:p>
          </p:txBody>
        </p:sp>
        <p:sp>
          <p:nvSpPr>
            <p:cNvPr id="6"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4400" b="1" dirty="0">
                  <a:solidFill>
                    <a:schemeClr val="bg1"/>
                  </a:solidFill>
                </a:rPr>
                <a:t>1</a:t>
              </a:r>
              <a:endParaRPr lang="zh-CN" altLang="en-US" sz="4400" b="1" dirty="0">
                <a:solidFill>
                  <a:schemeClr val="bg1"/>
                </a:solidFill>
              </a:endParaRPr>
            </a:p>
          </p:txBody>
        </p:sp>
        <p:sp>
          <p:nvSpPr>
            <p:cNvPr id="7"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4400" b="1">
                <a:solidFill>
                  <a:srgbClr val="FFFFFF"/>
                </a:solidFill>
              </a:endParaRPr>
            </a:p>
          </p:txBody>
        </p:sp>
      </p:grpSp>
      <p:sp>
        <p:nvSpPr>
          <p:cNvPr id="12" name="直角三角形 11"/>
          <p:cNvSpPr/>
          <p:nvPr/>
        </p:nvSpPr>
        <p:spPr>
          <a:xfrm>
            <a:off x="0" y="4326835"/>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13" name="直角三角形 12"/>
          <p:cNvSpPr/>
          <p:nvPr/>
        </p:nvSpPr>
        <p:spPr>
          <a:xfrm rot="10800000">
            <a:off x="9165665" y="0"/>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593156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2"/>
          <p:cNvGrpSpPr>
            <a:grpSpLocks/>
          </p:cNvGrpSpPr>
          <p:nvPr/>
        </p:nvGrpSpPr>
        <p:grpSpPr bwMode="auto">
          <a:xfrm>
            <a:off x="254833" y="269481"/>
            <a:ext cx="2332576" cy="683019"/>
            <a:chOff x="-16250" y="91776"/>
            <a:chExt cx="3687347" cy="1079733"/>
          </a:xfrm>
        </p:grpSpPr>
        <p:sp>
          <p:nvSpPr>
            <p:cNvPr id="6"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背景介绍</a:t>
              </a:r>
            </a:p>
          </p:txBody>
        </p:sp>
        <p:sp>
          <p:nvSpPr>
            <p:cNvPr id="7"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1</a:t>
              </a:r>
              <a:endParaRPr lang="zh-CN" altLang="en-US" sz="2000" dirty="0">
                <a:solidFill>
                  <a:schemeClr val="bg1"/>
                </a:solidFill>
              </a:endParaRPr>
            </a:p>
          </p:txBody>
        </p:sp>
        <p:sp>
          <p:nvSpPr>
            <p:cNvPr id="8"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
        <p:nvSpPr>
          <p:cNvPr id="48" name="稻壳儿搜索【幻雨工作室】_8">
            <a:extLst>
              <a:ext uri="{FF2B5EF4-FFF2-40B4-BE49-F238E27FC236}">
                <a16:creationId xmlns:a16="http://schemas.microsoft.com/office/drawing/2014/main" id="{6A775924-F0C2-461E-81D2-BD8B0EE2ABE4}"/>
              </a:ext>
            </a:extLst>
          </p:cNvPr>
          <p:cNvSpPr/>
          <p:nvPr/>
        </p:nvSpPr>
        <p:spPr>
          <a:xfrm>
            <a:off x="7523285" y="917224"/>
            <a:ext cx="3797383" cy="2283317"/>
          </a:xfrm>
          <a:prstGeom prst="rect">
            <a:avLst/>
          </a:prstGeom>
        </p:spPr>
        <p:txBody>
          <a:bodyPr wrap="square">
            <a:spAutoFit/>
          </a:bodyPr>
          <a:lstStyle/>
          <a:p>
            <a:pPr>
              <a:lnSpc>
                <a:spcPct val="200000"/>
              </a:lnSpc>
            </a:pPr>
            <a:r>
              <a:rPr lang="zh-CN" altLang="en-US" sz="2000" b="1" dirty="0">
                <a:latin typeface="微软雅黑" panose="020B0503020204020204" pitchFamily="34" charset="-122"/>
                <a:ea typeface="微软雅黑" panose="020B0503020204020204" pitchFamily="34" charset="-122"/>
                <a:cs typeface="+mn-ea"/>
                <a:sym typeface="+mn-lt"/>
              </a:rPr>
              <a:t>低端过剩高端不足</a:t>
            </a:r>
            <a:endParaRPr lang="en-US" altLang="zh-CN" sz="2000" b="1" dirty="0">
              <a:latin typeface="微软雅黑" panose="020B0503020204020204" pitchFamily="34" charset="-122"/>
              <a:ea typeface="微软雅黑" panose="020B0503020204020204" pitchFamily="34" charset="-122"/>
              <a:cs typeface="+mn-ea"/>
              <a:sym typeface="+mn-lt"/>
            </a:endParaRPr>
          </a:p>
          <a:p>
            <a:pPr>
              <a:lnSpc>
                <a:spcPct val="200000"/>
              </a:lnSpc>
            </a:pPr>
            <a:r>
              <a:rPr lang="zh-CN" altLang="en-US" kern="100" dirty="0">
                <a:ea typeface="宋体" panose="02010600030101010101" pitchFamily="2" charset="-122"/>
                <a:cs typeface="Times New Roman" panose="02020603050405020304" pitchFamily="18" charset="0"/>
                <a:sym typeface="+mn-lt"/>
              </a:rPr>
              <a:t> 大多用于生产活动中，代替人工完成一些搬运等流程化工作，一般只能按照指定的程序完成固定的任务。</a:t>
            </a:r>
            <a:endParaRPr lang="id-ID" kern="100" dirty="0">
              <a:ea typeface="宋体" panose="02010600030101010101" pitchFamily="2" charset="-122"/>
              <a:cs typeface="Times New Roman" panose="02020603050405020304" pitchFamily="18" charset="0"/>
              <a:sym typeface="+mn-lt"/>
            </a:endParaRPr>
          </a:p>
        </p:txBody>
      </p:sp>
      <p:sp>
        <p:nvSpPr>
          <p:cNvPr id="49" name="稻壳儿搜索【幻雨工作室】_9">
            <a:extLst>
              <a:ext uri="{FF2B5EF4-FFF2-40B4-BE49-F238E27FC236}">
                <a16:creationId xmlns:a16="http://schemas.microsoft.com/office/drawing/2014/main" id="{862011C6-1834-495E-BA50-646AB0A9809A}"/>
              </a:ext>
            </a:extLst>
          </p:cNvPr>
          <p:cNvSpPr>
            <a:spLocks/>
          </p:cNvSpPr>
          <p:nvPr/>
        </p:nvSpPr>
        <p:spPr bwMode="auto">
          <a:xfrm>
            <a:off x="6476248" y="3921891"/>
            <a:ext cx="918227" cy="919163"/>
          </a:xfrm>
          <a:custGeom>
            <a:avLst/>
            <a:gdLst>
              <a:gd name="T0" fmla="*/ 779362 w 19679"/>
              <a:gd name="T1" fmla="*/ 779362 h 19679"/>
              <a:gd name="T2" fmla="*/ 779362 w 19679"/>
              <a:gd name="T3" fmla="*/ 779362 h 19679"/>
              <a:gd name="T4" fmla="*/ 779362 w 19679"/>
              <a:gd name="T5" fmla="*/ 779362 h 19679"/>
              <a:gd name="T6" fmla="*/ 779362 w 19679"/>
              <a:gd name="T7" fmla="*/ 779362 h 19679"/>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lumMod val="25000"/>
            </a:schemeClr>
          </a:solidFill>
          <a:ln w="25400">
            <a:gradFill>
              <a:gsLst>
                <a:gs pos="0">
                  <a:schemeClr val="bg1"/>
                </a:gs>
                <a:gs pos="100000">
                  <a:schemeClr val="bg1">
                    <a:lumMod val="95000"/>
                  </a:schemeClr>
                </a:gs>
              </a:gsLst>
              <a:lin ang="5400000" scaled="1"/>
            </a:gradFill>
          </a:ln>
          <a:effectLst>
            <a:outerShdw blurRad="63500" sx="103000" sy="103000" algn="ctr"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0" name="稻壳儿搜索【幻雨工作室】_10">
            <a:extLst>
              <a:ext uri="{FF2B5EF4-FFF2-40B4-BE49-F238E27FC236}">
                <a16:creationId xmlns:a16="http://schemas.microsoft.com/office/drawing/2014/main" id="{8A394F66-1334-43B6-A0F0-556F553AAB97}"/>
              </a:ext>
            </a:extLst>
          </p:cNvPr>
          <p:cNvSpPr txBox="1">
            <a:spLocks noChangeArrowheads="1"/>
          </p:cNvSpPr>
          <p:nvPr/>
        </p:nvSpPr>
        <p:spPr bwMode="auto">
          <a:xfrm>
            <a:off x="6613489" y="4119862"/>
            <a:ext cx="60465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r>
              <a:rPr lang="en-US" altLang="zh-CN" sz="2800" dirty="0">
                <a:solidFill>
                  <a:schemeClr val="bg1"/>
                </a:solidFill>
                <a:latin typeface="微软雅黑" panose="020B0503020204020204" pitchFamily="34" charset="-122"/>
                <a:ea typeface="微软雅黑" panose="020B0503020204020204" pitchFamily="34" charset="-122"/>
              </a:rPr>
              <a:t>02</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51" name="稻壳儿搜索【幻雨工作室】_11">
            <a:extLst>
              <a:ext uri="{FF2B5EF4-FFF2-40B4-BE49-F238E27FC236}">
                <a16:creationId xmlns:a16="http://schemas.microsoft.com/office/drawing/2014/main" id="{96A12AD4-02F5-4379-8CDC-1380D842ABDF}"/>
              </a:ext>
            </a:extLst>
          </p:cNvPr>
          <p:cNvSpPr/>
          <p:nvPr/>
        </p:nvSpPr>
        <p:spPr>
          <a:xfrm>
            <a:off x="7508884" y="3921891"/>
            <a:ext cx="3826183" cy="2286332"/>
          </a:xfrm>
          <a:prstGeom prst="rect">
            <a:avLst/>
          </a:prstGeom>
        </p:spPr>
        <p:txBody>
          <a:bodyPr wrap="square">
            <a:spAutoFit/>
          </a:bodyPr>
          <a:lstStyle/>
          <a:p>
            <a:pPr>
              <a:lnSpc>
                <a:spcPct val="200000"/>
              </a:lnSpc>
            </a:pPr>
            <a:r>
              <a:rPr lang="zh-CN" altLang="en-US" sz="2000" b="1" dirty="0">
                <a:latin typeface="微软雅黑" panose="020B0503020204020204" pitchFamily="34" charset="-122"/>
                <a:ea typeface="微软雅黑" panose="020B0503020204020204" pitchFamily="34" charset="-122"/>
                <a:cs typeface="+mn-ea"/>
                <a:sym typeface="+mn-lt"/>
              </a:rPr>
              <a:t>人机交互固化</a:t>
            </a:r>
            <a:endParaRPr lang="en-US" altLang="zh-CN" sz="2000" b="1" dirty="0">
              <a:latin typeface="微软雅黑" panose="020B0503020204020204" pitchFamily="34" charset="-122"/>
              <a:ea typeface="微软雅黑" panose="020B0503020204020204" pitchFamily="34" charset="-122"/>
              <a:cs typeface="+mn-ea"/>
              <a:sym typeface="+mn-lt"/>
            </a:endParaRPr>
          </a:p>
          <a:p>
            <a:pPr algn="just">
              <a:lnSpc>
                <a:spcPct val="200000"/>
              </a:lnSpc>
            </a:pPr>
            <a:r>
              <a:rPr lang="zh-CN" altLang="zh-CN" sz="1800" kern="100" dirty="0">
                <a:effectLst/>
                <a:ea typeface="宋体" panose="02010600030101010101" pitchFamily="2" charset="-122"/>
                <a:cs typeface="Times New Roman" panose="02020603050405020304" pitchFamily="18" charset="0"/>
              </a:rPr>
              <a:t>①手机</a:t>
            </a:r>
            <a:r>
              <a:rPr lang="en-US" altLang="zh-CN" sz="1800" kern="100" dirty="0">
                <a:effectLst/>
                <a:ea typeface="宋体" panose="02010600030101010101" pitchFamily="2" charset="-122"/>
                <a:cs typeface="Times New Roman" panose="02020603050405020304" pitchFamily="18" charset="0"/>
              </a:rPr>
              <a:t>app</a:t>
            </a:r>
            <a:r>
              <a:rPr lang="zh-CN" altLang="zh-CN" sz="1800" kern="100" dirty="0">
                <a:effectLst/>
                <a:ea typeface="宋体" panose="02010600030101010101" pitchFamily="2" charset="-122"/>
                <a:cs typeface="Times New Roman" panose="02020603050405020304" pitchFamily="18" charset="0"/>
              </a:rPr>
              <a:t>或电脑上位机操作；</a:t>
            </a:r>
            <a:endParaRPr lang="en-US" altLang="zh-CN" sz="1800" kern="100" dirty="0">
              <a:effectLst/>
              <a:ea typeface="宋体" panose="02010600030101010101" pitchFamily="2" charset="-122"/>
              <a:cs typeface="Times New Roman" panose="02020603050405020304" pitchFamily="18" charset="0"/>
            </a:endParaRPr>
          </a:p>
          <a:p>
            <a:pPr algn="just">
              <a:lnSpc>
                <a:spcPct val="200000"/>
              </a:lnSpc>
            </a:pPr>
            <a:r>
              <a:rPr lang="zh-CN" altLang="zh-CN" sz="1800" kern="100" dirty="0">
                <a:effectLst/>
                <a:ea typeface="宋体" panose="02010600030101010101" pitchFamily="2" charset="-122"/>
                <a:cs typeface="Times New Roman" panose="02020603050405020304" pitchFamily="18" charset="0"/>
              </a:rPr>
              <a:t>②手持式或穿戴式示教器设备；</a:t>
            </a:r>
            <a:endParaRPr lang="en-US" altLang="zh-CN" sz="1800" kern="100" dirty="0">
              <a:effectLst/>
              <a:ea typeface="宋体" panose="02010600030101010101" pitchFamily="2" charset="-122"/>
              <a:cs typeface="Times New Roman" panose="02020603050405020304" pitchFamily="18" charset="0"/>
            </a:endParaRPr>
          </a:p>
          <a:p>
            <a:pPr algn="just">
              <a:lnSpc>
                <a:spcPct val="200000"/>
              </a:lnSpc>
            </a:pPr>
            <a:r>
              <a:rPr lang="zh-CN" altLang="zh-CN" sz="1800" kern="100" dirty="0">
                <a:effectLst/>
                <a:ea typeface="宋体" panose="02010600030101010101" pitchFamily="2" charset="-122"/>
                <a:cs typeface="Times New Roman" panose="02020603050405020304" pitchFamily="18" charset="0"/>
              </a:rPr>
              <a:t>③离线编程系统</a:t>
            </a:r>
            <a:endParaRPr lang="id-ID" dirty="0">
              <a:latin typeface="微软雅黑" panose="020B0503020204020204" pitchFamily="34" charset="-122"/>
              <a:ea typeface="微软雅黑" panose="020B0503020204020204" pitchFamily="34" charset="-122"/>
              <a:cs typeface="+mn-ea"/>
              <a:sym typeface="+mn-lt"/>
            </a:endParaRPr>
          </a:p>
        </p:txBody>
      </p:sp>
      <p:sp>
        <p:nvSpPr>
          <p:cNvPr id="52" name="稻壳儿搜索【幻雨工作室】_2">
            <a:extLst>
              <a:ext uri="{FF2B5EF4-FFF2-40B4-BE49-F238E27FC236}">
                <a16:creationId xmlns:a16="http://schemas.microsoft.com/office/drawing/2014/main" id="{6B96566C-47E6-41A7-9634-7C077223E64F}"/>
              </a:ext>
            </a:extLst>
          </p:cNvPr>
          <p:cNvSpPr/>
          <p:nvPr/>
        </p:nvSpPr>
        <p:spPr>
          <a:xfrm>
            <a:off x="3291475" y="1753331"/>
            <a:ext cx="2496457" cy="1795584"/>
          </a:xfrm>
          <a:custGeom>
            <a:avLst/>
            <a:gdLst>
              <a:gd name="connsiteX0" fmla="*/ 0 w 2496457"/>
              <a:gd name="connsiteY0" fmla="*/ 0 h 1795584"/>
              <a:gd name="connsiteX1" fmla="*/ 2496457 w 2496457"/>
              <a:gd name="connsiteY1" fmla="*/ 0 h 1795584"/>
              <a:gd name="connsiteX2" fmla="*/ 2496457 w 2496457"/>
              <a:gd name="connsiteY2" fmla="*/ 1795584 h 1795584"/>
              <a:gd name="connsiteX3" fmla="*/ 0 w 2496457"/>
              <a:gd name="connsiteY3" fmla="*/ 1795584 h 1795584"/>
              <a:gd name="connsiteX4" fmla="*/ 0 w 2496457"/>
              <a:gd name="connsiteY4" fmla="*/ 0 h 1795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457" h="1795584">
                <a:moveTo>
                  <a:pt x="0" y="0"/>
                </a:moveTo>
                <a:lnTo>
                  <a:pt x="2496457" y="0"/>
                </a:lnTo>
                <a:lnTo>
                  <a:pt x="2496457" y="1795584"/>
                </a:lnTo>
                <a:lnTo>
                  <a:pt x="0" y="1795584"/>
                </a:lnTo>
                <a:lnTo>
                  <a:pt x="0" y="0"/>
                </a:lnTo>
                <a:close/>
              </a:path>
            </a:pathLst>
          </a:cu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bg1"/>
                </a:solidFill>
                <a:latin typeface="微软雅黑" panose="020B0503020204020204" pitchFamily="34" charset="-122"/>
                <a:ea typeface="微软雅黑" panose="020B0503020204020204" pitchFamily="34" charset="-122"/>
              </a:rPr>
              <a:t>背景</a:t>
            </a:r>
            <a:endParaRPr lang="en-US" altLang="zh-CN" sz="2800" dirty="0">
              <a:solidFill>
                <a:schemeClr val="bg1"/>
              </a:solidFill>
              <a:latin typeface="微软雅黑" panose="020B0503020204020204" pitchFamily="34" charset="-122"/>
              <a:ea typeface="微软雅黑" panose="020B0503020204020204" pitchFamily="34" charset="-122"/>
            </a:endParaRPr>
          </a:p>
          <a:p>
            <a:pPr algn="ctr"/>
            <a:r>
              <a:rPr lang="zh-CN" altLang="en-US" sz="2800" dirty="0">
                <a:solidFill>
                  <a:schemeClr val="bg1"/>
                </a:solidFill>
                <a:latin typeface="微软雅黑" panose="020B0503020204020204" pitchFamily="34" charset="-122"/>
                <a:ea typeface="微软雅黑" panose="020B0503020204020204" pitchFamily="34" charset="-122"/>
              </a:rPr>
              <a:t>介绍</a:t>
            </a:r>
          </a:p>
        </p:txBody>
      </p:sp>
      <p:pic>
        <p:nvPicPr>
          <p:cNvPr id="53" name="图片 52">
            <a:extLst>
              <a:ext uri="{FF2B5EF4-FFF2-40B4-BE49-F238E27FC236}">
                <a16:creationId xmlns:a16="http://schemas.microsoft.com/office/drawing/2014/main" id="{F4F415B1-CC4E-4A0D-B888-382E7CFD6092}"/>
              </a:ext>
            </a:extLst>
          </p:cNvPr>
          <p:cNvPicPr>
            <a:picLocks noChangeAspect="1"/>
          </p:cNvPicPr>
          <p:nvPr/>
        </p:nvPicPr>
        <p:blipFill rotWithShape="1">
          <a:blip r:embed="rId2">
            <a:extLst>
              <a:ext uri="{28A0092B-C50C-407E-A947-70E740481C1C}">
                <a14:useLocalDpi xmlns:a14="http://schemas.microsoft.com/office/drawing/2010/main" val="0"/>
              </a:ext>
            </a:extLst>
          </a:blip>
          <a:srcRect l="15148" t="20985" r="50962" b="14746"/>
          <a:stretch/>
        </p:blipFill>
        <p:spPr>
          <a:xfrm>
            <a:off x="387833" y="1753331"/>
            <a:ext cx="2828641" cy="4229827"/>
          </a:xfrm>
          <a:prstGeom prst="rect">
            <a:avLst/>
          </a:prstGeom>
        </p:spPr>
      </p:pic>
      <p:sp>
        <p:nvSpPr>
          <p:cNvPr id="54" name="稻壳儿搜索【幻雨工作室】_6">
            <a:extLst>
              <a:ext uri="{FF2B5EF4-FFF2-40B4-BE49-F238E27FC236}">
                <a16:creationId xmlns:a16="http://schemas.microsoft.com/office/drawing/2014/main" id="{1E736DA0-6F3B-4125-A813-F8D0586E0B5B}"/>
              </a:ext>
            </a:extLst>
          </p:cNvPr>
          <p:cNvSpPr>
            <a:spLocks/>
          </p:cNvSpPr>
          <p:nvPr/>
        </p:nvSpPr>
        <p:spPr bwMode="auto">
          <a:xfrm>
            <a:off x="6466705" y="1035990"/>
            <a:ext cx="924667" cy="918678"/>
          </a:xfrm>
          <a:custGeom>
            <a:avLst/>
            <a:gdLst>
              <a:gd name="T0" fmla="*/ 779362 w 19679"/>
              <a:gd name="T1" fmla="*/ 779362 h 19679"/>
              <a:gd name="T2" fmla="*/ 779362 w 19679"/>
              <a:gd name="T3" fmla="*/ 779362 h 19679"/>
              <a:gd name="T4" fmla="*/ 779362 w 19679"/>
              <a:gd name="T5" fmla="*/ 779362 h 19679"/>
              <a:gd name="T6" fmla="*/ 779362 w 19679"/>
              <a:gd name="T7" fmla="*/ 779362 h 19679"/>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lumMod val="25000"/>
            </a:schemeClr>
          </a:solidFill>
          <a:ln w="25400">
            <a:gradFill>
              <a:gsLst>
                <a:gs pos="0">
                  <a:schemeClr val="bg1"/>
                </a:gs>
                <a:gs pos="100000">
                  <a:schemeClr val="bg1">
                    <a:lumMod val="95000"/>
                  </a:schemeClr>
                </a:gs>
              </a:gsLst>
              <a:lin ang="5400000" scaled="1"/>
            </a:gradFill>
          </a:ln>
          <a:effectLst>
            <a:outerShdw blurRad="63500" sx="103000" sy="103000" algn="ctr"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5" name="稻壳儿搜索【幻雨工作室】_7">
            <a:extLst>
              <a:ext uri="{FF2B5EF4-FFF2-40B4-BE49-F238E27FC236}">
                <a16:creationId xmlns:a16="http://schemas.microsoft.com/office/drawing/2014/main" id="{6AD238F4-E82C-4613-ACDA-F91820A6B326}"/>
              </a:ext>
            </a:extLst>
          </p:cNvPr>
          <p:cNvSpPr txBox="1">
            <a:spLocks noChangeArrowheads="1"/>
          </p:cNvSpPr>
          <p:nvPr/>
        </p:nvSpPr>
        <p:spPr bwMode="auto">
          <a:xfrm>
            <a:off x="6625843" y="1230387"/>
            <a:ext cx="608274" cy="522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r>
              <a:rPr lang="en-US" altLang="zh-CN" sz="2800" dirty="0">
                <a:solidFill>
                  <a:schemeClr val="bg1"/>
                </a:solidFill>
                <a:latin typeface="微软雅黑" panose="020B0503020204020204" pitchFamily="34" charset="-122"/>
                <a:ea typeface="微软雅黑" panose="020B0503020204020204" pitchFamily="34" charset="-122"/>
              </a:rPr>
              <a:t>01</a:t>
            </a:r>
            <a:endParaRPr lang="zh-CN" altLang="en-US" sz="2800" dirty="0">
              <a:solidFill>
                <a:schemeClr val="bg1"/>
              </a:solidFill>
              <a:latin typeface="微软雅黑" panose="020B0503020204020204" pitchFamily="34" charset="-122"/>
              <a:ea typeface="微软雅黑" panose="020B0503020204020204" pitchFamily="34" charset="-122"/>
            </a:endParaRPr>
          </a:p>
        </p:txBody>
      </p:sp>
      <p:pic>
        <p:nvPicPr>
          <p:cNvPr id="56" name="图片 55">
            <a:extLst>
              <a:ext uri="{FF2B5EF4-FFF2-40B4-BE49-F238E27FC236}">
                <a16:creationId xmlns:a16="http://schemas.microsoft.com/office/drawing/2014/main" id="{D0814D0E-0DF7-4D41-A0DF-5FA8F6FE00F7}"/>
              </a:ext>
            </a:extLst>
          </p:cNvPr>
          <p:cNvPicPr>
            <a:picLocks noChangeAspect="1"/>
          </p:cNvPicPr>
          <p:nvPr/>
        </p:nvPicPr>
        <p:blipFill rotWithShape="1">
          <a:blip r:embed="rId3">
            <a:extLst>
              <a:ext uri="{28A0092B-C50C-407E-A947-70E740481C1C}">
                <a14:useLocalDpi xmlns:a14="http://schemas.microsoft.com/office/drawing/2010/main" val="0"/>
              </a:ext>
            </a:extLst>
          </a:blip>
          <a:srcRect l="40076"/>
          <a:stretch/>
        </p:blipFill>
        <p:spPr>
          <a:xfrm>
            <a:off x="3289056" y="3625652"/>
            <a:ext cx="2501296" cy="2347313"/>
          </a:xfrm>
          <a:prstGeom prst="rect">
            <a:avLst/>
          </a:prstGeom>
        </p:spPr>
      </p:pic>
    </p:spTree>
    <p:extLst>
      <p:ext uri="{BB962C8B-B14F-4D97-AF65-F5344CB8AC3E}">
        <p14:creationId xmlns:p14="http://schemas.microsoft.com/office/powerpoint/2010/main" val="1165680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id="{AAB5945D-50CA-4332-B3D9-211A9B9F7D99}"/>
              </a:ext>
            </a:extLst>
          </p:cNvPr>
          <p:cNvSpPr/>
          <p:nvPr/>
        </p:nvSpPr>
        <p:spPr>
          <a:xfrm>
            <a:off x="6667333" y="2977459"/>
            <a:ext cx="4636046" cy="3367844"/>
          </a:xfrm>
          <a:prstGeom prst="rect">
            <a:avLst/>
          </a:prstGeom>
          <a:solidFill>
            <a:schemeClr val="bg1"/>
          </a:solidFill>
          <a:ln w="28575">
            <a:solidFill>
              <a:srgbClr val="002060"/>
            </a:solidFill>
          </a:ln>
          <a:effectLst>
            <a:outerShdw blurRad="50800" dist="38100" dir="5400000" algn="t" rotWithShape="0">
              <a:prstClr val="black">
                <a:alpha val="40000"/>
              </a:prstClr>
            </a:outerShdw>
          </a:effectLst>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grpSp>
        <p:nvGrpSpPr>
          <p:cNvPr id="2" name="组合 2">
            <a:extLst>
              <a:ext uri="{FF2B5EF4-FFF2-40B4-BE49-F238E27FC236}">
                <a16:creationId xmlns:a16="http://schemas.microsoft.com/office/drawing/2014/main" id="{7E544196-2835-4B9C-BFFD-742082771CA3}"/>
              </a:ext>
            </a:extLst>
          </p:cNvPr>
          <p:cNvGrpSpPr>
            <a:grpSpLocks/>
          </p:cNvGrpSpPr>
          <p:nvPr/>
        </p:nvGrpSpPr>
        <p:grpSpPr bwMode="auto">
          <a:xfrm>
            <a:off x="234955" y="188156"/>
            <a:ext cx="2332576" cy="683019"/>
            <a:chOff x="-16250" y="91776"/>
            <a:chExt cx="3687347" cy="1079733"/>
          </a:xfrm>
        </p:grpSpPr>
        <p:sp>
          <p:nvSpPr>
            <p:cNvPr id="3" name="矩形 1">
              <a:extLst>
                <a:ext uri="{FF2B5EF4-FFF2-40B4-BE49-F238E27FC236}">
                  <a16:creationId xmlns:a16="http://schemas.microsoft.com/office/drawing/2014/main" id="{36289CC3-1A0E-4A9E-A68C-DF57AC31D7F4}"/>
                </a:ext>
              </a:extLst>
            </p:cNvPr>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背景介绍</a:t>
              </a:r>
            </a:p>
          </p:txBody>
        </p:sp>
        <p:sp>
          <p:nvSpPr>
            <p:cNvPr id="4" name="矩形 45">
              <a:extLst>
                <a:ext uri="{FF2B5EF4-FFF2-40B4-BE49-F238E27FC236}">
                  <a16:creationId xmlns:a16="http://schemas.microsoft.com/office/drawing/2014/main" id="{E240DB7F-C7D9-4429-ABC7-1A063F60F445}"/>
                </a:ext>
              </a:extLst>
            </p:cNvPr>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1</a:t>
              </a:r>
              <a:endParaRPr lang="zh-CN" altLang="en-US" sz="2000" dirty="0">
                <a:solidFill>
                  <a:schemeClr val="bg1"/>
                </a:solidFill>
              </a:endParaRPr>
            </a:p>
          </p:txBody>
        </p:sp>
        <p:sp>
          <p:nvSpPr>
            <p:cNvPr id="5" name="矩形 46">
              <a:extLst>
                <a:ext uri="{FF2B5EF4-FFF2-40B4-BE49-F238E27FC236}">
                  <a16:creationId xmlns:a16="http://schemas.microsoft.com/office/drawing/2014/main" id="{6E6D641C-3BD3-4B98-AA7B-4181DF455C70}"/>
                </a:ext>
              </a:extLst>
            </p:cNvPr>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
        <p:nvSpPr>
          <p:cNvPr id="6" name="圆角矩形 4">
            <a:extLst>
              <a:ext uri="{FF2B5EF4-FFF2-40B4-BE49-F238E27FC236}">
                <a16:creationId xmlns:a16="http://schemas.microsoft.com/office/drawing/2014/main" id="{01332869-26F7-41F7-A44F-B77EEF38B9D9}"/>
              </a:ext>
            </a:extLst>
          </p:cNvPr>
          <p:cNvSpPr/>
          <p:nvPr/>
        </p:nvSpPr>
        <p:spPr>
          <a:xfrm>
            <a:off x="6535307" y="788542"/>
            <a:ext cx="4900098" cy="2370554"/>
          </a:xfrm>
          <a:prstGeom prst="roundRect">
            <a:avLst/>
          </a:prstGeom>
          <a:solidFill>
            <a:srgbClr val="F5F5F5"/>
          </a:solidFill>
          <a:ln>
            <a:solidFill>
              <a:schemeClr val="bg2">
                <a:lumMod val="90000"/>
              </a:schemeClr>
            </a:solidFill>
          </a:ln>
          <a:scene3d>
            <a:camera prst="orthographicFront"/>
            <a:lightRig rig="threePt" dir="t"/>
          </a:scene3d>
          <a:sp3d>
            <a:bevelT prst="relaxedInset"/>
          </a:sp3d>
        </p:spPr>
        <p:style>
          <a:lnRef idx="2">
            <a:schemeClr val="accent3"/>
          </a:lnRef>
          <a:fillRef idx="1">
            <a:schemeClr val="lt1"/>
          </a:fillRef>
          <a:effectRef idx="0">
            <a:schemeClr val="accent3"/>
          </a:effectRef>
          <a:fontRef idx="minor">
            <a:schemeClr val="dk1"/>
          </a:fontRef>
        </p:style>
        <p:txBody>
          <a:bodyPr rtlCol="0" anchor="ctr"/>
          <a:lstStyle/>
          <a:p>
            <a:pPr algn="ctr"/>
            <a:r>
              <a:rPr lang="zh-CN" altLang="zh-CN" sz="1800" kern="100" dirty="0">
                <a:effectLst/>
                <a:ea typeface="宋体" panose="02010600030101010101" pitchFamily="2" charset="-122"/>
                <a:cs typeface="Times New Roman" panose="02020603050405020304" pitchFamily="18" charset="0"/>
              </a:rPr>
              <a:t>本项目基于传统机械臂进行改装，让其走进日常生活，使得操作者趣味性地获得自身手臂延展的“机械手臂”。主要应用机器人视觉技术，将摄像头与机械臂结合，赋予传统机械臂“眼睛”，从而达到直接模仿人类手臂动作的功能的目的。这增强了机械臂的人机交互性，不仅让使用者以更直观的方式操纵机械臂，更提高了示教的效率。</a:t>
            </a:r>
            <a:endParaRPr lang="zh-CN" altLang="en-US" dirty="0">
              <a:latin typeface="微软雅黑" pitchFamily="34" charset="-122"/>
              <a:ea typeface="微软雅黑" pitchFamily="34" charset="-122"/>
            </a:endParaRPr>
          </a:p>
        </p:txBody>
      </p:sp>
      <p:pic>
        <p:nvPicPr>
          <p:cNvPr id="11" name="图片 10">
            <a:extLst>
              <a:ext uri="{FF2B5EF4-FFF2-40B4-BE49-F238E27FC236}">
                <a16:creationId xmlns:a16="http://schemas.microsoft.com/office/drawing/2014/main" id="{074B959C-5367-4F69-86F7-F64C1A1CB359}"/>
              </a:ext>
            </a:extLst>
          </p:cNvPr>
          <p:cNvPicPr>
            <a:picLocks noChangeAspect="1"/>
          </p:cNvPicPr>
          <p:nvPr/>
        </p:nvPicPr>
        <p:blipFill>
          <a:blip r:embed="rId2"/>
          <a:stretch>
            <a:fillRect/>
          </a:stretch>
        </p:blipFill>
        <p:spPr>
          <a:xfrm>
            <a:off x="7302914" y="3341049"/>
            <a:ext cx="3520884" cy="2640663"/>
          </a:xfrm>
          <a:prstGeom prst="rect">
            <a:avLst/>
          </a:prstGeom>
        </p:spPr>
      </p:pic>
      <p:pic>
        <p:nvPicPr>
          <p:cNvPr id="16" name="图片 15">
            <a:extLst>
              <a:ext uri="{FF2B5EF4-FFF2-40B4-BE49-F238E27FC236}">
                <a16:creationId xmlns:a16="http://schemas.microsoft.com/office/drawing/2014/main" id="{DE924696-7D74-8174-7505-EF7C45E680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4800" y="1485042"/>
            <a:ext cx="5219384" cy="443919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95754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2"/>
          <p:cNvGrpSpPr>
            <a:grpSpLocks/>
          </p:cNvGrpSpPr>
          <p:nvPr/>
        </p:nvGrpSpPr>
        <p:grpSpPr bwMode="auto">
          <a:xfrm>
            <a:off x="254833" y="269481"/>
            <a:ext cx="2332576" cy="683019"/>
            <a:chOff x="-16250" y="91776"/>
            <a:chExt cx="3687347" cy="1079733"/>
          </a:xfrm>
        </p:grpSpPr>
        <p:sp>
          <p:nvSpPr>
            <p:cNvPr id="6"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背景介绍</a:t>
              </a:r>
            </a:p>
          </p:txBody>
        </p:sp>
        <p:sp>
          <p:nvSpPr>
            <p:cNvPr id="7"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1</a:t>
              </a:r>
              <a:endParaRPr lang="zh-CN" altLang="en-US" sz="2000" dirty="0">
                <a:solidFill>
                  <a:schemeClr val="bg1"/>
                </a:solidFill>
              </a:endParaRPr>
            </a:p>
          </p:txBody>
        </p:sp>
        <p:sp>
          <p:nvSpPr>
            <p:cNvPr id="8"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pic>
        <p:nvPicPr>
          <p:cNvPr id="3" name="图片 2">
            <a:extLst>
              <a:ext uri="{FF2B5EF4-FFF2-40B4-BE49-F238E27FC236}">
                <a16:creationId xmlns:a16="http://schemas.microsoft.com/office/drawing/2014/main" id="{72645D72-B526-45DB-C219-B532BF05E41C}"/>
              </a:ext>
            </a:extLst>
          </p:cNvPr>
          <p:cNvPicPr>
            <a:picLocks noChangeAspect="1"/>
          </p:cNvPicPr>
          <p:nvPr/>
        </p:nvPicPr>
        <p:blipFill>
          <a:blip r:embed="rId2"/>
          <a:stretch>
            <a:fillRect/>
          </a:stretch>
        </p:blipFill>
        <p:spPr>
          <a:xfrm>
            <a:off x="439755" y="1330322"/>
            <a:ext cx="5171440" cy="2011550"/>
          </a:xfrm>
          <a:prstGeom prst="rect">
            <a:avLst/>
          </a:prstGeom>
        </p:spPr>
      </p:pic>
      <p:pic>
        <p:nvPicPr>
          <p:cNvPr id="11" name="图片 10">
            <a:extLst>
              <a:ext uri="{FF2B5EF4-FFF2-40B4-BE49-F238E27FC236}">
                <a16:creationId xmlns:a16="http://schemas.microsoft.com/office/drawing/2014/main" id="{37834004-18B0-13AA-5664-DCCBA4DBBB4E}"/>
              </a:ext>
            </a:extLst>
          </p:cNvPr>
          <p:cNvPicPr>
            <a:picLocks noChangeAspect="1"/>
          </p:cNvPicPr>
          <p:nvPr/>
        </p:nvPicPr>
        <p:blipFill>
          <a:blip r:embed="rId3"/>
          <a:stretch>
            <a:fillRect/>
          </a:stretch>
        </p:blipFill>
        <p:spPr>
          <a:xfrm>
            <a:off x="519260" y="3664785"/>
            <a:ext cx="4834961" cy="2727331"/>
          </a:xfrm>
          <a:prstGeom prst="rect">
            <a:avLst/>
          </a:prstGeom>
        </p:spPr>
      </p:pic>
      <p:pic>
        <p:nvPicPr>
          <p:cNvPr id="13" name="图片 12">
            <a:extLst>
              <a:ext uri="{FF2B5EF4-FFF2-40B4-BE49-F238E27FC236}">
                <a16:creationId xmlns:a16="http://schemas.microsoft.com/office/drawing/2014/main" id="{DEDB461F-1F2D-31AC-4FEC-50C80790D716}"/>
              </a:ext>
            </a:extLst>
          </p:cNvPr>
          <p:cNvPicPr>
            <a:picLocks noChangeAspect="1"/>
          </p:cNvPicPr>
          <p:nvPr/>
        </p:nvPicPr>
        <p:blipFill>
          <a:blip r:embed="rId4"/>
          <a:stretch>
            <a:fillRect/>
          </a:stretch>
        </p:blipFill>
        <p:spPr>
          <a:xfrm>
            <a:off x="5706983" y="3664785"/>
            <a:ext cx="5171440" cy="2727331"/>
          </a:xfrm>
          <a:prstGeom prst="rect">
            <a:avLst/>
          </a:prstGeom>
        </p:spPr>
      </p:pic>
      <p:pic>
        <p:nvPicPr>
          <p:cNvPr id="15" name="图片 14">
            <a:extLst>
              <a:ext uri="{FF2B5EF4-FFF2-40B4-BE49-F238E27FC236}">
                <a16:creationId xmlns:a16="http://schemas.microsoft.com/office/drawing/2014/main" id="{16D84A5C-0534-9E16-D3F7-E3620BFDDC89}"/>
              </a:ext>
            </a:extLst>
          </p:cNvPr>
          <p:cNvPicPr>
            <a:picLocks noChangeAspect="1"/>
          </p:cNvPicPr>
          <p:nvPr/>
        </p:nvPicPr>
        <p:blipFill>
          <a:blip r:embed="rId5"/>
          <a:stretch>
            <a:fillRect/>
          </a:stretch>
        </p:blipFill>
        <p:spPr>
          <a:xfrm>
            <a:off x="5706983" y="1238250"/>
            <a:ext cx="5743575" cy="2190750"/>
          </a:xfrm>
          <a:prstGeom prst="rect">
            <a:avLst/>
          </a:prstGeom>
        </p:spPr>
      </p:pic>
    </p:spTree>
    <p:extLst>
      <p:ext uri="{BB962C8B-B14F-4D97-AF65-F5344CB8AC3E}">
        <p14:creationId xmlns:p14="http://schemas.microsoft.com/office/powerpoint/2010/main" val="4005514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19050" y="3606953"/>
            <a:ext cx="3856733" cy="3251047"/>
          </a:xfrm>
          <a:prstGeom prst="rtTriangle">
            <a:avLst/>
          </a:prstGeom>
          <a:noFill/>
          <a:ln w="6350">
            <a:solidFill>
              <a:srgbClr val="002060"/>
            </a:solidFill>
          </a:ln>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grpSp>
        <p:nvGrpSpPr>
          <p:cNvPr id="4" name="组合 2"/>
          <p:cNvGrpSpPr>
            <a:grpSpLocks/>
          </p:cNvGrpSpPr>
          <p:nvPr/>
        </p:nvGrpSpPr>
        <p:grpSpPr bwMode="auto">
          <a:xfrm>
            <a:off x="2816881" y="2346833"/>
            <a:ext cx="6558238" cy="1920367"/>
            <a:chOff x="-16250" y="91776"/>
            <a:chExt cx="3687347" cy="1079733"/>
          </a:xfrm>
        </p:grpSpPr>
        <p:sp>
          <p:nvSpPr>
            <p:cNvPr id="5"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dirty="0">
                  <a:solidFill>
                    <a:srgbClr val="002060"/>
                  </a:solidFill>
                  <a:latin typeface="微软雅黑" panose="020B0503020204020204" pitchFamily="34" charset="-122"/>
                  <a:ea typeface="微软雅黑" panose="020B0503020204020204" pitchFamily="34" charset="-122"/>
                </a:rPr>
                <a:t>系统介绍</a:t>
              </a:r>
            </a:p>
          </p:txBody>
        </p:sp>
        <p:sp>
          <p:nvSpPr>
            <p:cNvPr id="6"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4400" b="1" dirty="0">
                  <a:solidFill>
                    <a:schemeClr val="bg1"/>
                  </a:solidFill>
                </a:rPr>
                <a:t>2</a:t>
              </a:r>
              <a:endParaRPr lang="zh-CN" altLang="en-US" sz="4400" b="1" dirty="0">
                <a:solidFill>
                  <a:schemeClr val="bg1"/>
                </a:solidFill>
              </a:endParaRPr>
            </a:p>
          </p:txBody>
        </p:sp>
        <p:sp>
          <p:nvSpPr>
            <p:cNvPr id="7"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4400" b="1">
                <a:solidFill>
                  <a:srgbClr val="FFFFFF"/>
                </a:solidFill>
              </a:endParaRPr>
            </a:p>
          </p:txBody>
        </p:sp>
      </p:grpSp>
      <p:sp>
        <p:nvSpPr>
          <p:cNvPr id="12" name="直角三角形 11"/>
          <p:cNvSpPr/>
          <p:nvPr/>
        </p:nvSpPr>
        <p:spPr>
          <a:xfrm>
            <a:off x="0" y="4267200"/>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13" name="直角三角形 12"/>
          <p:cNvSpPr/>
          <p:nvPr/>
        </p:nvSpPr>
        <p:spPr>
          <a:xfrm rot="10800000">
            <a:off x="9165665" y="0"/>
            <a:ext cx="3026431" cy="2590800"/>
          </a:xfrm>
          <a:prstGeom prst="rtTriangle">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009334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44D9B6AE-90D9-4054-811F-A58C957B3E4E}"/>
              </a:ext>
            </a:extLst>
          </p:cNvPr>
          <p:cNvSpPr/>
          <p:nvPr/>
        </p:nvSpPr>
        <p:spPr>
          <a:xfrm>
            <a:off x="5049079" y="987440"/>
            <a:ext cx="1150199" cy="504000"/>
          </a:xfrm>
          <a:prstGeom prst="rect">
            <a:avLst/>
          </a:prstGeom>
          <a:solidFill>
            <a:srgbClr val="002060"/>
          </a:solidFill>
        </p:spPr>
        <p:txBody>
          <a:bodyPr wrap="non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26" name="文本框 25">
            <a:extLst>
              <a:ext uri="{FF2B5EF4-FFF2-40B4-BE49-F238E27FC236}">
                <a16:creationId xmlns:a16="http://schemas.microsoft.com/office/drawing/2014/main" id="{6DDC8975-6398-41D7-8ADC-ECDB979967A3}"/>
              </a:ext>
            </a:extLst>
          </p:cNvPr>
          <p:cNvSpPr txBox="1"/>
          <p:nvPr/>
        </p:nvSpPr>
        <p:spPr>
          <a:xfrm>
            <a:off x="5049079" y="1069047"/>
            <a:ext cx="1170079"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远程通信</a:t>
            </a:r>
          </a:p>
        </p:txBody>
      </p:sp>
      <p:pic>
        <p:nvPicPr>
          <p:cNvPr id="13" name="图片 12">
            <a:extLst>
              <a:ext uri="{FF2B5EF4-FFF2-40B4-BE49-F238E27FC236}">
                <a16:creationId xmlns:a16="http://schemas.microsoft.com/office/drawing/2014/main" id="{0BFF62F0-CDE7-41AD-8992-6758571E32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1660" y="1473516"/>
            <a:ext cx="2144545" cy="2166679"/>
          </a:xfrm>
          <a:prstGeom prst="rect">
            <a:avLst/>
          </a:prstGeom>
          <a:ln>
            <a:solidFill>
              <a:srgbClr val="002060"/>
            </a:solidFill>
          </a:ln>
        </p:spPr>
      </p:pic>
      <p:sp>
        <p:nvSpPr>
          <p:cNvPr id="6" name="矩形 5">
            <a:extLst>
              <a:ext uri="{FF2B5EF4-FFF2-40B4-BE49-F238E27FC236}">
                <a16:creationId xmlns:a16="http://schemas.microsoft.com/office/drawing/2014/main" id="{F4849F93-DBDC-48A3-B78C-011D6057A91A}"/>
              </a:ext>
            </a:extLst>
          </p:cNvPr>
          <p:cNvSpPr/>
          <p:nvPr/>
        </p:nvSpPr>
        <p:spPr>
          <a:xfrm>
            <a:off x="3265087" y="4959626"/>
            <a:ext cx="665498" cy="1242391"/>
          </a:xfrm>
          <a:prstGeom prst="rect">
            <a:avLst/>
          </a:prstGeom>
          <a:solidFill>
            <a:srgbClr val="002060"/>
          </a:solidFill>
        </p:spPr>
        <p:txBody>
          <a:bodyPr wrap="non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86" name="矩形 85">
            <a:extLst>
              <a:ext uri="{FF2B5EF4-FFF2-40B4-BE49-F238E27FC236}">
                <a16:creationId xmlns:a16="http://schemas.microsoft.com/office/drawing/2014/main" id="{8B613E35-FB79-4FB8-B3D4-F8B2DDD0A70C}"/>
              </a:ext>
            </a:extLst>
          </p:cNvPr>
          <p:cNvSpPr/>
          <p:nvPr/>
        </p:nvSpPr>
        <p:spPr>
          <a:xfrm>
            <a:off x="9498666" y="4290824"/>
            <a:ext cx="443631" cy="1136758"/>
          </a:xfrm>
          <a:prstGeom prst="rect">
            <a:avLst/>
          </a:prstGeom>
          <a:solidFill>
            <a:srgbClr val="00206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76" name="矩形 75">
            <a:extLst>
              <a:ext uri="{FF2B5EF4-FFF2-40B4-BE49-F238E27FC236}">
                <a16:creationId xmlns:a16="http://schemas.microsoft.com/office/drawing/2014/main" id="{06194076-FE37-41F5-A10B-72E9E680A50F}"/>
              </a:ext>
            </a:extLst>
          </p:cNvPr>
          <p:cNvSpPr/>
          <p:nvPr/>
        </p:nvSpPr>
        <p:spPr>
          <a:xfrm>
            <a:off x="1530025" y="987440"/>
            <a:ext cx="1150199" cy="504000"/>
          </a:xfrm>
          <a:prstGeom prst="rect">
            <a:avLst/>
          </a:prstGeom>
          <a:solidFill>
            <a:srgbClr val="002060"/>
          </a:solidFill>
        </p:spPr>
        <p:txBody>
          <a:bodyPr wrap="non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grpSp>
        <p:nvGrpSpPr>
          <p:cNvPr id="2" name="组合 2"/>
          <p:cNvGrpSpPr>
            <a:grpSpLocks/>
          </p:cNvGrpSpPr>
          <p:nvPr/>
        </p:nvGrpSpPr>
        <p:grpSpPr bwMode="auto">
          <a:xfrm>
            <a:off x="254833" y="269481"/>
            <a:ext cx="2332576" cy="683019"/>
            <a:chOff x="-16250" y="91776"/>
            <a:chExt cx="3687347" cy="1079733"/>
          </a:xfrm>
        </p:grpSpPr>
        <p:sp>
          <p:nvSpPr>
            <p:cNvPr id="3"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系统介绍</a:t>
              </a:r>
              <a:endParaRPr lang="en-US" altLang="zh-CN" sz="2000" dirty="0">
                <a:solidFill>
                  <a:srgbClr val="002060"/>
                </a:solidFill>
                <a:latin typeface="微软雅黑" panose="020B0503020204020204" pitchFamily="34" charset="-122"/>
                <a:ea typeface="微软雅黑" panose="020B0503020204020204" pitchFamily="34" charset="-122"/>
              </a:endParaRPr>
            </a:p>
          </p:txBody>
        </p:sp>
        <p:sp>
          <p:nvSpPr>
            <p:cNvPr id="4"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2</a:t>
              </a:r>
              <a:endParaRPr lang="zh-CN" altLang="en-US" sz="2000" dirty="0">
                <a:solidFill>
                  <a:schemeClr val="bg1"/>
                </a:solidFill>
              </a:endParaRPr>
            </a:p>
          </p:txBody>
        </p:sp>
        <p:sp>
          <p:nvSpPr>
            <p:cNvPr id="5"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
        <p:nvSpPr>
          <p:cNvPr id="27" name="任意多边形: 形状 26">
            <a:extLst>
              <a:ext uri="{FF2B5EF4-FFF2-40B4-BE49-F238E27FC236}">
                <a16:creationId xmlns:a16="http://schemas.microsoft.com/office/drawing/2014/main" id="{12E51B56-5A49-4BB3-90AD-CB7B84A1783C}"/>
              </a:ext>
            </a:extLst>
          </p:cNvPr>
          <p:cNvSpPr/>
          <p:nvPr/>
        </p:nvSpPr>
        <p:spPr>
          <a:xfrm rot="16200000">
            <a:off x="3689759" y="3863099"/>
            <a:ext cx="2166680" cy="1685026"/>
          </a:xfrm>
          <a:custGeom>
            <a:avLst/>
            <a:gdLst>
              <a:gd name="connsiteX0" fmla="*/ 2061769 w 2061769"/>
              <a:gd name="connsiteY0" fmla="*/ 1067826 h 1210607"/>
              <a:gd name="connsiteX1" fmla="*/ 1918988 w 2061769"/>
              <a:gd name="connsiteY1" fmla="*/ 1210607 h 1210607"/>
              <a:gd name="connsiteX2" fmla="*/ 1918988 w 2061769"/>
              <a:gd name="connsiteY2" fmla="*/ 1139217 h 1210607"/>
              <a:gd name="connsiteX3" fmla="*/ 1 w 2061769"/>
              <a:gd name="connsiteY3" fmla="*/ 1139217 h 1210607"/>
              <a:gd name="connsiteX4" fmla="*/ 1 w 2061769"/>
              <a:gd name="connsiteY4" fmla="*/ 1118494 h 1210607"/>
              <a:gd name="connsiteX5" fmla="*/ 0 w 2061769"/>
              <a:gd name="connsiteY5" fmla="*/ 1118494 h 1210607"/>
              <a:gd name="connsiteX6" fmla="*/ 0 w 2061769"/>
              <a:gd name="connsiteY6" fmla="*/ 0 h 1210607"/>
              <a:gd name="connsiteX7" fmla="*/ 152464 w 2061769"/>
              <a:gd name="connsiteY7" fmla="*/ 0 h 1210607"/>
              <a:gd name="connsiteX8" fmla="*/ 152464 w 2061769"/>
              <a:gd name="connsiteY8" fmla="*/ 996436 h 1210607"/>
              <a:gd name="connsiteX9" fmla="*/ 1918988 w 2061769"/>
              <a:gd name="connsiteY9" fmla="*/ 996436 h 1210607"/>
              <a:gd name="connsiteX10" fmla="*/ 1918988 w 2061769"/>
              <a:gd name="connsiteY10" fmla="*/ 925045 h 1210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61769" h="1210607">
                <a:moveTo>
                  <a:pt x="2061769" y="1067826"/>
                </a:moveTo>
                <a:lnTo>
                  <a:pt x="1918988" y="1210607"/>
                </a:lnTo>
                <a:lnTo>
                  <a:pt x="1918988" y="1139217"/>
                </a:lnTo>
                <a:lnTo>
                  <a:pt x="1" y="1139217"/>
                </a:lnTo>
                <a:lnTo>
                  <a:pt x="1" y="1118494"/>
                </a:lnTo>
                <a:lnTo>
                  <a:pt x="0" y="1118494"/>
                </a:lnTo>
                <a:lnTo>
                  <a:pt x="0" y="0"/>
                </a:lnTo>
                <a:lnTo>
                  <a:pt x="152464" y="0"/>
                </a:lnTo>
                <a:lnTo>
                  <a:pt x="152464" y="996436"/>
                </a:lnTo>
                <a:lnTo>
                  <a:pt x="1918988" y="996436"/>
                </a:lnTo>
                <a:lnTo>
                  <a:pt x="1918988" y="925045"/>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75" name="图片 74">
            <a:extLst>
              <a:ext uri="{FF2B5EF4-FFF2-40B4-BE49-F238E27FC236}">
                <a16:creationId xmlns:a16="http://schemas.microsoft.com/office/drawing/2014/main" id="{5FED93EF-16DF-4881-9DF1-B23A431F6BFD}"/>
              </a:ext>
            </a:extLst>
          </p:cNvPr>
          <p:cNvPicPr>
            <a:picLocks noChangeAspect="1"/>
          </p:cNvPicPr>
          <p:nvPr/>
        </p:nvPicPr>
        <p:blipFill rotWithShape="1">
          <a:blip r:embed="rId4">
            <a:extLst>
              <a:ext uri="{28A0092B-C50C-407E-A947-70E740481C1C}">
                <a14:useLocalDpi xmlns:a14="http://schemas.microsoft.com/office/drawing/2010/main" val="0"/>
              </a:ext>
            </a:extLst>
          </a:blip>
          <a:srcRect l="10621" t="15009" r="42791" b="23047"/>
          <a:stretch/>
        </p:blipFill>
        <p:spPr>
          <a:xfrm>
            <a:off x="971395" y="1448084"/>
            <a:ext cx="2414044" cy="2139172"/>
          </a:xfrm>
          <a:prstGeom prst="rect">
            <a:avLst/>
          </a:prstGeom>
          <a:effectLst>
            <a:outerShdw blurRad="50800" dist="38100" dir="2700000" algn="tl" rotWithShape="0">
              <a:prstClr val="black">
                <a:alpha val="40000"/>
              </a:prstClr>
            </a:outerShdw>
          </a:effectLst>
        </p:spPr>
      </p:pic>
      <p:sp>
        <p:nvSpPr>
          <p:cNvPr id="77" name="文本框 76">
            <a:extLst>
              <a:ext uri="{FF2B5EF4-FFF2-40B4-BE49-F238E27FC236}">
                <a16:creationId xmlns:a16="http://schemas.microsoft.com/office/drawing/2014/main" id="{0CA5BBDF-D861-462A-AC5F-24109C30A4A1}"/>
              </a:ext>
            </a:extLst>
          </p:cNvPr>
          <p:cNvSpPr txBox="1"/>
          <p:nvPr/>
        </p:nvSpPr>
        <p:spPr>
          <a:xfrm>
            <a:off x="1637209" y="1078752"/>
            <a:ext cx="950200"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摄像头</a:t>
            </a:r>
          </a:p>
        </p:txBody>
      </p:sp>
      <p:pic>
        <p:nvPicPr>
          <p:cNvPr id="80" name="图片 79">
            <a:extLst>
              <a:ext uri="{FF2B5EF4-FFF2-40B4-BE49-F238E27FC236}">
                <a16:creationId xmlns:a16="http://schemas.microsoft.com/office/drawing/2014/main" id="{CF563966-79CF-408B-81E4-83778D686EED}"/>
              </a:ext>
            </a:extLst>
          </p:cNvPr>
          <p:cNvPicPr>
            <a:picLocks noChangeAspect="1"/>
          </p:cNvPicPr>
          <p:nvPr/>
        </p:nvPicPr>
        <p:blipFill>
          <a:blip r:embed="rId5"/>
          <a:stretch>
            <a:fillRect/>
          </a:stretch>
        </p:blipFill>
        <p:spPr>
          <a:xfrm>
            <a:off x="7721714" y="1484380"/>
            <a:ext cx="1953048" cy="1641894"/>
          </a:xfrm>
          <a:prstGeom prst="rect">
            <a:avLst/>
          </a:prstGeom>
          <a:ln>
            <a:solidFill>
              <a:srgbClr val="002060"/>
            </a:solidFill>
          </a:ln>
        </p:spPr>
      </p:pic>
      <p:sp>
        <p:nvSpPr>
          <p:cNvPr id="81" name="矩形 80">
            <a:extLst>
              <a:ext uri="{FF2B5EF4-FFF2-40B4-BE49-F238E27FC236}">
                <a16:creationId xmlns:a16="http://schemas.microsoft.com/office/drawing/2014/main" id="{2DB09875-8359-43B4-A5B1-AEB252632FE3}"/>
              </a:ext>
            </a:extLst>
          </p:cNvPr>
          <p:cNvSpPr/>
          <p:nvPr/>
        </p:nvSpPr>
        <p:spPr>
          <a:xfrm>
            <a:off x="8114410" y="987440"/>
            <a:ext cx="1150199" cy="504000"/>
          </a:xfrm>
          <a:prstGeom prst="rect">
            <a:avLst/>
          </a:prstGeom>
          <a:solidFill>
            <a:srgbClr val="002060"/>
          </a:solidFill>
        </p:spPr>
        <p:txBody>
          <a:bodyPr wrap="non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82" name="文本框 81">
            <a:extLst>
              <a:ext uri="{FF2B5EF4-FFF2-40B4-BE49-F238E27FC236}">
                <a16:creationId xmlns:a16="http://schemas.microsoft.com/office/drawing/2014/main" id="{0CED0FFC-4323-44C6-9FC0-70965E1D9767}"/>
              </a:ext>
            </a:extLst>
          </p:cNvPr>
          <p:cNvSpPr txBox="1"/>
          <p:nvPr/>
        </p:nvSpPr>
        <p:spPr>
          <a:xfrm>
            <a:off x="8212630" y="1051244"/>
            <a:ext cx="1051979" cy="369332"/>
          </a:xfrm>
          <a:prstGeom prst="rect">
            <a:avLst/>
          </a:prstGeom>
          <a:noFill/>
        </p:spPr>
        <p:txBody>
          <a:bodyPr wrap="square" rtlCol="0">
            <a:spAutoFit/>
          </a:bodyPr>
          <a:lstStyle/>
          <a:p>
            <a:r>
              <a:rPr lang="en-US" altLang="zh-CN" b="1" dirty="0">
                <a:solidFill>
                  <a:schemeClr val="bg1"/>
                </a:solidFill>
                <a:latin typeface="微软雅黑" panose="020B0503020204020204" pitchFamily="34" charset="-122"/>
                <a:ea typeface="微软雅黑" panose="020B0503020204020204" pitchFamily="34" charset="-122"/>
              </a:rPr>
              <a:t>STM32</a:t>
            </a:r>
            <a:endParaRPr lang="zh-CN" altLang="en-US" b="1" dirty="0">
              <a:solidFill>
                <a:schemeClr val="bg1"/>
              </a:solidFill>
              <a:latin typeface="微软雅黑" panose="020B0503020204020204" pitchFamily="34" charset="-122"/>
              <a:ea typeface="微软雅黑" panose="020B0503020204020204" pitchFamily="34" charset="-122"/>
            </a:endParaRPr>
          </a:p>
        </p:txBody>
      </p:sp>
      <p:pic>
        <p:nvPicPr>
          <p:cNvPr id="84" name="图片 83">
            <a:extLst>
              <a:ext uri="{FF2B5EF4-FFF2-40B4-BE49-F238E27FC236}">
                <a16:creationId xmlns:a16="http://schemas.microsoft.com/office/drawing/2014/main" id="{E5B8E594-499C-4923-B50A-4C1869437F9B}"/>
              </a:ext>
            </a:extLst>
          </p:cNvPr>
          <p:cNvPicPr>
            <a:picLocks noChangeAspect="1"/>
          </p:cNvPicPr>
          <p:nvPr/>
        </p:nvPicPr>
        <p:blipFill rotWithShape="1">
          <a:blip r:embed="rId6">
            <a:extLst>
              <a:ext uri="{28A0092B-C50C-407E-A947-70E740481C1C}">
                <a14:useLocalDpi xmlns:a14="http://schemas.microsoft.com/office/drawing/2010/main" val="0"/>
              </a:ext>
            </a:extLst>
          </a:blip>
          <a:srcRect l="3140" t="13590" r="54169" b="12804"/>
          <a:stretch/>
        </p:blipFill>
        <p:spPr>
          <a:xfrm>
            <a:off x="9901658" y="3469523"/>
            <a:ext cx="2212074" cy="2860472"/>
          </a:xfrm>
          <a:prstGeom prst="rect">
            <a:avLst/>
          </a:prstGeom>
          <a:ln>
            <a:solidFill>
              <a:srgbClr val="002060"/>
            </a:solidFill>
          </a:ln>
          <a:effectLst>
            <a:outerShdw blurRad="50800" dist="38100" dir="2700000" algn="tl" rotWithShape="0">
              <a:prstClr val="black">
                <a:alpha val="40000"/>
              </a:prstClr>
            </a:outerShdw>
          </a:effectLst>
        </p:spPr>
      </p:pic>
      <p:sp>
        <p:nvSpPr>
          <p:cNvPr id="85" name="箭头: 直角上 84">
            <a:extLst>
              <a:ext uri="{FF2B5EF4-FFF2-40B4-BE49-F238E27FC236}">
                <a16:creationId xmlns:a16="http://schemas.microsoft.com/office/drawing/2014/main" id="{21237CEA-5A1E-4986-8F71-15395411D3AB}"/>
              </a:ext>
            </a:extLst>
          </p:cNvPr>
          <p:cNvSpPr/>
          <p:nvPr/>
        </p:nvSpPr>
        <p:spPr>
          <a:xfrm rot="16200000" flipH="1" flipV="1">
            <a:off x="7998182" y="3676847"/>
            <a:ext cx="2061767" cy="939193"/>
          </a:xfrm>
          <a:prstGeom prst="bentUpArrow">
            <a:avLst>
              <a:gd name="adj1" fmla="val 14277"/>
              <a:gd name="adj2" fmla="val 9798"/>
              <a:gd name="adj3" fmla="val 18812"/>
            </a:avLst>
          </a:prstGeom>
          <a:solidFill>
            <a:srgbClr val="0070C0"/>
          </a:solidFill>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87" name="文本框 86">
            <a:extLst>
              <a:ext uri="{FF2B5EF4-FFF2-40B4-BE49-F238E27FC236}">
                <a16:creationId xmlns:a16="http://schemas.microsoft.com/office/drawing/2014/main" id="{55C9B75F-9DA0-41D4-BA6E-EF1B5E5E8F2C}"/>
              </a:ext>
            </a:extLst>
          </p:cNvPr>
          <p:cNvSpPr txBox="1"/>
          <p:nvPr/>
        </p:nvSpPr>
        <p:spPr>
          <a:xfrm>
            <a:off x="9498666" y="4383651"/>
            <a:ext cx="352192" cy="923330"/>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机械臂</a:t>
            </a:r>
          </a:p>
        </p:txBody>
      </p:sp>
      <p:pic>
        <p:nvPicPr>
          <p:cNvPr id="19" name="图片 18">
            <a:extLst>
              <a:ext uri="{FF2B5EF4-FFF2-40B4-BE49-F238E27FC236}">
                <a16:creationId xmlns:a16="http://schemas.microsoft.com/office/drawing/2014/main" id="{C1118E79-D0EC-4E71-A5F7-DCE6CB43C479}"/>
              </a:ext>
            </a:extLst>
          </p:cNvPr>
          <p:cNvPicPr>
            <a:picLocks noChangeAspect="1"/>
          </p:cNvPicPr>
          <p:nvPr/>
        </p:nvPicPr>
        <p:blipFill>
          <a:blip r:embed="rId7"/>
          <a:stretch>
            <a:fillRect/>
          </a:stretch>
        </p:blipFill>
        <p:spPr>
          <a:xfrm>
            <a:off x="971395" y="4092658"/>
            <a:ext cx="2414212" cy="2566602"/>
          </a:xfrm>
          <a:prstGeom prst="rect">
            <a:avLst/>
          </a:prstGeom>
          <a:effectLst>
            <a:outerShdw blurRad="50800" dist="38100" dir="2700000" algn="tl" rotWithShape="0">
              <a:prstClr val="black">
                <a:alpha val="40000"/>
              </a:prstClr>
            </a:outerShdw>
          </a:effectLst>
        </p:spPr>
      </p:pic>
      <p:sp>
        <p:nvSpPr>
          <p:cNvPr id="8" name="文本框 7">
            <a:extLst>
              <a:ext uri="{FF2B5EF4-FFF2-40B4-BE49-F238E27FC236}">
                <a16:creationId xmlns:a16="http://schemas.microsoft.com/office/drawing/2014/main" id="{C73D7263-A730-4BD2-A1CA-761DC0949A00}"/>
              </a:ext>
            </a:extLst>
          </p:cNvPr>
          <p:cNvSpPr txBox="1"/>
          <p:nvPr/>
        </p:nvSpPr>
        <p:spPr>
          <a:xfrm>
            <a:off x="3411378" y="4968737"/>
            <a:ext cx="387626" cy="1200329"/>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姿态识别</a:t>
            </a:r>
          </a:p>
        </p:txBody>
      </p:sp>
      <p:sp>
        <p:nvSpPr>
          <p:cNvPr id="9" name="箭头: 下 8">
            <a:extLst>
              <a:ext uri="{FF2B5EF4-FFF2-40B4-BE49-F238E27FC236}">
                <a16:creationId xmlns:a16="http://schemas.microsoft.com/office/drawing/2014/main" id="{6A4186CA-2CC0-4BB1-9571-1ED496C5950B}"/>
              </a:ext>
            </a:extLst>
          </p:cNvPr>
          <p:cNvSpPr/>
          <p:nvPr/>
        </p:nvSpPr>
        <p:spPr>
          <a:xfrm>
            <a:off x="2064236" y="3587255"/>
            <a:ext cx="251581" cy="529235"/>
          </a:xfrm>
          <a:prstGeom prst="downArrow">
            <a:avLst/>
          </a:prstGeom>
          <a:solidFill>
            <a:srgbClr val="0070C0"/>
          </a:solidFill>
          <a:ln>
            <a:solidFill>
              <a:schemeClr val="accent1"/>
            </a:solidFill>
          </a:ln>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
        <p:nvSpPr>
          <p:cNvPr id="14" name="箭头: 右 13">
            <a:extLst>
              <a:ext uri="{FF2B5EF4-FFF2-40B4-BE49-F238E27FC236}">
                <a16:creationId xmlns:a16="http://schemas.microsoft.com/office/drawing/2014/main" id="{32D80435-44AF-4664-970E-DBD55A3171C8}"/>
              </a:ext>
            </a:extLst>
          </p:cNvPr>
          <p:cNvSpPr/>
          <p:nvPr/>
        </p:nvSpPr>
        <p:spPr>
          <a:xfrm>
            <a:off x="6646204" y="2206487"/>
            <a:ext cx="1075509" cy="288235"/>
          </a:xfrm>
          <a:prstGeom prst="rightArrow">
            <a:avLst/>
          </a:prstGeom>
          <a:solidFill>
            <a:srgbClr val="0070C0"/>
          </a:solidFill>
          <a:ln>
            <a:solidFill>
              <a:srgbClr val="002060"/>
            </a:solidFill>
          </a:ln>
        </p:spPr>
        <p:txBody>
          <a:bodyPr wrap="square" rtlCol="0" anchor="ctr">
            <a:spAutoFit/>
          </a:bodyPr>
          <a:lstStyle/>
          <a:p>
            <a:pPr algn="ctr"/>
            <a:endParaRPr kumimoji="1" lang="zh-CN" altLang="en-US" sz="3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510476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6"/>
          <p:cNvCxnSpPr>
            <a:cxnSpLocks/>
          </p:cNvCxnSpPr>
          <p:nvPr/>
        </p:nvCxnSpPr>
        <p:spPr>
          <a:xfrm>
            <a:off x="6096000" y="1009451"/>
            <a:ext cx="0" cy="5724743"/>
          </a:xfrm>
          <a:prstGeom prst="straightConnector1">
            <a:avLst/>
          </a:prstGeom>
          <a:ln w="571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 name="Oval 7"/>
          <p:cNvSpPr/>
          <p:nvPr/>
        </p:nvSpPr>
        <p:spPr>
          <a:xfrm>
            <a:off x="5979753" y="2109302"/>
            <a:ext cx="232495" cy="232495"/>
          </a:xfrm>
          <a:prstGeom prst="ellipse">
            <a:avLst/>
          </a:prstGeom>
          <a:solidFill>
            <a:schemeClr val="bg1"/>
          </a:solid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8"/>
          <p:cNvSpPr/>
          <p:nvPr/>
        </p:nvSpPr>
        <p:spPr>
          <a:xfrm>
            <a:off x="5979752" y="3006619"/>
            <a:ext cx="232495" cy="232495"/>
          </a:xfrm>
          <a:prstGeom prst="ellipse">
            <a:avLst/>
          </a:prstGeom>
          <a:solidFill>
            <a:schemeClr val="bg1"/>
          </a:solid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9"/>
          <p:cNvSpPr/>
          <p:nvPr/>
        </p:nvSpPr>
        <p:spPr>
          <a:xfrm>
            <a:off x="5959433" y="3801677"/>
            <a:ext cx="232495" cy="232495"/>
          </a:xfrm>
          <a:prstGeom prst="ellipse">
            <a:avLst/>
          </a:prstGeom>
          <a:solidFill>
            <a:schemeClr val="bg1"/>
          </a:solid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10"/>
          <p:cNvSpPr/>
          <p:nvPr/>
        </p:nvSpPr>
        <p:spPr>
          <a:xfrm>
            <a:off x="5979752" y="4677850"/>
            <a:ext cx="232495" cy="232495"/>
          </a:xfrm>
          <a:prstGeom prst="ellipse">
            <a:avLst/>
          </a:prstGeom>
          <a:solidFill>
            <a:schemeClr val="bg1"/>
          </a:solid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11"/>
          <p:cNvSpPr/>
          <p:nvPr/>
        </p:nvSpPr>
        <p:spPr>
          <a:xfrm>
            <a:off x="5981148" y="5422550"/>
            <a:ext cx="232495" cy="232495"/>
          </a:xfrm>
          <a:prstGeom prst="ellipse">
            <a:avLst/>
          </a:prstGeom>
          <a:solidFill>
            <a:schemeClr val="bg1"/>
          </a:solid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 Box 10"/>
          <p:cNvSpPr txBox="1">
            <a:spLocks noChangeArrowheads="1"/>
          </p:cNvSpPr>
          <p:nvPr/>
        </p:nvSpPr>
        <p:spPr bwMode="auto">
          <a:xfrm>
            <a:off x="1820674" y="2026221"/>
            <a:ext cx="2542006" cy="477054"/>
          </a:xfrm>
          <a:prstGeom prst="rect">
            <a:avLst/>
          </a:prstGeom>
          <a:noFill/>
          <a:ln w="9525">
            <a:noFill/>
            <a:miter lim="800000"/>
            <a:headEnd/>
            <a:tailEnd/>
          </a:ln>
        </p:spPr>
        <p:txBody>
          <a:bodyPr wrap="square" lIns="45720" tIns="22860" rIns="45720" bIns="22860">
            <a:spAutoFit/>
          </a:bodyPr>
          <a:lstStyle/>
          <a:p>
            <a:pPr algn="r" defTabSz="1088232"/>
            <a:r>
              <a:rPr lang="zh-CN" altLang="en-US" sz="1400" dirty="0">
                <a:latin typeface="微软雅黑" panose="020B0503020204020204" pitchFamily="34" charset="-122"/>
                <a:ea typeface="微软雅黑" panose="020B0503020204020204" pitchFamily="34" charset="-122"/>
                <a:cs typeface="Open Sans" pitchFamily="34" charset="0"/>
              </a:rPr>
              <a:t>提取出包括肩关节、手肘、手腕位置及其之间的长度等信息</a:t>
            </a:r>
            <a:endParaRPr lang="en-US" altLang="zh-CN" sz="1400" dirty="0">
              <a:latin typeface="微软雅黑" panose="020B0503020204020204" pitchFamily="34" charset="-122"/>
              <a:ea typeface="微软雅黑" panose="020B0503020204020204" pitchFamily="34" charset="-122"/>
              <a:cs typeface="Open Sans" pitchFamily="34" charset="0"/>
            </a:endParaRPr>
          </a:p>
        </p:txBody>
      </p:sp>
      <p:sp>
        <p:nvSpPr>
          <p:cNvPr id="43" name="Text Box 10"/>
          <p:cNvSpPr txBox="1">
            <a:spLocks noChangeArrowheads="1"/>
          </p:cNvSpPr>
          <p:nvPr/>
        </p:nvSpPr>
        <p:spPr bwMode="auto">
          <a:xfrm>
            <a:off x="2740836" y="1518921"/>
            <a:ext cx="1621844" cy="323165"/>
          </a:xfrm>
          <a:prstGeom prst="rect">
            <a:avLst/>
          </a:prstGeom>
          <a:noFill/>
          <a:ln w="9525">
            <a:noFill/>
            <a:miter lim="800000"/>
            <a:headEnd/>
            <a:tailEnd/>
          </a:ln>
        </p:spPr>
        <p:txBody>
          <a:bodyPr wrap="square" lIns="45720" tIns="22860" rIns="45720" bIns="22860">
            <a:spAutoFit/>
          </a:bodyPr>
          <a:lstStyle/>
          <a:p>
            <a:pPr algn="r" defTabSz="1088232"/>
            <a:r>
              <a:rPr lang="zh-CN" altLang="en-US" b="1" dirty="0">
                <a:solidFill>
                  <a:srgbClr val="002060"/>
                </a:solidFill>
                <a:latin typeface="Open Sans" pitchFamily="34" charset="0"/>
                <a:ea typeface="Open Sans" pitchFamily="34" charset="0"/>
                <a:cs typeface="Open Sans" pitchFamily="34" charset="0"/>
              </a:rPr>
              <a:t>人手识别部分</a:t>
            </a:r>
            <a:endParaRPr lang="en-US" sz="1400" b="1" dirty="0">
              <a:solidFill>
                <a:srgbClr val="002060"/>
              </a:solidFill>
              <a:latin typeface="Open Sans" pitchFamily="34" charset="0"/>
              <a:ea typeface="Open Sans" pitchFamily="34" charset="0"/>
              <a:cs typeface="Open Sans" pitchFamily="34" charset="0"/>
            </a:endParaRPr>
          </a:p>
        </p:txBody>
      </p:sp>
      <p:sp>
        <p:nvSpPr>
          <p:cNvPr id="45" name="Text Box 10"/>
          <p:cNvSpPr txBox="1">
            <a:spLocks noChangeArrowheads="1"/>
          </p:cNvSpPr>
          <p:nvPr/>
        </p:nvSpPr>
        <p:spPr bwMode="auto">
          <a:xfrm>
            <a:off x="7457440" y="2265680"/>
            <a:ext cx="2329202" cy="323165"/>
          </a:xfrm>
          <a:prstGeom prst="rect">
            <a:avLst/>
          </a:prstGeom>
          <a:noFill/>
          <a:ln w="9525">
            <a:noFill/>
            <a:miter lim="800000"/>
            <a:headEnd/>
            <a:tailEnd/>
          </a:ln>
        </p:spPr>
        <p:txBody>
          <a:bodyPr wrap="square" lIns="45720" tIns="22860" rIns="45720" bIns="22860">
            <a:spAutoFit/>
          </a:bodyPr>
          <a:lstStyle/>
          <a:p>
            <a:pPr defTabSz="1088232"/>
            <a:r>
              <a:rPr lang="zh-CN" altLang="en-US" b="1" dirty="0">
                <a:solidFill>
                  <a:srgbClr val="002060"/>
                </a:solidFill>
                <a:latin typeface="Open Sans" pitchFamily="34" charset="0"/>
                <a:ea typeface="Open Sans" pitchFamily="34" charset="0"/>
                <a:cs typeface="Open Sans" pitchFamily="34" charset="0"/>
              </a:rPr>
              <a:t>建立手臂模型部分</a:t>
            </a:r>
            <a:endParaRPr lang="en-US" altLang="zh-CN" sz="1400" dirty="0">
              <a:solidFill>
                <a:srgbClr val="002060"/>
              </a:solidFill>
              <a:latin typeface="Open Sans" pitchFamily="34" charset="0"/>
              <a:ea typeface="Open Sans" pitchFamily="34" charset="0"/>
              <a:cs typeface="Open Sans" pitchFamily="34" charset="0"/>
            </a:endParaRPr>
          </a:p>
        </p:txBody>
      </p:sp>
      <p:sp>
        <p:nvSpPr>
          <p:cNvPr id="47" name="Text Box 10"/>
          <p:cNvSpPr txBox="1">
            <a:spLocks noChangeArrowheads="1"/>
          </p:cNvSpPr>
          <p:nvPr/>
        </p:nvSpPr>
        <p:spPr bwMode="auto">
          <a:xfrm>
            <a:off x="3551758" y="3536349"/>
            <a:ext cx="1706264" cy="323165"/>
          </a:xfrm>
          <a:prstGeom prst="rect">
            <a:avLst/>
          </a:prstGeom>
          <a:noFill/>
          <a:ln w="9525">
            <a:noFill/>
            <a:miter lim="800000"/>
            <a:headEnd/>
            <a:tailEnd/>
          </a:ln>
        </p:spPr>
        <p:txBody>
          <a:bodyPr wrap="square" lIns="45720" tIns="22860" rIns="45720" bIns="22860">
            <a:spAutoFit/>
          </a:bodyPr>
          <a:lstStyle/>
          <a:p>
            <a:pPr algn="r" defTabSz="1088232"/>
            <a:r>
              <a:rPr lang="zh-CN" altLang="en-US" b="1" dirty="0">
                <a:solidFill>
                  <a:srgbClr val="002060"/>
                </a:solidFill>
                <a:latin typeface="Open Sans" pitchFamily="34" charset="0"/>
                <a:ea typeface="Open Sans" pitchFamily="34" charset="0"/>
                <a:cs typeface="Open Sans" pitchFamily="34" charset="0"/>
              </a:rPr>
              <a:t>远程通信部分</a:t>
            </a:r>
            <a:endParaRPr lang="en-US" altLang="zh-CN" sz="1400" dirty="0">
              <a:solidFill>
                <a:srgbClr val="002060"/>
              </a:solidFill>
              <a:latin typeface="Open Sans" pitchFamily="34" charset="0"/>
              <a:ea typeface="Open Sans" pitchFamily="34" charset="0"/>
              <a:cs typeface="Open Sans" pitchFamily="34" charset="0"/>
            </a:endParaRPr>
          </a:p>
        </p:txBody>
      </p:sp>
      <p:cxnSp>
        <p:nvCxnSpPr>
          <p:cNvPr id="52" name="Elbow Connector 2"/>
          <p:cNvCxnSpPr>
            <a:cxnSpLocks/>
          </p:cNvCxnSpPr>
          <p:nvPr/>
        </p:nvCxnSpPr>
        <p:spPr>
          <a:xfrm rot="10800000" flipV="1">
            <a:off x="1991122" y="2233149"/>
            <a:ext cx="3988631" cy="357744"/>
          </a:xfrm>
          <a:prstGeom prst="bentConnector3">
            <a:avLst>
              <a:gd name="adj1" fmla="val 39302"/>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Elbow Connector 58"/>
          <p:cNvCxnSpPr>
            <a:cxnSpLocks/>
            <a:stCxn id="4" idx="6"/>
          </p:cNvCxnSpPr>
          <p:nvPr/>
        </p:nvCxnSpPr>
        <p:spPr>
          <a:xfrm>
            <a:off x="6212247" y="3122867"/>
            <a:ext cx="4801193" cy="294444"/>
          </a:xfrm>
          <a:prstGeom prst="bentConnector3">
            <a:avLst>
              <a:gd name="adj1" fmla="val 24606"/>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Elbow Connector 61"/>
          <p:cNvCxnSpPr>
            <a:cxnSpLocks/>
          </p:cNvCxnSpPr>
          <p:nvPr/>
        </p:nvCxnSpPr>
        <p:spPr>
          <a:xfrm rot="10800000" flipV="1">
            <a:off x="3110508" y="3925523"/>
            <a:ext cx="2848925" cy="239771"/>
          </a:xfrm>
          <a:prstGeom prst="bentConnector3">
            <a:avLst>
              <a:gd name="adj1" fmla="val 17904"/>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Elbow Connector 65"/>
          <p:cNvCxnSpPr>
            <a:cxnSpLocks/>
            <a:stCxn id="6" idx="6"/>
          </p:cNvCxnSpPr>
          <p:nvPr/>
        </p:nvCxnSpPr>
        <p:spPr>
          <a:xfrm>
            <a:off x="6212247" y="4794098"/>
            <a:ext cx="3590758" cy="609995"/>
          </a:xfrm>
          <a:prstGeom prst="bentConnector3">
            <a:avLst>
              <a:gd name="adj1" fmla="val 31962"/>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Elbow Connector 68"/>
          <p:cNvCxnSpPr>
            <a:cxnSpLocks/>
            <a:stCxn id="7" idx="2"/>
          </p:cNvCxnSpPr>
          <p:nvPr/>
        </p:nvCxnSpPr>
        <p:spPr>
          <a:xfrm rot="10800000" flipV="1">
            <a:off x="1415002" y="5538798"/>
            <a:ext cx="4566146" cy="309322"/>
          </a:xfrm>
          <a:prstGeom prst="bentConnector3">
            <a:avLst>
              <a:gd name="adj1" fmla="val 31532"/>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Text Box 10"/>
          <p:cNvSpPr txBox="1">
            <a:spLocks noChangeArrowheads="1"/>
          </p:cNvSpPr>
          <p:nvPr/>
        </p:nvSpPr>
        <p:spPr bwMode="auto">
          <a:xfrm>
            <a:off x="2931351" y="3837904"/>
            <a:ext cx="2371558" cy="261610"/>
          </a:xfrm>
          <a:prstGeom prst="rect">
            <a:avLst/>
          </a:prstGeom>
          <a:noFill/>
          <a:ln w="9525">
            <a:noFill/>
            <a:miter lim="800000"/>
            <a:headEnd/>
            <a:tailEnd/>
          </a:ln>
        </p:spPr>
        <p:txBody>
          <a:bodyPr wrap="square" lIns="45720" tIns="22860" rIns="45720" bIns="22860">
            <a:spAutoFit/>
          </a:bodyPr>
          <a:lstStyle/>
          <a:p>
            <a:pPr algn="r" defTabSz="1088232"/>
            <a:r>
              <a:rPr lang="zh-CN" altLang="en-US" sz="1400" dirty="0">
                <a:latin typeface="微软雅黑" panose="020B0503020204020204" pitchFamily="34" charset="-122"/>
                <a:ea typeface="微软雅黑" panose="020B0503020204020204" pitchFamily="34" charset="-122"/>
                <a:cs typeface="Open Sans" pitchFamily="34" charset="0"/>
              </a:rPr>
              <a:t>传入实时生成的角度数据</a:t>
            </a:r>
            <a:endParaRPr lang="en-US" altLang="zh-CN" sz="1400" dirty="0">
              <a:latin typeface="微软雅黑" panose="020B0503020204020204" pitchFamily="34" charset="-122"/>
              <a:ea typeface="微软雅黑" panose="020B0503020204020204" pitchFamily="34" charset="-122"/>
              <a:cs typeface="Open Sans" pitchFamily="34" charset="0"/>
            </a:endParaRPr>
          </a:p>
        </p:txBody>
      </p:sp>
      <p:sp>
        <p:nvSpPr>
          <p:cNvPr id="61" name="Text Box 10"/>
          <p:cNvSpPr txBox="1">
            <a:spLocks noChangeArrowheads="1"/>
          </p:cNvSpPr>
          <p:nvPr/>
        </p:nvSpPr>
        <p:spPr bwMode="auto">
          <a:xfrm>
            <a:off x="1415002" y="5308781"/>
            <a:ext cx="3075143" cy="477054"/>
          </a:xfrm>
          <a:prstGeom prst="rect">
            <a:avLst/>
          </a:prstGeom>
          <a:noFill/>
          <a:ln w="9525">
            <a:noFill/>
            <a:miter lim="800000"/>
            <a:headEnd/>
            <a:tailEnd/>
          </a:ln>
        </p:spPr>
        <p:txBody>
          <a:bodyPr wrap="square" lIns="45720" tIns="22860" rIns="45720" bIns="22860">
            <a:spAutoFit/>
          </a:bodyPr>
          <a:lstStyle/>
          <a:p>
            <a:pPr algn="just" defTabSz="1088232"/>
            <a:r>
              <a:rPr lang="zh-CN" altLang="en-US" sz="1400" dirty="0">
                <a:latin typeface="微软雅黑" panose="020B0503020204020204" pitchFamily="34" charset="-122"/>
                <a:ea typeface="微软雅黑" panose="020B0503020204020204" pitchFamily="34" charset="-122"/>
                <a:cs typeface="Open Sans" pitchFamily="34" charset="0"/>
              </a:rPr>
              <a:t>通过改进识别算法等等让人手臂识别的过程更加准确、抗干扰能力更强</a:t>
            </a:r>
            <a:endParaRPr lang="en-US" altLang="zh-CN" sz="1400" dirty="0">
              <a:latin typeface="微软雅黑" panose="020B0503020204020204" pitchFamily="34" charset="-122"/>
              <a:ea typeface="微软雅黑" panose="020B0503020204020204" pitchFamily="34" charset="-122"/>
              <a:cs typeface="Open Sans" pitchFamily="34" charset="0"/>
            </a:endParaRPr>
          </a:p>
        </p:txBody>
      </p:sp>
      <p:sp>
        <p:nvSpPr>
          <p:cNvPr id="62" name="Text Box 10"/>
          <p:cNvSpPr txBox="1">
            <a:spLocks noChangeArrowheads="1"/>
          </p:cNvSpPr>
          <p:nvPr/>
        </p:nvSpPr>
        <p:spPr bwMode="auto">
          <a:xfrm>
            <a:off x="7398987" y="2668027"/>
            <a:ext cx="3750429" cy="692497"/>
          </a:xfrm>
          <a:prstGeom prst="rect">
            <a:avLst/>
          </a:prstGeom>
          <a:noFill/>
          <a:ln w="9525">
            <a:noFill/>
            <a:miter lim="800000"/>
            <a:headEnd/>
            <a:tailEnd/>
          </a:ln>
        </p:spPr>
        <p:txBody>
          <a:bodyPr wrap="square" lIns="45720" tIns="22860" rIns="45720" bIns="22860">
            <a:spAutoFit/>
          </a:bodyPr>
          <a:lstStyle/>
          <a:p>
            <a:pPr defTabSz="1088232"/>
            <a:r>
              <a:rPr lang="zh-CN" altLang="en-US" sz="1400" dirty="0">
                <a:latin typeface="微软雅黑" panose="020B0503020204020204" pitchFamily="34" charset="-122"/>
                <a:ea typeface="微软雅黑" panose="020B0503020204020204" pitchFamily="34" charset="-122"/>
                <a:cs typeface="Open Sans" pitchFamily="34" charset="0"/>
              </a:rPr>
              <a:t>将二维坐标转换为三维坐标，计算出人体手臂肩关节、手肘、手腕三个关键点之间的连线相对于三维平面各个维度的角度</a:t>
            </a:r>
            <a:endParaRPr lang="en-US" altLang="zh-CN" sz="1400" dirty="0">
              <a:latin typeface="微软雅黑" panose="020B0503020204020204" pitchFamily="34" charset="-122"/>
              <a:ea typeface="微软雅黑" panose="020B0503020204020204" pitchFamily="34" charset="-122"/>
              <a:cs typeface="Open Sans" pitchFamily="34" charset="0"/>
            </a:endParaRPr>
          </a:p>
        </p:txBody>
      </p:sp>
      <p:sp>
        <p:nvSpPr>
          <p:cNvPr id="63" name="Text Box 10"/>
          <p:cNvSpPr txBox="1">
            <a:spLocks noChangeArrowheads="1"/>
          </p:cNvSpPr>
          <p:nvPr/>
        </p:nvSpPr>
        <p:spPr bwMode="auto">
          <a:xfrm>
            <a:off x="7481982" y="4758921"/>
            <a:ext cx="2371558" cy="477054"/>
          </a:xfrm>
          <a:prstGeom prst="rect">
            <a:avLst/>
          </a:prstGeom>
          <a:noFill/>
          <a:ln w="9525">
            <a:noFill/>
            <a:miter lim="800000"/>
            <a:headEnd/>
            <a:tailEnd/>
          </a:ln>
        </p:spPr>
        <p:txBody>
          <a:bodyPr wrap="square" lIns="45720" tIns="22860" rIns="45720" bIns="22860">
            <a:spAutoFit/>
          </a:bodyPr>
          <a:lstStyle/>
          <a:p>
            <a:pPr defTabSz="1088232"/>
            <a:r>
              <a:rPr lang="zh-CN" altLang="en-US" sz="1400" dirty="0">
                <a:latin typeface="微软雅黑" panose="020B0503020204020204" pitchFamily="34" charset="-122"/>
                <a:ea typeface="微软雅黑" panose="020B0503020204020204" pitchFamily="34" charset="-122"/>
                <a:cs typeface="Open Sans" pitchFamily="34" charset="0"/>
              </a:rPr>
              <a:t>实现机械臂跟随人体进行运动和抓取</a:t>
            </a:r>
            <a:endParaRPr lang="en-US" altLang="zh-CN" sz="1400" dirty="0">
              <a:latin typeface="微软雅黑" panose="020B0503020204020204" pitchFamily="34" charset="-122"/>
              <a:ea typeface="微软雅黑" panose="020B0503020204020204" pitchFamily="34" charset="-122"/>
              <a:cs typeface="Open Sans" pitchFamily="34" charset="0"/>
            </a:endParaRPr>
          </a:p>
        </p:txBody>
      </p:sp>
      <p:grpSp>
        <p:nvGrpSpPr>
          <p:cNvPr id="64" name="组合 2"/>
          <p:cNvGrpSpPr>
            <a:grpSpLocks/>
          </p:cNvGrpSpPr>
          <p:nvPr/>
        </p:nvGrpSpPr>
        <p:grpSpPr bwMode="auto">
          <a:xfrm>
            <a:off x="254833" y="269481"/>
            <a:ext cx="2332576" cy="683019"/>
            <a:chOff x="-16250" y="91776"/>
            <a:chExt cx="3687347" cy="1079733"/>
          </a:xfrm>
        </p:grpSpPr>
        <p:sp>
          <p:nvSpPr>
            <p:cNvPr id="65" name="矩形 1"/>
            <p:cNvSpPr>
              <a:spLocks noChangeArrowheads="1"/>
            </p:cNvSpPr>
            <p:nvPr/>
          </p:nvSpPr>
          <p:spPr bwMode="auto">
            <a:xfrm>
              <a:off x="406401" y="402253"/>
              <a:ext cx="3120915" cy="638628"/>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002060"/>
                  </a:solidFill>
                  <a:latin typeface="微软雅黑" panose="020B0503020204020204" pitchFamily="34" charset="-122"/>
                  <a:ea typeface="微软雅黑" panose="020B0503020204020204" pitchFamily="34" charset="-122"/>
                </a:rPr>
                <a:t>系统介绍</a:t>
              </a:r>
              <a:endParaRPr lang="en-US" altLang="zh-CN" sz="2000" dirty="0">
                <a:solidFill>
                  <a:srgbClr val="002060"/>
                </a:solidFill>
                <a:latin typeface="微软雅黑" panose="020B0503020204020204" pitchFamily="34" charset="-122"/>
                <a:ea typeface="微软雅黑" panose="020B0503020204020204" pitchFamily="34" charset="-122"/>
              </a:endParaRPr>
            </a:p>
          </p:txBody>
        </p:sp>
        <p:sp>
          <p:nvSpPr>
            <p:cNvPr id="66" name="矩形 45"/>
            <p:cNvSpPr>
              <a:spLocks noChangeArrowheads="1"/>
            </p:cNvSpPr>
            <p:nvPr/>
          </p:nvSpPr>
          <p:spPr bwMode="auto">
            <a:xfrm>
              <a:off x="-16250" y="91776"/>
              <a:ext cx="584653" cy="569264"/>
            </a:xfrm>
            <a:prstGeom prst="rect">
              <a:avLst/>
            </a:prstGeom>
            <a:solidFill>
              <a:srgbClr val="002060"/>
            </a:solidFill>
            <a:ln w="12700">
              <a:solidFill>
                <a:srgbClr val="002060"/>
              </a:solidFill>
              <a:miter lim="800000"/>
              <a:headEnd/>
              <a:tailEnd/>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rPr>
                <a:t>2</a:t>
              </a:r>
              <a:endParaRPr lang="zh-CN" altLang="en-US" sz="2000" dirty="0">
                <a:solidFill>
                  <a:schemeClr val="bg1"/>
                </a:solidFill>
              </a:endParaRPr>
            </a:p>
          </p:txBody>
        </p:sp>
        <p:sp>
          <p:nvSpPr>
            <p:cNvPr id="67" name="矩形 46"/>
            <p:cNvSpPr>
              <a:spLocks noChangeArrowheads="1"/>
            </p:cNvSpPr>
            <p:nvPr/>
          </p:nvSpPr>
          <p:spPr bwMode="auto">
            <a:xfrm>
              <a:off x="3435568" y="924766"/>
              <a:ext cx="235529" cy="246743"/>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solidFill>
                  <a:srgbClr val="FFFFFF"/>
                </a:solidFill>
              </a:endParaRPr>
            </a:p>
          </p:txBody>
        </p:sp>
      </p:grpSp>
      <p:sp>
        <p:nvSpPr>
          <p:cNvPr id="35" name="Text Box 10">
            <a:extLst>
              <a:ext uri="{FF2B5EF4-FFF2-40B4-BE49-F238E27FC236}">
                <a16:creationId xmlns:a16="http://schemas.microsoft.com/office/drawing/2014/main" id="{746EBFA6-ECF4-4C88-A89F-EBA78A245607}"/>
              </a:ext>
            </a:extLst>
          </p:cNvPr>
          <p:cNvSpPr txBox="1">
            <a:spLocks noChangeArrowheads="1"/>
          </p:cNvSpPr>
          <p:nvPr/>
        </p:nvSpPr>
        <p:spPr bwMode="auto">
          <a:xfrm>
            <a:off x="7473803" y="4414368"/>
            <a:ext cx="2329202" cy="323165"/>
          </a:xfrm>
          <a:prstGeom prst="rect">
            <a:avLst/>
          </a:prstGeom>
          <a:noFill/>
          <a:ln w="9525">
            <a:noFill/>
            <a:miter lim="800000"/>
            <a:headEnd/>
            <a:tailEnd/>
          </a:ln>
        </p:spPr>
        <p:txBody>
          <a:bodyPr wrap="square" lIns="45720" tIns="22860" rIns="45720" bIns="22860">
            <a:spAutoFit/>
          </a:bodyPr>
          <a:lstStyle/>
          <a:p>
            <a:pPr defTabSz="1088232"/>
            <a:r>
              <a:rPr lang="zh-CN" altLang="en-US" b="1" dirty="0">
                <a:solidFill>
                  <a:srgbClr val="002060"/>
                </a:solidFill>
                <a:latin typeface="Open Sans" pitchFamily="34" charset="0"/>
                <a:ea typeface="Open Sans" pitchFamily="34" charset="0"/>
                <a:cs typeface="Open Sans" pitchFamily="34" charset="0"/>
              </a:rPr>
              <a:t>运动</a:t>
            </a:r>
            <a:endParaRPr lang="en-US" altLang="zh-CN" sz="1400" dirty="0">
              <a:solidFill>
                <a:srgbClr val="002060"/>
              </a:solidFill>
              <a:latin typeface="Open Sans" pitchFamily="34" charset="0"/>
              <a:ea typeface="Open Sans" pitchFamily="34" charset="0"/>
              <a:cs typeface="Open Sans" pitchFamily="34" charset="0"/>
            </a:endParaRPr>
          </a:p>
        </p:txBody>
      </p:sp>
      <p:sp>
        <p:nvSpPr>
          <p:cNvPr id="36" name="Text Box 10">
            <a:extLst>
              <a:ext uri="{FF2B5EF4-FFF2-40B4-BE49-F238E27FC236}">
                <a16:creationId xmlns:a16="http://schemas.microsoft.com/office/drawing/2014/main" id="{ED456257-3ACA-4802-8C9B-96A116508573}"/>
              </a:ext>
            </a:extLst>
          </p:cNvPr>
          <p:cNvSpPr txBox="1">
            <a:spLocks noChangeArrowheads="1"/>
          </p:cNvSpPr>
          <p:nvPr/>
        </p:nvSpPr>
        <p:spPr bwMode="auto">
          <a:xfrm>
            <a:off x="2666734" y="4966551"/>
            <a:ext cx="1706264" cy="323165"/>
          </a:xfrm>
          <a:prstGeom prst="rect">
            <a:avLst/>
          </a:prstGeom>
          <a:noFill/>
          <a:ln w="9525">
            <a:noFill/>
            <a:miter lim="800000"/>
            <a:headEnd/>
            <a:tailEnd/>
          </a:ln>
        </p:spPr>
        <p:txBody>
          <a:bodyPr wrap="square" lIns="45720" tIns="22860" rIns="45720" bIns="22860">
            <a:spAutoFit/>
          </a:bodyPr>
          <a:lstStyle/>
          <a:p>
            <a:pPr algn="r" defTabSz="1088232"/>
            <a:r>
              <a:rPr lang="zh-CN" altLang="en-US" b="1" dirty="0">
                <a:solidFill>
                  <a:srgbClr val="002060"/>
                </a:solidFill>
                <a:latin typeface="Open Sans" pitchFamily="34" charset="0"/>
                <a:ea typeface="Open Sans" pitchFamily="34" charset="0"/>
                <a:cs typeface="Open Sans" pitchFamily="34" charset="0"/>
              </a:rPr>
              <a:t>更新迭代</a:t>
            </a:r>
            <a:endParaRPr lang="en-US" altLang="zh-CN" dirty="0">
              <a:solidFill>
                <a:srgbClr val="002060"/>
              </a:solidFill>
              <a:latin typeface="Open Sans" pitchFamily="34" charset="0"/>
              <a:ea typeface="Open Sans" pitchFamily="34" charset="0"/>
              <a:cs typeface="Open Sans" pitchFamily="34" charset="0"/>
            </a:endParaRPr>
          </a:p>
        </p:txBody>
      </p:sp>
    </p:spTree>
    <p:extLst>
      <p:ext uri="{BB962C8B-B14F-4D97-AF65-F5344CB8AC3E}">
        <p14:creationId xmlns:p14="http://schemas.microsoft.com/office/powerpoint/2010/main" val="307978239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wrap="none">
        <a:spAutoFit/>
      </a:bodyPr>
      <a:lstStyle>
        <a:defPPr algn="ctr">
          <a:defRPr kumimoji="1" sz="3200" dirty="0" smtClean="0">
            <a:latin typeface="微软雅黑" panose="020B0503020204020204" pitchFamily="34" charset="-122"/>
            <a:ea typeface="微软雅黑" panose="020B0503020204020204" pitchFamily="34" charset="-122"/>
          </a:defRPr>
        </a:defPPr>
      </a:lstStyle>
    </a:spDef>
    <a:txDef>
      <a:spPr>
        <a:noFill/>
      </a:spPr>
      <a:bodyPr wrap="none" rtlCol="0">
        <a:spAutoFit/>
      </a:bodyPr>
      <a:lstStyle>
        <a:defPPr>
          <a:defRPr b="1" dirty="0" smtClean="0">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1505</TotalTime>
  <Words>1342</Words>
  <Application>Microsoft Office PowerPoint</Application>
  <PresentationFormat>宽屏</PresentationFormat>
  <Paragraphs>142</Paragraphs>
  <Slides>26</Slides>
  <Notes>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等线</vt:lpstr>
      <vt:lpstr>等线 Light</vt:lpstr>
      <vt:lpstr>思源宋体</vt:lpstr>
      <vt:lpstr>微软雅黑</vt:lpstr>
      <vt:lpstr>微软雅黑</vt:lpstr>
      <vt:lpstr>微软雅黑 Light</vt:lpstr>
      <vt:lpstr>Arial</vt:lpstr>
      <vt:lpstr>Calibri</vt:lpstr>
      <vt:lpstr>Open Sans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acer1</dc:creator>
  <cp:lastModifiedBy>郭 培璐</cp:lastModifiedBy>
  <cp:revision>144</cp:revision>
  <dcterms:created xsi:type="dcterms:W3CDTF">2017-05-23T14:28:16Z</dcterms:created>
  <dcterms:modified xsi:type="dcterms:W3CDTF">2022-05-13T04:56:40Z</dcterms:modified>
</cp:coreProperties>
</file>

<file path=docProps/thumbnail.jpeg>
</file>